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 autoAdjust="0"/>
    <p:restoredTop sz="94831" autoAdjust="0"/>
  </p:normalViewPr>
  <p:slideViewPr>
    <p:cSldViewPr>
      <p:cViewPr>
        <p:scale>
          <a:sx n="60" d="100"/>
          <a:sy n="60" d="100"/>
        </p:scale>
        <p:origin x="-99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EDBC-BB23-442B-9A03-1452A21542E5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5A09C-9B69-4C95-A3AD-20F4995510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249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5A09C-9B69-4C95-A3AD-20F49955109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09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5A09C-9B69-4C95-A3AD-20F49955109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44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558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25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70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53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67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8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0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8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2BF6-864D-49C5-9371-CF1D84F63C3B}" type="datetimeFigureOut">
              <a:rPr lang="zh-TW" altLang="en-US" smtClean="0"/>
              <a:t>2014/4/7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001D-CA77-43DA-8477-32787DEAC08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60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51808"/>
            <a:ext cx="88953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93775" algn="l"/>
              </a:tabLst>
            </a:pPr>
            <a:r>
              <a:rPr lang="zh-TW" altLang="en-US" sz="3200" b="1" dirty="0" smtClean="0">
                <a:solidFill>
                  <a:schemeClr val="bg1"/>
                </a:solidFill>
              </a:rPr>
              <a:t>高二下開學 ，有個話劇比賽，感覺沒什麼困難，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</a:rPr>
              <a:t>但是大家都不敢用隨便的心態去完成它</a:t>
            </a:r>
            <a:endParaRPr lang="en-US" altLang="zh-TW" sz="3200" b="1" dirty="0" smtClean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072" y="1129026"/>
            <a:ext cx="880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因為全程都必須用英語呈現，或許，對我們而言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</a:rPr>
              <a:t>，要演一部中文戲劇就很難了，更何況是</a:t>
            </a:r>
            <a:r>
              <a:rPr lang="zh-TW" altLang="en-US" sz="3200" b="1" dirty="0">
                <a:solidFill>
                  <a:schemeClr val="bg1"/>
                </a:solidFill>
              </a:rPr>
              <a:t>英文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072" y="2214931"/>
            <a:ext cx="8392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但是，我們做到了，努力地準備幾個月下來，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</a:rPr>
              <a:t>                      學到了很多，也進步了很多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78468" y="329214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</a:rPr>
              <a:t>不敢說我們是最好的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872186" y="3857528"/>
            <a:ext cx="5929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但是努力的過程卻是最美好的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，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r>
              <a:rPr lang="zh-TW" altLang="en-US" sz="3200" b="1" dirty="0">
                <a:solidFill>
                  <a:schemeClr val="bg1"/>
                </a:solidFill>
              </a:rPr>
              <a:t> 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       因為</a:t>
            </a:r>
            <a:r>
              <a:rPr lang="zh-TW" altLang="en-US" sz="3200" b="1" dirty="0">
                <a:solidFill>
                  <a:schemeClr val="bg1"/>
                </a:solidFill>
              </a:rPr>
              <a:t>我們是最有潛力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的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589774" y="4934746"/>
            <a:ext cx="2055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9600" b="1" dirty="0" smtClean="0">
                <a:solidFill>
                  <a:schemeClr val="bg1"/>
                </a:solidFill>
              </a:rPr>
              <a:t>204</a:t>
            </a:r>
            <a:endParaRPr lang="zh-TW" altLang="en-US" sz="9600" b="1" dirty="0">
              <a:solidFill>
                <a:schemeClr val="bg1"/>
              </a:solidFill>
            </a:endParaRPr>
          </a:p>
        </p:txBody>
      </p:sp>
      <p:pic>
        <p:nvPicPr>
          <p:cNvPr id="9" name="水晶音樂 - 遇見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88"/>
                  <p14:fade out="12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83568" y="590417"/>
            <a:ext cx="620688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0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925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圖片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5132">
            <a:off x="3252292" y="2837430"/>
            <a:ext cx="3614569" cy="24097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9" name="圖片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807" y="260648"/>
            <a:ext cx="3955370" cy="26369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0" name="圖片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204">
            <a:off x="658360" y="2678457"/>
            <a:ext cx="2592288" cy="3888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" name="圖片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1" y="548680"/>
            <a:ext cx="3955369" cy="263691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3" name="圖片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343">
            <a:off x="4787516" y="3983278"/>
            <a:ext cx="4104964" cy="273664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4" name="文字方塊 63"/>
          <p:cNvSpPr txBox="1"/>
          <p:nvPr/>
        </p:nvSpPr>
        <p:spPr>
          <a:xfrm>
            <a:off x="4171366" y="106936"/>
            <a:ext cx="615553" cy="64402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大家為了英語話劇比賽，正努力地準備著</a:t>
            </a:r>
            <a:endParaRPr lang="en-US" altLang="zh-TW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22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515">
            <a:off x="3130738" y="1577220"/>
            <a:ext cx="5996034" cy="39973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462">
            <a:off x="-437852" y="2115026"/>
            <a:ext cx="5899584" cy="41490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611560" y="404664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製作道具的過程、排練的過程，總是那麼的辛苦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1880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宸的報告\204話劇\IMG_0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7" y="2052130"/>
            <a:ext cx="3708412" cy="24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Desktop\宸的報告\204話劇\IMG_0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27" y="4075106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2" y="2897058"/>
            <a:ext cx="4193834" cy="325469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03" y="3012109"/>
            <a:ext cx="4237905" cy="31784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25" y="704697"/>
            <a:ext cx="4104456" cy="273630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38" y="1065479"/>
            <a:ext cx="4403448" cy="29356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76" y="2422026"/>
            <a:ext cx="3970012" cy="2646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17" y="2422026"/>
            <a:ext cx="4189469" cy="279297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02" y="575053"/>
            <a:ext cx="3960440" cy="26402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380" y="841385"/>
            <a:ext cx="4139952" cy="2759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54" y="544221"/>
            <a:ext cx="4173113" cy="27820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64" y="3216773"/>
            <a:ext cx="4460648" cy="2973765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628173" y="257965"/>
            <a:ext cx="818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做了這麼多的準備，排了那麼多場的戲就是為了上台這一刻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2" y="1194689"/>
            <a:ext cx="8138489" cy="542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7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5292081" cy="35280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982">
            <a:off x="4100163" y="1112501"/>
            <a:ext cx="4860032" cy="32400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759">
            <a:off x="3640701" y="2852936"/>
            <a:ext cx="5292080" cy="35280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247">
            <a:off x="363299" y="1840176"/>
            <a:ext cx="3078088" cy="46171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文字方塊 9"/>
          <p:cNvSpPr txBox="1"/>
          <p:nvPr/>
        </p:nvSpPr>
        <p:spPr>
          <a:xfrm>
            <a:off x="1547664" y="11147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chemeClr val="bg1"/>
                </a:solidFill>
              </a:rPr>
              <a:t>上台前的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準備，個個興奮不已</a:t>
            </a:r>
            <a:endParaRPr lang="zh-TW" alt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9572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0" y="-51401"/>
            <a:ext cx="9144000" cy="690881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" y="-51400"/>
            <a:ext cx="9144000" cy="69088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3483" y="116631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在這幾個月以來</a:t>
            </a:r>
            <a:endParaRPr lang="en-US" altLang="zh-TW" sz="3200" b="1" dirty="0" smtClean="0"/>
          </a:p>
        </p:txBody>
      </p:sp>
      <p:sp>
        <p:nvSpPr>
          <p:cNvPr id="5" name="文字方塊 4"/>
          <p:cNvSpPr txBox="1"/>
          <p:nvPr/>
        </p:nvSpPr>
        <p:spPr>
          <a:xfrm>
            <a:off x="103482" y="1314183"/>
            <a:ext cx="886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背景也從一張白紙、一瓶顏料，慢慢的畫出來；</a:t>
            </a:r>
            <a:endParaRPr lang="en-US" altLang="zh-TW" sz="3200" b="1" dirty="0" smtClean="0"/>
          </a:p>
        </p:txBody>
      </p:sp>
      <p:sp>
        <p:nvSpPr>
          <p:cNvPr id="6" name="文字方塊 5"/>
          <p:cNvSpPr txBox="1"/>
          <p:nvPr/>
        </p:nvSpPr>
        <p:spPr>
          <a:xfrm>
            <a:off x="92927" y="1894800"/>
            <a:ext cx="88715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衣服也從一塊布，一針一線，慢慢的縫出來；</a:t>
            </a:r>
            <a:endParaRPr lang="en-US" altLang="zh-TW" sz="3200" b="1" dirty="0" smtClean="0"/>
          </a:p>
          <a:p>
            <a:pPr algn="ctr"/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0" y="249289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為了要在十二分鐘內呈現最好的演出</a:t>
            </a:r>
            <a:endParaRPr lang="en-US" altLang="zh-TW" sz="3200" b="1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103482" y="701407"/>
            <a:ext cx="8861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我們從簡易的道具，慢慢的做、慢慢的改；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0" y="3110619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b="1" dirty="0"/>
              <a:t>劇本改了又</a:t>
            </a:r>
            <a:r>
              <a:rPr lang="zh-TW" altLang="en-US" sz="3200" b="1" dirty="0" smtClean="0"/>
              <a:t>改，簡短</a:t>
            </a:r>
            <a:r>
              <a:rPr lang="zh-TW" altLang="en-US" sz="3200" b="1" dirty="0"/>
              <a:t>的呈現出整個莎士比亞的鉅作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34128" y="3734493"/>
            <a:ext cx="887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排戲排了不下五十次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92926" y="4319269"/>
            <a:ext cx="887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/>
              <a:t>從最一開始的台詞不熟，到後來準時的時間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11701" y="5061073"/>
            <a:ext cx="8871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一路上的點點滴滴</a:t>
            </a:r>
          </a:p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訴說著我們的努力，也證明著我們的進步</a:t>
            </a:r>
          </a:p>
        </p:txBody>
      </p:sp>
    </p:spTree>
    <p:extLst>
      <p:ext uri="{BB962C8B-B14F-4D97-AF65-F5344CB8AC3E}">
        <p14:creationId xmlns:p14="http://schemas.microsoft.com/office/powerpoint/2010/main" val="254350646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1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3199" y="2276872"/>
            <a:ext cx="914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500" b="1" dirty="0" smtClean="0">
                <a:solidFill>
                  <a:schemeClr val="bg1"/>
                </a:solidFill>
              </a:rPr>
              <a:t>最後</a:t>
            </a:r>
            <a:endParaRPr lang="zh-TW" alt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6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66719" y="663339"/>
            <a:ext cx="923330" cy="5531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4800" b="1" dirty="0" smtClean="0">
                <a:solidFill>
                  <a:schemeClr val="bg1"/>
                </a:solidFill>
              </a:rPr>
              <a:t>努力的成果總是最甜</a:t>
            </a:r>
            <a:endParaRPr lang="zh-TW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27784" y="2650559"/>
            <a:ext cx="3895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b="1" dirty="0" smtClean="0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657285" y="6158319"/>
            <a:ext cx="1475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</a:rPr>
              <a:t>204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全體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679</TotalTime>
  <Words>274</Words>
  <Application>Microsoft Office PowerPoint</Application>
  <PresentationFormat>如螢幕大小 (4:3)</PresentationFormat>
  <Paragraphs>30</Paragraphs>
  <Slides>9</Slides>
  <Notes>2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owner</dc:creator>
  <cp:lastModifiedBy>owner</cp:lastModifiedBy>
  <cp:revision>43</cp:revision>
  <dcterms:created xsi:type="dcterms:W3CDTF">2014-04-06T04:49:11Z</dcterms:created>
  <dcterms:modified xsi:type="dcterms:W3CDTF">2014-04-07T12:11:41Z</dcterms:modified>
</cp:coreProperties>
</file>