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5" r:id="rId3"/>
    <p:sldId id="266" r:id="rId4"/>
    <p:sldId id="267" r:id="rId5"/>
    <p:sldId id="286" r:id="rId6"/>
    <p:sldId id="276" r:id="rId7"/>
    <p:sldId id="268" r:id="rId8"/>
    <p:sldId id="269" r:id="rId9"/>
    <p:sldId id="270" r:id="rId10"/>
    <p:sldId id="271" r:id="rId11"/>
    <p:sldId id="272" r:id="rId12"/>
    <p:sldId id="273" r:id="rId13"/>
    <p:sldId id="278" r:id="rId14"/>
    <p:sldId id="279" r:id="rId15"/>
    <p:sldId id="280" r:id="rId16"/>
    <p:sldId id="277" r:id="rId17"/>
    <p:sldId id="274" r:id="rId18"/>
    <p:sldId id="275" r:id="rId19"/>
    <p:sldId id="283" r:id="rId20"/>
    <p:sldId id="287" r:id="rId21"/>
    <p:sldId id="288" r:id="rId22"/>
    <p:sldId id="289" r:id="rId23"/>
    <p:sldId id="285" r:id="rId24"/>
    <p:sldId id="2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02E940-BC51-48C7-97CC-69A2FC331CDB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altLang="zh-TW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22A19B-759C-455B-9EF8-2F228982BA6E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8557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117973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90224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E6A76-8FF2-492E-8648-2EE98D9DD4A6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A75DE-C397-46EE-8546-1AF4406B16AA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4522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F17FC-BA04-4FFC-A9A3-6C0DEB15C6CB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145E-D4D6-4178-836C-21D4B460C1B7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14443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1E263-35B0-4507-959D-00DB30664EF2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AA194-5F89-4BB2-B38E-F130DD4F9D7F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92015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6864" cy="922338"/>
          </a:xfrm>
        </p:spPr>
        <p:txBody>
          <a:bodyPr/>
          <a:lstStyle>
            <a:lvl1pPr>
              <a:defRPr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6F6F4-02AE-4C26-9674-FEA84B2CB7F8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3DC4C-BEB7-4B26-B80C-4D3E1DDEBAA2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29022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C73B7-3151-4FB9-970B-A250A28C90F6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E4E3-8183-41F8-8C2F-5CC34316B80A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4075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59788-56B7-451E-97D6-5F3023B23815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2C3EA-707D-4144-B391-D2B440574952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67365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0E639-6CEE-436D-BF5B-24E40AFFF560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9DD1B-A11B-44EB-B440-28858B82B4F1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95262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AE141-9E67-426E-BC29-8F89E4C666CE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7DA5E-7EC8-44E8-A6FF-114D84827203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39618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F738A-22C5-4399-8E07-2FE2BA2B4C1E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1ACDB-A55F-4982-8A57-B0CFB0B9CED4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93230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50B58-FE45-43BF-BD54-4A0B4D5C15BD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11000-8BE7-4FD4-BD56-6D5A391C89F1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03190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AACC8-499C-4571-9E4E-420085E8CF80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C87F-89BA-4624-BCFE-2BE02D97345C}" type="slidenum">
              <a:rPr lang="en-GB" altLang="zh-TW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95426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44450"/>
            <a:ext cx="6842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GB" altLang="zh-TW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A957F99-1DBE-46FA-AAB8-92EB6FB55F2C}" type="datetimeFigureOut">
              <a:rPr lang="en-GB" altLang="zh-TW"/>
              <a:pPr/>
              <a:t>08/12/2016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81E091B-F13A-4D59-9E2A-A1A40D60B7EF}" type="slidenum">
              <a:rPr lang="en-GB" altLang="zh-TW"/>
              <a:pPr/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s.1111.com.tw/gameNotice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eactive@hshs.ntpc.edu.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ac.ccu.edu.tw/caac106/106ColQry_9wd_forapply/TotalGsdShow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111.com.tw/16sp/analysis/bank_report.aspx?Page=5" TargetMode="External"/><Relationship Id="rId2" Type="http://schemas.openxmlformats.org/officeDocument/2006/relationships/hyperlink" Target="mailto:beactive@hshs.ntpc.edu.t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sytest.ceec.edu.tw/probe/Member/Login/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12788" y="1179512"/>
            <a:ext cx="7772400" cy="1313383"/>
          </a:xfrm>
        </p:spPr>
        <p:txBody>
          <a:bodyPr>
            <a:noAutofit/>
          </a:bodyPr>
          <a:lstStyle/>
          <a:p>
            <a:r>
              <a:rPr lang="en-GB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生涯規劃</a:t>
            </a:r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單元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：大學學系探索量表</a:t>
            </a:r>
            <a:endParaRPr lang="en-GB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008112"/>
          </a:xfrm>
          <a:solidFill>
            <a:schemeClr val="bg1">
              <a:alpha val="67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班級座號：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姓名：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GB" altLang="zh-TW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 smtClean="0">
                <a:solidFill>
                  <a:srgbClr val="FF0000"/>
                </a:solidFill>
              </a:rPr>
              <a:t>「結果查詢」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3" b="7976"/>
          <a:stretch/>
        </p:blipFill>
        <p:spPr bwMode="auto">
          <a:xfrm>
            <a:off x="539552" y="2636912"/>
            <a:ext cx="7860368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835696" y="3717032"/>
            <a:ext cx="720080" cy="3240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大學學系探索量表線上看結果</a:t>
            </a:r>
          </a:p>
        </p:txBody>
      </p:sp>
    </p:spTree>
    <p:extLst>
      <p:ext uri="{BB962C8B-B14F-4D97-AF65-F5344CB8AC3E}">
        <p14:creationId xmlns:p14="http://schemas.microsoft.com/office/powerpoint/2010/main" val="325535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左邊的說明可看「學群及學類的」結果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5953"/>
          <a:stretch/>
        </p:blipFill>
        <p:spPr bwMode="auto">
          <a:xfrm>
            <a:off x="755576" y="2564904"/>
            <a:ext cx="7675777" cy="403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051720" y="3402732"/>
            <a:ext cx="720080" cy="13224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大學學系探索量表線上看結果</a:t>
            </a:r>
          </a:p>
        </p:txBody>
      </p:sp>
    </p:spTree>
    <p:extLst>
      <p:ext uri="{BB962C8B-B14F-4D97-AF65-F5344CB8AC3E}">
        <p14:creationId xmlns:p14="http://schemas.microsoft.com/office/powerpoint/2010/main" val="323144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請</a:t>
            </a:r>
            <a:r>
              <a:rPr lang="zh-TW" altLang="en-US" b="1" smtClean="0">
                <a:solidFill>
                  <a:srgbClr val="FF0000"/>
                </a:solidFill>
              </a:rPr>
              <a:t>截</a:t>
            </a:r>
            <a:r>
              <a:rPr lang="zh-TW" altLang="en-US" b="1" smtClean="0">
                <a:solidFill>
                  <a:srgbClr val="FF0000"/>
                </a:solidFill>
              </a:rPr>
              <a:t>圖</a:t>
            </a:r>
            <a:r>
              <a:rPr lang="zh-TW" altLang="en-US" b="1">
                <a:solidFill>
                  <a:srgbClr val="FF0000"/>
                </a:solidFill>
              </a:rPr>
              <a:t>自己喜歡的</a:t>
            </a:r>
            <a:r>
              <a:rPr lang="zh-TW" altLang="en-US" b="1" smtClean="0">
                <a:solidFill>
                  <a:srgbClr val="FF0000"/>
                </a:solidFill>
              </a:rPr>
              <a:t>三</a:t>
            </a:r>
            <a:r>
              <a:rPr lang="zh-TW" altLang="en-US" b="1" dirty="0" smtClean="0">
                <a:solidFill>
                  <a:srgbClr val="FF0000"/>
                </a:solidFill>
              </a:rPr>
              <a:t>個學類，貼</a:t>
            </a:r>
            <a:r>
              <a:rPr lang="en-US" altLang="zh-TW" b="1" dirty="0" smtClean="0">
                <a:solidFill>
                  <a:srgbClr val="FF0000"/>
                </a:solidFill>
              </a:rPr>
              <a:t>PPT</a:t>
            </a:r>
            <a:r>
              <a:rPr lang="zh-TW" altLang="en-US" b="1" dirty="0" smtClean="0">
                <a:solidFill>
                  <a:srgbClr val="FF0000"/>
                </a:solidFill>
              </a:rPr>
              <a:t>上面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大學學系探索量表線上看結果</a:t>
            </a:r>
          </a:p>
        </p:txBody>
      </p:sp>
      <p:pic>
        <p:nvPicPr>
          <p:cNvPr id="6146" name="Picture 2" descr="C:\Users\Acer\Desktop\政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952768" cy="43037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0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22338"/>
          </a:xfrm>
        </p:spPr>
        <p:txBody>
          <a:bodyPr/>
          <a:lstStyle/>
          <a:p>
            <a:r>
              <a:rPr lang="zh-TW" altLang="en-US" dirty="0"/>
              <a:t>大學學系探索量</a:t>
            </a:r>
            <a:r>
              <a:rPr lang="zh-TW" altLang="en-US" dirty="0" smtClean="0"/>
              <a:t>表最適配的學類（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81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22338"/>
          </a:xfrm>
        </p:spPr>
        <p:txBody>
          <a:bodyPr/>
          <a:lstStyle/>
          <a:p>
            <a:r>
              <a:rPr lang="zh-TW" altLang="en-US" dirty="0"/>
              <a:t>大學學系探索量</a:t>
            </a:r>
            <a:r>
              <a:rPr lang="zh-TW" altLang="en-US" dirty="0" smtClean="0"/>
              <a:t>表最適配的學類（</a:t>
            </a:r>
            <a:r>
              <a:rPr lang="en-US" altLang="zh-TW" dirty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066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22338"/>
          </a:xfrm>
        </p:spPr>
        <p:txBody>
          <a:bodyPr/>
          <a:lstStyle/>
          <a:p>
            <a:r>
              <a:rPr lang="zh-TW" altLang="en-US" dirty="0"/>
              <a:t>大學學系探索量</a:t>
            </a:r>
            <a:r>
              <a:rPr lang="zh-TW" altLang="en-US" dirty="0" smtClean="0"/>
              <a:t>表最適配的學類（</a:t>
            </a:r>
            <a:r>
              <a:rPr lang="en-US" altLang="zh-TW" dirty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57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313383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任務二：大學</a:t>
            </a:r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學群</a:t>
            </a:r>
            <a:endParaRPr lang="en-GB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學群知識</a:t>
            </a:r>
            <a:r>
              <a:rPr lang="en-US" altLang="zh-TW" dirty="0"/>
              <a:t>PK</a:t>
            </a:r>
            <a:r>
              <a:rPr lang="zh-TW" altLang="en-US" dirty="0"/>
              <a:t>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請到以下網址，體驗「博士學群知識</a:t>
            </a:r>
            <a:r>
              <a:rPr lang="en-US" altLang="zh-TW" dirty="0" smtClean="0"/>
              <a:t>PK</a:t>
            </a:r>
            <a:r>
              <a:rPr lang="zh-TW" altLang="en-US" dirty="0" smtClean="0"/>
              <a:t>賽」</a:t>
            </a:r>
            <a:endParaRPr lang="en-US" altLang="zh-TW" dirty="0" smtClean="0"/>
          </a:p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hs.1111.com.tw/gameNotice.aspx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0" b="4742"/>
          <a:stretch/>
        </p:blipFill>
        <p:spPr bwMode="auto">
          <a:xfrm>
            <a:off x="611560" y="2762001"/>
            <a:ext cx="7632848" cy="4068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學群知識</a:t>
            </a:r>
            <a:r>
              <a:rPr lang="en-US" altLang="zh-TW" dirty="0"/>
              <a:t>PK</a:t>
            </a:r>
            <a:r>
              <a:rPr lang="zh-TW" altLang="en-US" dirty="0"/>
              <a:t>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把結果截圖貼上</a:t>
            </a:r>
            <a:endParaRPr lang="zh-TW" altLang="en-US" dirty="0"/>
          </a:p>
        </p:txBody>
      </p:sp>
      <p:pic>
        <p:nvPicPr>
          <p:cNvPr id="9218" name="Picture 2" descr="C:\Users\Acer\Desktop\學群知識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208912" cy="4266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學群知識</a:t>
            </a:r>
            <a:r>
              <a:rPr lang="en-US" altLang="zh-TW" dirty="0"/>
              <a:t>PK</a:t>
            </a:r>
            <a:r>
              <a:rPr lang="zh-TW" altLang="en-US" dirty="0" smtClean="0"/>
              <a:t>賽結果截圖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2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作業說明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自傳</a:t>
            </a:r>
            <a:r>
              <a:rPr lang="zh-TW" altLang="en-US" dirty="0"/>
              <a:t>或</a:t>
            </a:r>
            <a:r>
              <a:rPr lang="zh-TW" altLang="en-US" dirty="0" smtClean="0"/>
              <a:t>生命故事</a:t>
            </a:r>
            <a:endParaRPr lang="en-US" altLang="zh-TW" dirty="0" smtClean="0"/>
          </a:p>
          <a:p>
            <a:r>
              <a:rPr lang="zh-TW" altLang="en-US" dirty="0"/>
              <a:t>二擇</a:t>
            </a:r>
            <a:r>
              <a:rPr lang="zh-TW" altLang="en-US" dirty="0" smtClean="0"/>
              <a:t>一</a:t>
            </a:r>
            <a:endParaRPr lang="en-US" altLang="zh-TW" dirty="0" smtClean="0"/>
          </a:p>
          <a:p>
            <a:r>
              <a:rPr lang="zh-TW" altLang="en-US" dirty="0"/>
              <a:t>繳交電子</a:t>
            </a:r>
            <a:r>
              <a:rPr lang="zh-TW" altLang="en-US" dirty="0" smtClean="0"/>
              <a:t>檔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beactive@hshs.ntpc.edu.tw</a:t>
            </a:r>
            <a:r>
              <a:rPr lang="en-US" altLang="zh-TW" dirty="0" smtClean="0"/>
              <a:t> </a:t>
            </a:r>
          </a:p>
          <a:p>
            <a:r>
              <a:rPr lang="zh-TW" altLang="en-US" dirty="0"/>
              <a:t>繳交時間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105.12.18</a:t>
            </a:r>
            <a:r>
              <a:rPr lang="zh-TW" altLang="en-US" dirty="0" smtClean="0"/>
              <a:t>（日）</a:t>
            </a:r>
            <a:endParaRPr lang="en-US" altLang="zh-TW" dirty="0" smtClean="0"/>
          </a:p>
          <a:p>
            <a:r>
              <a:rPr lang="zh-TW" altLang="en-US" dirty="0" smtClean="0"/>
              <a:t>佔總成績的</a:t>
            </a:r>
            <a:r>
              <a:rPr lang="en-US" altLang="zh-TW" dirty="0" smtClean="0"/>
              <a:t>40</a:t>
            </a:r>
            <a:r>
              <a:rPr lang="zh-TW" altLang="en-US" dirty="0" smtClean="0"/>
              <a:t>％</a:t>
            </a:r>
            <a:endParaRPr lang="en-US" altLang="zh-TW" dirty="0" smtClean="0"/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未</a:t>
            </a:r>
            <a:r>
              <a:rPr lang="zh-TW" altLang="en-US" b="1" dirty="0" smtClean="0">
                <a:solidFill>
                  <a:srgbClr val="FF0000"/>
                </a:solidFill>
              </a:rPr>
              <a:t>交者會被當！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98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313383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任務三：個人作業</a:t>
            </a:r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二選一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即可</a:t>
            </a:r>
            <a:endParaRPr lang="en-GB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自傳簡章截圖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簡章下載處：</a:t>
            </a:r>
            <a:r>
              <a:rPr lang="en-US" altLang="zh-TW" dirty="0">
                <a:hlinkClick r:id="rId2"/>
              </a:rPr>
              <a:t>https</a:t>
            </a:r>
            <a:r>
              <a:rPr lang="en-US" altLang="zh-TW">
                <a:hlinkClick r:id="rId2"/>
              </a:rPr>
              <a:t>://</a:t>
            </a:r>
            <a:r>
              <a:rPr lang="en-US" altLang="zh-TW" smtClean="0">
                <a:hlinkClick r:id="rId2"/>
              </a:rPr>
              <a:t>www.caac.ccu.edu.tw/caac106/106ColQry_9wd_forapply/TotalGsdShow.htm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96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922338"/>
          </a:xfrm>
        </p:spPr>
        <p:txBody>
          <a:bodyPr/>
          <a:lstStyle/>
          <a:p>
            <a:r>
              <a:rPr lang="zh-TW" altLang="en-US" dirty="0" smtClean="0"/>
              <a:t>生命故事預計之五件生命事件列點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事件一：</a:t>
            </a:r>
            <a:endParaRPr lang="en-US" altLang="zh-TW" dirty="0"/>
          </a:p>
          <a:p>
            <a:r>
              <a:rPr lang="zh-TW" altLang="en-US" dirty="0" smtClean="0"/>
              <a:t>事件二：</a:t>
            </a:r>
            <a:endParaRPr lang="en-US" altLang="zh-TW" dirty="0" smtClean="0"/>
          </a:p>
          <a:p>
            <a:r>
              <a:rPr lang="zh-TW" altLang="en-US" dirty="0"/>
              <a:t>事件三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/>
              <a:t>事件四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/>
              <a:t>事件五：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01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313383"/>
          </a:xfrm>
        </p:spPr>
        <p:txBody>
          <a:bodyPr>
            <a:noAutofit/>
          </a:bodyPr>
          <a:lstStyle/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最後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提醒</a:t>
            </a:r>
            <a:endParaRPr lang="en-GB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完成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以上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三個</a:t>
            </a:r>
            <a:r>
              <a:rPr lang="zh-TW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任務</a:t>
            </a: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存檔，更改檔名為班級座號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姓名，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給我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。主旨是班級座號姓名。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別忘記附加檔案！別忘記附加檔案！別忘記附加檔案！</a:t>
            </a:r>
            <a:endParaRPr lang="en-US" altLang="zh-TW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dirty="0"/>
              <a:t>信箱</a:t>
            </a:r>
            <a:r>
              <a:rPr lang="zh-TW" altLang="en-US" dirty="0" smtClean="0"/>
              <a:t>：</a:t>
            </a:r>
            <a:r>
              <a:rPr lang="en-US" altLang="zh-TW" dirty="0" smtClean="0">
                <a:hlinkClick r:id="rId2"/>
              </a:rPr>
              <a:t>beactive@hshs.ntpc.edu.tw</a:t>
            </a:r>
            <a:r>
              <a:rPr lang="en-US" altLang="zh-TW" dirty="0" smtClean="0"/>
              <a:t> </a:t>
            </a:r>
          </a:p>
          <a:p>
            <a:r>
              <a:rPr lang="zh-TW" altLang="en-US" dirty="0" smtClean="0"/>
              <a:t>作業完成之後就可作自己的事情，建議可以思考個人作業內容或查詢相關職業介紹，擴大對工作的想像！</a:t>
            </a:r>
            <a:endParaRPr lang="en-US" altLang="zh-TW" dirty="0" smtClean="0"/>
          </a:p>
          <a:p>
            <a:r>
              <a:rPr lang="zh-TW" altLang="en-US" dirty="0"/>
              <a:t>網址</a:t>
            </a:r>
            <a:r>
              <a:rPr lang="zh-TW" altLang="en-US" dirty="0" smtClean="0"/>
              <a:t>：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www.1111.com.tw/16sp/analysis/bank_report.aspx?Page=5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63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自傳說明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封面：簡章截圖＋班級姓名座號</a:t>
            </a:r>
            <a:endParaRPr lang="en-US" altLang="zh-TW" dirty="0" smtClean="0"/>
          </a:p>
          <a:p>
            <a:pPr lvl="1"/>
            <a:r>
              <a:rPr lang="zh-TW" altLang="en-US" dirty="0"/>
              <a:t>簡章查詢處</a:t>
            </a:r>
            <a:r>
              <a:rPr lang="zh-TW" altLang="en-US" dirty="0" smtClean="0"/>
              <a:t>：大學甄選入學委員會（</a:t>
            </a:r>
            <a:r>
              <a:rPr lang="en-US" altLang="zh-TW" dirty="0" smtClean="0"/>
              <a:t>106</a:t>
            </a:r>
            <a:r>
              <a:rPr lang="zh-TW" altLang="en-US" dirty="0" smtClean="0"/>
              <a:t>年度）</a:t>
            </a:r>
            <a:endParaRPr lang="en-US" altLang="zh-TW" dirty="0" smtClean="0"/>
          </a:p>
          <a:p>
            <a:r>
              <a:rPr lang="zh-TW" altLang="en-US" dirty="0"/>
              <a:t>依</a:t>
            </a:r>
            <a:r>
              <a:rPr lang="zh-TW" altLang="en-US" dirty="0" smtClean="0"/>
              <a:t>要求繳交資料，必要繳交者為自傳、讀書計畫（若該科系無要求可省略）。歷年成績單可省略</a:t>
            </a:r>
            <a:endParaRPr lang="en-US" altLang="zh-TW" dirty="0" smtClean="0"/>
          </a:p>
          <a:p>
            <a:r>
              <a:rPr lang="zh-TW" altLang="en-US" dirty="0" smtClean="0"/>
              <a:t>不收不需寫自傳之科系。</a:t>
            </a:r>
            <a:endParaRPr lang="en-US" altLang="zh-TW" dirty="0" smtClean="0"/>
          </a:p>
          <a:p>
            <a:r>
              <a:rPr lang="zh-TW" altLang="en-US" dirty="0"/>
              <a:t>檔案格式</a:t>
            </a:r>
            <a:r>
              <a:rPr lang="zh-TW" altLang="en-US" dirty="0" smtClean="0"/>
              <a:t>：</a:t>
            </a:r>
            <a:r>
              <a:rPr lang="en-US" altLang="zh-TW" dirty="0" smtClean="0"/>
              <a:t>PDF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28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生命故事說明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封面：標題＋班級座號姓名</a:t>
            </a:r>
            <a:endParaRPr lang="en-US" altLang="zh-TW" dirty="0" smtClean="0"/>
          </a:p>
          <a:p>
            <a:r>
              <a:rPr lang="zh-TW" altLang="en-US" dirty="0" smtClean="0"/>
              <a:t>找出過去生命中的五個重要事件，附照片並說明該事件對你的影響</a:t>
            </a:r>
            <a:endParaRPr lang="en-US" altLang="zh-TW" dirty="0" smtClean="0"/>
          </a:p>
          <a:p>
            <a:r>
              <a:rPr lang="zh-TW" altLang="en-US" dirty="0"/>
              <a:t>最後附上心得</a:t>
            </a:r>
            <a:r>
              <a:rPr lang="en-US" altLang="zh-TW" dirty="0"/>
              <a:t>200</a:t>
            </a:r>
            <a:r>
              <a:rPr lang="zh-TW" altLang="en-US" dirty="0" smtClean="0"/>
              <a:t>字</a:t>
            </a:r>
            <a:endParaRPr lang="en-US" altLang="zh-TW" dirty="0" smtClean="0"/>
          </a:p>
          <a:p>
            <a:r>
              <a:rPr lang="zh-TW" altLang="en-US" dirty="0"/>
              <a:t>檔案格式：</a:t>
            </a:r>
            <a:r>
              <a:rPr lang="en-US" altLang="zh-TW" dirty="0" smtClean="0"/>
              <a:t>PPT</a:t>
            </a:r>
            <a:r>
              <a:rPr lang="zh-TW" altLang="en-US" dirty="0" smtClean="0"/>
              <a:t>或</a:t>
            </a:r>
            <a:r>
              <a:rPr lang="en-US" altLang="zh-TW" dirty="0" smtClean="0"/>
              <a:t>PPTX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15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如何截圖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開啟要擷取的畫面，按下鍵盤上的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［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Screen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］</a:t>
            </a:r>
            <a:r>
              <a:rPr lang="zh-TW" altLang="en-US" dirty="0"/>
              <a:t>鍵（也有鍵盤縮寫成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［</a:t>
            </a:r>
            <a:r>
              <a:rPr lang="en-US" altLang="zh-TW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PrtSc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］</a:t>
            </a:r>
            <a:r>
              <a:rPr lang="zh-TW" altLang="en-US" dirty="0"/>
              <a:t>或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［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</a:t>
            </a:r>
            <a:r>
              <a:rPr lang="en-US" altLang="zh-TW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Scn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］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直接到</a:t>
            </a:r>
            <a:r>
              <a:rPr lang="en-US" altLang="zh-TW" dirty="0" smtClean="0"/>
              <a:t>PPT</a:t>
            </a:r>
            <a:r>
              <a:rPr lang="zh-TW" altLang="en-US" dirty="0" smtClean="0"/>
              <a:t>，按右鍵貼上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13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313383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任務一：大學學系探索量表</a:t>
            </a:r>
            <a:endParaRPr lang="en-GB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4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大學學系探索量</a:t>
            </a:r>
            <a:r>
              <a:rPr lang="zh-TW" altLang="en-US" dirty="0" smtClean="0"/>
              <a:t>表</a:t>
            </a:r>
            <a:r>
              <a:rPr lang="zh-TW" altLang="en-US" dirty="0"/>
              <a:t>線上看結果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請先至大考中心，</a:t>
            </a:r>
            <a:r>
              <a:rPr lang="zh-TW" altLang="en-US" b="1" dirty="0">
                <a:solidFill>
                  <a:srgbClr val="FF0000"/>
                </a:solidFill>
              </a:rPr>
              <a:t>密碼為身份證字號大寫</a:t>
            </a:r>
            <a:r>
              <a:rPr lang="zh-TW" altLang="en-US" dirty="0"/>
              <a:t>！</a:t>
            </a:r>
            <a:endParaRPr lang="en-US" altLang="zh-TW" dirty="0" smtClean="0"/>
          </a:p>
          <a:p>
            <a:r>
              <a:rPr lang="zh-TW" altLang="en-US" dirty="0" smtClean="0"/>
              <a:t>網址：</a:t>
            </a:r>
            <a:r>
              <a:rPr lang="en-US" altLang="zh-TW" sz="2400" dirty="0">
                <a:hlinkClick r:id="rId2"/>
              </a:rPr>
              <a:t>https://</a:t>
            </a:r>
            <a:r>
              <a:rPr lang="en-US" altLang="zh-TW" sz="2400" dirty="0" smtClean="0">
                <a:hlinkClick r:id="rId2"/>
              </a:rPr>
              <a:t>psytest.ceec.edu.tw/probe/Member/Login/1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2" b="14949"/>
          <a:stretch/>
        </p:blipFill>
        <p:spPr bwMode="auto">
          <a:xfrm>
            <a:off x="332743" y="2780927"/>
            <a:ext cx="8622530" cy="4012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2843808" y="3933056"/>
            <a:ext cx="3672408" cy="18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91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大學學系探索量表線上看結果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請記住自己的密碼與信箱，</a:t>
            </a:r>
            <a:r>
              <a:rPr lang="zh-TW" altLang="en-US" b="1" dirty="0" smtClean="0">
                <a:solidFill>
                  <a:srgbClr val="FF0000"/>
                </a:solidFill>
              </a:rPr>
              <a:t>不要寫完立刻失憶！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請記住自己的密碼與信箱，</a:t>
            </a:r>
            <a:r>
              <a:rPr lang="zh-TW" altLang="en-US" b="1" dirty="0">
                <a:solidFill>
                  <a:srgbClr val="FF0000"/>
                </a:solidFill>
              </a:rPr>
              <a:t>不要寫完立刻失憶！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請記住自己的密碼與信箱，</a:t>
            </a:r>
            <a:r>
              <a:rPr lang="zh-TW" altLang="en-US" b="1" dirty="0">
                <a:solidFill>
                  <a:srgbClr val="FF0000"/>
                </a:solidFill>
              </a:rPr>
              <a:t>不要寫完立刻失憶！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t="28610" r="52279" b="28612"/>
          <a:stretch/>
        </p:blipFill>
        <p:spPr bwMode="auto">
          <a:xfrm>
            <a:off x="2195736" y="3339142"/>
            <a:ext cx="3983014" cy="3493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大學學系探索量表線上看結果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註冊完之後重新登入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2" b="14949"/>
          <a:stretch/>
        </p:blipFill>
        <p:spPr bwMode="auto">
          <a:xfrm>
            <a:off x="285279" y="2708920"/>
            <a:ext cx="8622530" cy="4012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5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45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A4FFFF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577</Words>
  <Application>Microsoft Office PowerPoint</Application>
  <PresentationFormat>如螢幕大小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Theme</vt:lpstr>
      <vt:lpstr>105生涯規劃 單元：大學學系探索量表</vt:lpstr>
      <vt:lpstr>作業說明</vt:lpstr>
      <vt:lpstr>自傳說明</vt:lpstr>
      <vt:lpstr>生命故事說明</vt:lpstr>
      <vt:lpstr>如何截圖</vt:lpstr>
      <vt:lpstr>任務一：大學學系探索量表</vt:lpstr>
      <vt:lpstr>大學學系探索量表線上看結果</vt:lpstr>
      <vt:lpstr>大學學系探索量表線上看結果</vt:lpstr>
      <vt:lpstr>大學學系探索量表線上看結果</vt:lpstr>
      <vt:lpstr>大學學系探索量表線上看結果</vt:lpstr>
      <vt:lpstr>大學學系探索量表線上看結果</vt:lpstr>
      <vt:lpstr>大學學系探索量表線上看結果</vt:lpstr>
      <vt:lpstr>大學學系探索量表最適配的學類（1）</vt:lpstr>
      <vt:lpstr>大學學系探索量表最適配的學類（2）</vt:lpstr>
      <vt:lpstr>大學學系探索量表最適配的學類（3）</vt:lpstr>
      <vt:lpstr>任務二：大學18學群</vt:lpstr>
      <vt:lpstr>學群知識PK賽</vt:lpstr>
      <vt:lpstr>學群知識PK賽</vt:lpstr>
      <vt:lpstr>學群知識PK賽結果截圖</vt:lpstr>
      <vt:lpstr>任務三：個人作業 二選一即可</vt:lpstr>
      <vt:lpstr>自傳簡章截圖</vt:lpstr>
      <vt:lpstr>生命故事預計之五件生命事件列點</vt:lpstr>
      <vt:lpstr>最後的提醒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Acer</cp:lastModifiedBy>
  <cp:revision>52</cp:revision>
  <dcterms:created xsi:type="dcterms:W3CDTF">2011-07-11T11:56:50Z</dcterms:created>
  <dcterms:modified xsi:type="dcterms:W3CDTF">2016-12-08T01:07:28Z</dcterms:modified>
</cp:coreProperties>
</file>