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41"/>
  </p:notesMasterIdLst>
  <p:handoutMasterIdLst>
    <p:handoutMasterId r:id="rId142"/>
  </p:handoutMasterIdLst>
  <p:sldIdLst>
    <p:sldId id="819" r:id="rId3"/>
    <p:sldId id="257" r:id="rId4"/>
    <p:sldId id="596" r:id="rId5"/>
    <p:sldId id="262" r:id="rId6"/>
    <p:sldId id="259" r:id="rId7"/>
    <p:sldId id="263" r:id="rId8"/>
    <p:sldId id="792" r:id="rId9"/>
    <p:sldId id="793" r:id="rId10"/>
    <p:sldId id="795" r:id="rId11"/>
    <p:sldId id="794" r:id="rId12"/>
    <p:sldId id="796" r:id="rId13"/>
    <p:sldId id="797" r:id="rId14"/>
    <p:sldId id="798" r:id="rId15"/>
    <p:sldId id="608" r:id="rId16"/>
    <p:sldId id="260" r:id="rId17"/>
    <p:sldId id="264" r:id="rId18"/>
    <p:sldId id="800" r:id="rId19"/>
    <p:sldId id="801" r:id="rId20"/>
    <p:sldId id="802" r:id="rId21"/>
    <p:sldId id="803" r:id="rId22"/>
    <p:sldId id="805" r:id="rId23"/>
    <p:sldId id="806" r:id="rId24"/>
    <p:sldId id="807" r:id="rId25"/>
    <p:sldId id="808" r:id="rId26"/>
    <p:sldId id="809" r:id="rId27"/>
    <p:sldId id="810" r:id="rId28"/>
    <p:sldId id="811" r:id="rId29"/>
    <p:sldId id="812" r:id="rId30"/>
    <p:sldId id="813" r:id="rId31"/>
    <p:sldId id="814" r:id="rId32"/>
    <p:sldId id="815" r:id="rId33"/>
    <p:sldId id="816" r:id="rId34"/>
    <p:sldId id="633" r:id="rId35"/>
    <p:sldId id="799" r:id="rId36"/>
    <p:sldId id="820" r:id="rId37"/>
    <p:sldId id="821" r:id="rId38"/>
    <p:sldId id="822" r:id="rId39"/>
    <p:sldId id="823" r:id="rId40"/>
    <p:sldId id="824" r:id="rId41"/>
    <p:sldId id="825" r:id="rId42"/>
    <p:sldId id="826" r:id="rId43"/>
    <p:sldId id="914" r:id="rId44"/>
    <p:sldId id="913" r:id="rId45"/>
    <p:sldId id="827" r:id="rId46"/>
    <p:sldId id="916" r:id="rId47"/>
    <p:sldId id="917" r:id="rId48"/>
    <p:sldId id="828" r:id="rId49"/>
    <p:sldId id="830" r:id="rId50"/>
    <p:sldId id="833" r:id="rId51"/>
    <p:sldId id="834" r:id="rId52"/>
    <p:sldId id="837" r:id="rId53"/>
    <p:sldId id="838" r:id="rId54"/>
    <p:sldId id="929" r:id="rId55"/>
    <p:sldId id="930" r:id="rId56"/>
    <p:sldId id="839" r:id="rId57"/>
    <p:sldId id="840" r:id="rId58"/>
    <p:sldId id="841" r:id="rId59"/>
    <p:sldId id="842" r:id="rId60"/>
    <p:sldId id="843" r:id="rId61"/>
    <p:sldId id="844" r:id="rId62"/>
    <p:sldId id="845" r:id="rId63"/>
    <p:sldId id="846" r:id="rId64"/>
    <p:sldId id="847" r:id="rId65"/>
    <p:sldId id="848" r:id="rId66"/>
    <p:sldId id="849" r:id="rId67"/>
    <p:sldId id="850" r:id="rId68"/>
    <p:sldId id="851" r:id="rId69"/>
    <p:sldId id="852" r:id="rId70"/>
    <p:sldId id="853" r:id="rId71"/>
    <p:sldId id="854" r:id="rId72"/>
    <p:sldId id="855" r:id="rId73"/>
    <p:sldId id="918" r:id="rId74"/>
    <p:sldId id="856" r:id="rId75"/>
    <p:sldId id="860" r:id="rId76"/>
    <p:sldId id="857" r:id="rId77"/>
    <p:sldId id="858" r:id="rId78"/>
    <p:sldId id="859" r:id="rId79"/>
    <p:sldId id="919" r:id="rId80"/>
    <p:sldId id="861" r:id="rId81"/>
    <p:sldId id="920" r:id="rId82"/>
    <p:sldId id="921" r:id="rId83"/>
    <p:sldId id="863" r:id="rId84"/>
    <p:sldId id="864" r:id="rId85"/>
    <p:sldId id="862" r:id="rId86"/>
    <p:sldId id="865" r:id="rId87"/>
    <p:sldId id="866" r:id="rId88"/>
    <p:sldId id="867" r:id="rId89"/>
    <p:sldId id="868" r:id="rId90"/>
    <p:sldId id="869" r:id="rId91"/>
    <p:sldId id="870" r:id="rId92"/>
    <p:sldId id="871" r:id="rId93"/>
    <p:sldId id="872" r:id="rId94"/>
    <p:sldId id="873" r:id="rId95"/>
    <p:sldId id="874" r:id="rId96"/>
    <p:sldId id="875" r:id="rId97"/>
    <p:sldId id="876" r:id="rId98"/>
    <p:sldId id="877" r:id="rId99"/>
    <p:sldId id="878" r:id="rId100"/>
    <p:sldId id="879" r:id="rId101"/>
    <p:sldId id="880" r:id="rId102"/>
    <p:sldId id="881" r:id="rId103"/>
    <p:sldId id="882" r:id="rId104"/>
    <p:sldId id="883" r:id="rId105"/>
    <p:sldId id="884" r:id="rId106"/>
    <p:sldId id="888" r:id="rId107"/>
    <p:sldId id="889" r:id="rId108"/>
    <p:sldId id="925" r:id="rId109"/>
    <p:sldId id="890" r:id="rId110"/>
    <p:sldId id="922" r:id="rId111"/>
    <p:sldId id="891" r:id="rId112"/>
    <p:sldId id="892" r:id="rId113"/>
    <p:sldId id="893" r:id="rId114"/>
    <p:sldId id="894" r:id="rId115"/>
    <p:sldId id="895" r:id="rId116"/>
    <p:sldId id="896" r:id="rId117"/>
    <p:sldId id="897" r:id="rId118"/>
    <p:sldId id="898" r:id="rId119"/>
    <p:sldId id="899" r:id="rId120"/>
    <p:sldId id="900" r:id="rId121"/>
    <p:sldId id="901" r:id="rId122"/>
    <p:sldId id="902" r:id="rId123"/>
    <p:sldId id="903" r:id="rId124"/>
    <p:sldId id="926" r:id="rId125"/>
    <p:sldId id="927" r:id="rId126"/>
    <p:sldId id="928" r:id="rId127"/>
    <p:sldId id="904" r:id="rId128"/>
    <p:sldId id="905" r:id="rId129"/>
    <p:sldId id="906" r:id="rId130"/>
    <p:sldId id="907" r:id="rId131"/>
    <p:sldId id="908" r:id="rId132"/>
    <p:sldId id="909" r:id="rId133"/>
    <p:sldId id="910" r:id="rId134"/>
    <p:sldId id="911" r:id="rId135"/>
    <p:sldId id="912" r:id="rId136"/>
    <p:sldId id="330" r:id="rId137"/>
    <p:sldId id="609" r:id="rId138"/>
    <p:sldId id="817" r:id="rId139"/>
    <p:sldId id="818" r:id="rId1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51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軒誼 余" initials="軒誼" lastIdx="1" clrIdx="0">
    <p:extLst>
      <p:ext uri="{19B8F6BF-5375-455C-9EA6-DF929625EA0E}">
        <p15:presenceInfo xmlns:p15="http://schemas.microsoft.com/office/powerpoint/2012/main" userId="5bc686178c3a0a0f" providerId="Windows Live"/>
      </p:ext>
    </p:extLst>
  </p:cmAuthor>
  <p:cmAuthor id="2" name="L40[洛妤]" initials="" lastIdx="0" clrIdx="1"/>
  <p:cmAuthor id="3" name="L40[洛妤]" initials="L" lastIdx="3" clrIdx="2">
    <p:extLst>
      <p:ext uri="{19B8F6BF-5375-455C-9EA6-DF929625EA0E}">
        <p15:presenceInfo xmlns:p15="http://schemas.microsoft.com/office/powerpoint/2012/main" userId="S-1-5-21-1327134750-1049121142-184960113-15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FEF6F0"/>
    <a:srgbClr val="FF3399"/>
    <a:srgbClr val="0070C0"/>
    <a:srgbClr val="C74932"/>
    <a:srgbClr val="7F6D5B"/>
    <a:srgbClr val="CCC2B8"/>
    <a:srgbClr val="F9F0E3"/>
    <a:srgbClr val="AB896D"/>
    <a:srgbClr val="F3E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93015" autoAdjust="0"/>
  </p:normalViewPr>
  <p:slideViewPr>
    <p:cSldViewPr snapToGrid="0" showGuides="1">
      <p:cViewPr varScale="1">
        <p:scale>
          <a:sx n="136" d="100"/>
          <a:sy n="136" d="100"/>
        </p:scale>
        <p:origin x="636" y="126"/>
      </p:cViewPr>
      <p:guideLst>
        <p:guide orient="horz" pos="1620"/>
        <p:guide pos="51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4940"/>
    </p:cViewPr>
  </p:sorterViewPr>
  <p:notesViewPr>
    <p:cSldViewPr snapToGrid="0">
      <p:cViewPr varScale="1">
        <p:scale>
          <a:sx n="101" d="100"/>
          <a:sy n="101" d="100"/>
        </p:scale>
        <p:origin x="4293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notesMaster" Target="notesMasters/notesMaster1.xml"/><Relationship Id="rId14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EB5EA06-B9BA-45E7-9C58-960FC895B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EAF812-ACD8-4C4C-8C39-EA232B5769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C4A14-B7A8-4D20-96EF-B57E34DD3963}" type="datetimeFigureOut">
              <a:rPr lang="zh-TW" altLang="en-US" smtClean="0"/>
              <a:t>2021/10/20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876005-59A3-4809-BD29-12FD7D7AE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707F48-A815-4F56-B2D8-EA98EBA29E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DA8D-4444-49B6-B2B0-6F69E55E87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97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389A-1616-436F-BE24-362EAB43D5CE}" type="datetimeFigureOut">
              <a:rPr lang="zh-TW" altLang="en-US" smtClean="0"/>
              <a:t>2021/10/20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B32B4-9E3E-4428-8090-4FC0B50A63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1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Lj5sxBHmgM" TargetMode="External"/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21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59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632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436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619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335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419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515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59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903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69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654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114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632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503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610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663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008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112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451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794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22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801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46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644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35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5537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0177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4573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9075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8377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1615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6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2351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509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3673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28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949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6714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5728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543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72796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4092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71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7274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5191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580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6136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8284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395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7607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6582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9062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1198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本片僅</a:t>
            </a:r>
            <a:r>
              <a:rPr lang="en-US" altLang="zh-TW" dirty="0"/>
              <a:t>5</a:t>
            </a:r>
            <a:r>
              <a:rPr lang="zh-TW" altLang="en-US" dirty="0"/>
              <a:t>分鐘，推薦全部觀賞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引用網址：</a:t>
            </a:r>
            <a:r>
              <a:rPr lang="en-US" altLang="zh-TW" sz="1200" dirty="0">
                <a:hlinkClick r:id="rId3"/>
              </a:rPr>
              <a:t>https://youtu.be/XLj5sxBHmgM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03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2269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138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50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65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0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B32B4-9E3E-4428-8090-4FC0B50A6333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26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5.xml"/><Relationship Id="rId3" Type="http://schemas.openxmlformats.org/officeDocument/2006/relationships/slide" Target="../slides/slide3.xml"/><Relationship Id="rId7" Type="http://schemas.openxmlformats.org/officeDocument/2006/relationships/slide" Target="../slides/slide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35.xml"/><Relationship Id="rId5" Type="http://schemas.openxmlformats.org/officeDocument/2006/relationships/slide" Target="../slides/slide126.xml"/><Relationship Id="rId4" Type="http://schemas.openxmlformats.org/officeDocument/2006/relationships/slide" Target="../slides/slide15.xml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../slides/slide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slide" Target="../slides/slide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5.xm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../slides/slide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slide" Target="../slides/slide12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slide" Target="../slides/slide1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3" Type="http://schemas.openxmlformats.org/officeDocument/2006/relationships/slide" Target="../slides/slide3.xml"/><Relationship Id="rId7" Type="http://schemas.openxmlformats.org/officeDocument/2006/relationships/slide" Target="../slides/slide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35.xml"/><Relationship Id="rId5" Type="http://schemas.openxmlformats.org/officeDocument/2006/relationships/slide" Target="../slides/slide100.xml"/><Relationship Id="rId4" Type="http://schemas.openxmlformats.org/officeDocument/2006/relationships/slide" Target="../slides/slide15.xml"/><Relationship Id="rId9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slide" Target="../slides/slide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slide" Target="../slides/slide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slide" Target="../slides/sl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slide" Target="../slides/slide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slide" Target="../slides/slide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slide" Target="../slides/slide10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slide" Target="../slides/slide2.xml"/><Relationship Id="rId4" Type="http://schemas.openxmlformats.org/officeDocument/2006/relationships/slide" Target="../slides/slide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../slides/sl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111E1CA-417E-4BF8-A85D-E3A2C863209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>
            <a:extLst>
              <a:ext uri="{FF2B5EF4-FFF2-40B4-BE49-F238E27FC236}">
                <a16:creationId xmlns:a16="http://schemas.microsoft.com/office/drawing/2014/main" id="{596FBA80-E9F7-4939-9198-133A6AB84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89F7EE4-5BCC-4F8D-B645-FF84836D8D86}"/>
              </a:ext>
            </a:extLst>
          </p:cNvPr>
          <p:cNvSpPr/>
          <p:nvPr userDrawn="1"/>
        </p:nvSpPr>
        <p:spPr>
          <a:xfrm>
            <a:off x="500152" y="282340"/>
            <a:ext cx="8130109" cy="455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4190A340-EF80-4ECB-ACD5-EC90BB5625DE}"/>
              </a:ext>
            </a:extLst>
          </p:cNvPr>
          <p:cNvSpPr/>
          <p:nvPr userDrawn="1"/>
        </p:nvSpPr>
        <p:spPr>
          <a:xfrm>
            <a:off x="455510" y="236584"/>
            <a:ext cx="8232980" cy="46537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D63C156D-237F-4B61-A899-9E8817847F24}"/>
              </a:ext>
            </a:extLst>
          </p:cNvPr>
          <p:cNvSpPr txBox="1"/>
          <p:nvPr userDrawn="1"/>
        </p:nvSpPr>
        <p:spPr>
          <a:xfrm>
            <a:off x="1177819" y="488580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rgbClr val="5E504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目</a:t>
            </a:r>
            <a:endParaRPr lang="zh-CN" altLang="en-US" sz="4400" b="1" dirty="0">
              <a:solidFill>
                <a:srgbClr val="5E5047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C02B6645-3CAD-4CA6-9FF5-CFEF7CD8D0DF}"/>
              </a:ext>
            </a:extLst>
          </p:cNvPr>
          <p:cNvSpPr txBox="1"/>
          <p:nvPr userDrawn="1"/>
        </p:nvSpPr>
        <p:spPr>
          <a:xfrm>
            <a:off x="1177819" y="1560930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rgbClr val="5E504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</a:t>
            </a:r>
            <a:endParaRPr lang="zh-CN" altLang="en-US" sz="4400" b="1" dirty="0">
              <a:solidFill>
                <a:srgbClr val="5E5047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0" name="矩形 39">
            <a:hlinkClick r:id="rId3" action="ppaction://hlinksldjump"/>
            <a:extLst>
              <a:ext uri="{FF2B5EF4-FFF2-40B4-BE49-F238E27FC236}">
                <a16:creationId xmlns:a16="http://schemas.microsoft.com/office/drawing/2014/main" id="{F0714A78-593F-4343-80C1-22C9DAA4DAA6}"/>
              </a:ext>
            </a:extLst>
          </p:cNvPr>
          <p:cNvSpPr/>
          <p:nvPr/>
        </p:nvSpPr>
        <p:spPr>
          <a:xfrm>
            <a:off x="2951346" y="586741"/>
            <a:ext cx="591095" cy="2884742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1" name="直接连接符 12">
            <a:extLst>
              <a:ext uri="{FF2B5EF4-FFF2-40B4-BE49-F238E27FC236}">
                <a16:creationId xmlns:a16="http://schemas.microsoft.com/office/drawing/2014/main" id="{9A798A09-CCD7-4E19-835E-7B125984E2E3}"/>
              </a:ext>
            </a:extLst>
          </p:cNvPr>
          <p:cNvCxnSpPr/>
          <p:nvPr/>
        </p:nvCxnSpPr>
        <p:spPr>
          <a:xfrm>
            <a:off x="2972946" y="-287896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443A0DE8-CEEE-4C8D-8C7D-7AF2259BF1A0}"/>
              </a:ext>
            </a:extLst>
          </p:cNvPr>
          <p:cNvSpPr txBox="1"/>
          <p:nvPr/>
        </p:nvSpPr>
        <p:spPr>
          <a:xfrm>
            <a:off x="2910886" y="1076240"/>
            <a:ext cx="677108" cy="242761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前引導</a:t>
            </a:r>
            <a:endParaRPr lang="zh-CN" altLang="en-US" sz="3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hlinkClick r:id="rId3" action="ppaction://hlinksldjump"/>
            <a:extLst>
              <a:ext uri="{FF2B5EF4-FFF2-40B4-BE49-F238E27FC236}">
                <a16:creationId xmlns:a16="http://schemas.microsoft.com/office/drawing/2014/main" id="{CA3ACFA0-7B0A-40DB-967D-71271B75DFFE}"/>
              </a:ext>
            </a:extLst>
          </p:cNvPr>
          <p:cNvSpPr/>
          <p:nvPr/>
        </p:nvSpPr>
        <p:spPr>
          <a:xfrm>
            <a:off x="3017508" y="647840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矩形 86">
            <a:hlinkClick r:id="rId4" action="ppaction://hlinksldjump"/>
            <a:extLst>
              <a:ext uri="{FF2B5EF4-FFF2-40B4-BE49-F238E27FC236}">
                <a16:creationId xmlns:a16="http://schemas.microsoft.com/office/drawing/2014/main" id="{F05AB86A-51DE-4106-943D-4941A66489DE}"/>
              </a:ext>
            </a:extLst>
          </p:cNvPr>
          <p:cNvSpPr/>
          <p:nvPr/>
        </p:nvSpPr>
        <p:spPr>
          <a:xfrm>
            <a:off x="4782054" y="586741"/>
            <a:ext cx="591095" cy="2884742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8" name="直接连接符 12">
            <a:extLst>
              <a:ext uri="{FF2B5EF4-FFF2-40B4-BE49-F238E27FC236}">
                <a16:creationId xmlns:a16="http://schemas.microsoft.com/office/drawing/2014/main" id="{E253872F-EA8E-49CA-AAE3-883B28EB8778}"/>
              </a:ext>
            </a:extLst>
          </p:cNvPr>
          <p:cNvCxnSpPr/>
          <p:nvPr/>
        </p:nvCxnSpPr>
        <p:spPr>
          <a:xfrm>
            <a:off x="4796454" y="-287896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021A192C-2702-4AAB-AB91-0540FCC1CCB0}"/>
              </a:ext>
            </a:extLst>
          </p:cNvPr>
          <p:cNvSpPr txBox="1"/>
          <p:nvPr/>
        </p:nvSpPr>
        <p:spPr>
          <a:xfrm>
            <a:off x="4741594" y="1076240"/>
            <a:ext cx="677108" cy="242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者介紹</a:t>
            </a:r>
            <a:endParaRPr lang="zh-CN" altLang="en-US" sz="3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>
            <a:hlinkClick r:id="rId3" action="ppaction://hlinksldjump"/>
            <a:extLst>
              <a:ext uri="{FF2B5EF4-FFF2-40B4-BE49-F238E27FC236}">
                <a16:creationId xmlns:a16="http://schemas.microsoft.com/office/drawing/2014/main" id="{A3DA3B19-86E2-4F54-AB3E-F018F4187C78}"/>
              </a:ext>
            </a:extLst>
          </p:cNvPr>
          <p:cNvSpPr/>
          <p:nvPr userDrawn="1"/>
        </p:nvSpPr>
        <p:spPr>
          <a:xfrm>
            <a:off x="4844405" y="646329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矩形 101">
            <a:hlinkClick r:id="rId5" action="ppaction://hlinksldjump"/>
            <a:extLst>
              <a:ext uri="{FF2B5EF4-FFF2-40B4-BE49-F238E27FC236}">
                <a16:creationId xmlns:a16="http://schemas.microsoft.com/office/drawing/2014/main" id="{55533D5F-E0A4-4F76-B2C8-487570947943}"/>
              </a:ext>
            </a:extLst>
          </p:cNvPr>
          <p:cNvSpPr/>
          <p:nvPr/>
        </p:nvSpPr>
        <p:spPr>
          <a:xfrm>
            <a:off x="6612762" y="586740"/>
            <a:ext cx="591095" cy="3419203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03" name="直接连接符 12">
            <a:extLst>
              <a:ext uri="{FF2B5EF4-FFF2-40B4-BE49-F238E27FC236}">
                <a16:creationId xmlns:a16="http://schemas.microsoft.com/office/drawing/2014/main" id="{E58B4A4D-4AEB-4046-A378-689F7F9568CC}"/>
              </a:ext>
            </a:extLst>
          </p:cNvPr>
          <p:cNvCxnSpPr/>
          <p:nvPr/>
        </p:nvCxnSpPr>
        <p:spPr>
          <a:xfrm>
            <a:off x="6627162" y="-287896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F9C09F69-D75A-4381-A2A7-2154381E18EF}"/>
              </a:ext>
            </a:extLst>
          </p:cNvPr>
          <p:cNvSpPr txBox="1"/>
          <p:nvPr userDrawn="1"/>
        </p:nvSpPr>
        <p:spPr>
          <a:xfrm>
            <a:off x="6572302" y="1076240"/>
            <a:ext cx="677108" cy="28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kern="1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</a:t>
            </a:r>
            <a:r>
              <a:rPr lang="zh-TW" altLang="en-US" sz="3200" kern="1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題與討論</a:t>
            </a:r>
            <a:endParaRPr lang="zh-CN" altLang="en-US" sz="3200" kern="1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7" name="矩形 56">
            <a:hlinkClick r:id="rId3" action="ppaction://hlinksldjump"/>
            <a:extLst>
              <a:ext uri="{FF2B5EF4-FFF2-40B4-BE49-F238E27FC236}">
                <a16:creationId xmlns:a16="http://schemas.microsoft.com/office/drawing/2014/main" id="{3F6E206E-2E0D-4469-9675-26BF1D8C035E}"/>
              </a:ext>
            </a:extLst>
          </p:cNvPr>
          <p:cNvSpPr/>
          <p:nvPr userDrawn="1"/>
        </p:nvSpPr>
        <p:spPr>
          <a:xfrm>
            <a:off x="6674749" y="646329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５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>
            <a:hlinkClick r:id="rId6" action="ppaction://hlinksldjump"/>
            <a:extLst>
              <a:ext uri="{FF2B5EF4-FFF2-40B4-BE49-F238E27FC236}">
                <a16:creationId xmlns:a16="http://schemas.microsoft.com/office/drawing/2014/main" id="{C30235E7-4230-4244-9216-511B243F6302}"/>
              </a:ext>
            </a:extLst>
          </p:cNvPr>
          <p:cNvSpPr/>
          <p:nvPr userDrawn="1"/>
        </p:nvSpPr>
        <p:spPr>
          <a:xfrm>
            <a:off x="7528118" y="1666143"/>
            <a:ext cx="591095" cy="2883599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07" name="直接连接符 12">
            <a:extLst>
              <a:ext uri="{FF2B5EF4-FFF2-40B4-BE49-F238E27FC236}">
                <a16:creationId xmlns:a16="http://schemas.microsoft.com/office/drawing/2014/main" id="{4236CBCE-BE6E-47BB-B898-845CF47094D9}"/>
              </a:ext>
            </a:extLst>
          </p:cNvPr>
          <p:cNvCxnSpPr/>
          <p:nvPr/>
        </p:nvCxnSpPr>
        <p:spPr>
          <a:xfrm>
            <a:off x="7542518" y="1698511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B656A3A5-D252-4298-A83F-4B62F697AACE}"/>
              </a:ext>
            </a:extLst>
          </p:cNvPr>
          <p:cNvSpPr txBox="1"/>
          <p:nvPr/>
        </p:nvSpPr>
        <p:spPr>
          <a:xfrm>
            <a:off x="7487658" y="2172686"/>
            <a:ext cx="677108" cy="23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後補充</a:t>
            </a:r>
            <a:endParaRPr lang="zh-CN" altLang="en-US" sz="3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矩形 58">
            <a:hlinkClick r:id="rId3" action="ppaction://hlinksldjump"/>
            <a:extLst>
              <a:ext uri="{FF2B5EF4-FFF2-40B4-BE49-F238E27FC236}">
                <a16:creationId xmlns:a16="http://schemas.microsoft.com/office/drawing/2014/main" id="{CF910478-B56D-4517-BD65-5601227511C7}"/>
              </a:ext>
            </a:extLst>
          </p:cNvPr>
          <p:cNvSpPr/>
          <p:nvPr userDrawn="1"/>
        </p:nvSpPr>
        <p:spPr>
          <a:xfrm>
            <a:off x="7595469" y="1739932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６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>
            <a:hlinkClick r:id="rId7" action="ppaction://hlinksldjump"/>
            <a:extLst>
              <a:ext uri="{FF2B5EF4-FFF2-40B4-BE49-F238E27FC236}">
                <a16:creationId xmlns:a16="http://schemas.microsoft.com/office/drawing/2014/main" id="{4B80FD1D-7F89-4656-813D-60674700D3FE}"/>
              </a:ext>
            </a:extLst>
          </p:cNvPr>
          <p:cNvSpPr/>
          <p:nvPr/>
        </p:nvSpPr>
        <p:spPr>
          <a:xfrm>
            <a:off x="3866700" y="1666142"/>
            <a:ext cx="591095" cy="2883600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8" name="直接连接符 12">
            <a:extLst>
              <a:ext uri="{FF2B5EF4-FFF2-40B4-BE49-F238E27FC236}">
                <a16:creationId xmlns:a16="http://schemas.microsoft.com/office/drawing/2014/main" id="{B8BCA36C-5948-4F8A-B1AD-FBEEA2BEC88F}"/>
              </a:ext>
            </a:extLst>
          </p:cNvPr>
          <p:cNvCxnSpPr/>
          <p:nvPr/>
        </p:nvCxnSpPr>
        <p:spPr>
          <a:xfrm>
            <a:off x="3881100" y="1667036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4B1284F7-7470-4520-9727-A15F7500FA75}"/>
              </a:ext>
            </a:extLst>
          </p:cNvPr>
          <p:cNvSpPr txBox="1"/>
          <p:nvPr/>
        </p:nvSpPr>
        <p:spPr>
          <a:xfrm>
            <a:off x="3826240" y="2163161"/>
            <a:ext cx="677108" cy="242761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endParaRPr lang="zh-CN" altLang="en-US" sz="3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>
            <a:hlinkClick r:id="rId3" action="ppaction://hlinksldjump"/>
            <a:extLst>
              <a:ext uri="{FF2B5EF4-FFF2-40B4-BE49-F238E27FC236}">
                <a16:creationId xmlns:a16="http://schemas.microsoft.com/office/drawing/2014/main" id="{7B86ABCC-E5A3-49D4-9E0D-35393BE22CF1}"/>
              </a:ext>
            </a:extLst>
          </p:cNvPr>
          <p:cNvSpPr/>
          <p:nvPr userDrawn="1"/>
        </p:nvSpPr>
        <p:spPr>
          <a:xfrm>
            <a:off x="3935074" y="1739932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矩形 90">
            <a:hlinkClick r:id="rId8" action="ppaction://hlinksldjump"/>
            <a:extLst>
              <a:ext uri="{FF2B5EF4-FFF2-40B4-BE49-F238E27FC236}">
                <a16:creationId xmlns:a16="http://schemas.microsoft.com/office/drawing/2014/main" id="{FB090BC4-D3CF-4E61-89A4-BE2083AA0801}"/>
              </a:ext>
            </a:extLst>
          </p:cNvPr>
          <p:cNvSpPr/>
          <p:nvPr/>
        </p:nvSpPr>
        <p:spPr>
          <a:xfrm>
            <a:off x="5697408" y="1666143"/>
            <a:ext cx="591095" cy="2883599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3" name="直接连接符 12">
            <a:extLst>
              <a:ext uri="{FF2B5EF4-FFF2-40B4-BE49-F238E27FC236}">
                <a16:creationId xmlns:a16="http://schemas.microsoft.com/office/drawing/2014/main" id="{FAD7103B-7AF8-4F0D-95E3-3D9B1777B616}"/>
              </a:ext>
            </a:extLst>
          </p:cNvPr>
          <p:cNvCxnSpPr/>
          <p:nvPr/>
        </p:nvCxnSpPr>
        <p:spPr>
          <a:xfrm>
            <a:off x="5711808" y="1698511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">
            <a:hlinkClick r:id="rId8" action="ppaction://hlinksldjump"/>
            <a:extLst>
              <a:ext uri="{FF2B5EF4-FFF2-40B4-BE49-F238E27FC236}">
                <a16:creationId xmlns:a16="http://schemas.microsoft.com/office/drawing/2014/main" id="{ADF98F6C-2084-49FB-9D4E-962221231C16}"/>
              </a:ext>
            </a:extLst>
          </p:cNvPr>
          <p:cNvSpPr txBox="1"/>
          <p:nvPr/>
        </p:nvSpPr>
        <p:spPr>
          <a:xfrm>
            <a:off x="5656948" y="2172686"/>
            <a:ext cx="677108" cy="23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文探究</a:t>
            </a:r>
            <a:endParaRPr lang="zh-CN" altLang="en-US" sz="3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55">
            <a:hlinkClick r:id="rId3" action="ppaction://hlinksldjump"/>
            <a:extLst>
              <a:ext uri="{FF2B5EF4-FFF2-40B4-BE49-F238E27FC236}">
                <a16:creationId xmlns:a16="http://schemas.microsoft.com/office/drawing/2014/main" id="{2C80304E-F38C-444F-A458-0FC44C73D8FC}"/>
              </a:ext>
            </a:extLst>
          </p:cNvPr>
          <p:cNvSpPr/>
          <p:nvPr userDrawn="1"/>
        </p:nvSpPr>
        <p:spPr>
          <a:xfrm>
            <a:off x="5764762" y="1739932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大自然, 黑暗, 床, 直立的 的圖片&#10;&#10;自動產生的描述">
            <a:extLst>
              <a:ext uri="{FF2B5EF4-FFF2-40B4-BE49-F238E27FC236}">
                <a16:creationId xmlns:a16="http://schemas.microsoft.com/office/drawing/2014/main" id="{451EEAE3-7AAB-40D6-8528-F02E380BB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764" y="2483666"/>
            <a:ext cx="2225052" cy="23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作者介紹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5C05C235-105D-4D2E-BA9F-E6AF95B36C33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BB2416B-C1A0-40FB-ABE6-ACA0E98222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A2B510C-F025-4E3B-B2C8-031405E173A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F6433CA-D78A-44FB-BF23-9C96E8B3E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02742">
            <a:off x="8551530" y="4612702"/>
            <a:ext cx="545986" cy="7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41CA27-84C2-49CF-B32E-8502C6EBD770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606065-9DE1-47AE-A341-9EAE72032671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F28177-7ECE-4936-99FB-BE3ADA2CAD2E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00BA560-B1A9-46F2-9940-4380FA35B054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55054A5-5638-4E2A-AA06-76BF2C2F4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8789250-3395-4166-B33D-455820A343D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0" name="圖片 9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99D35578-B4D1-4997-9F6F-B2DF287EB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ACC2C208-EBDB-4015-932C-ADC56ED0CFEA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EF0B883-EBF3-4D31-A068-BAA416732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/>
          <a:stretch/>
        </p:blipFill>
        <p:spPr>
          <a:xfrm>
            <a:off x="176325" y="0"/>
            <a:ext cx="8800417" cy="4887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144DB61-F892-460A-B334-E48E4D5E8D61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95674F5-0F66-434B-A1BB-37378DC6C7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5" name="圖片 14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5420DF66-F320-4205-A7C7-640DEB5EB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66FEC8D-8779-477E-8C94-9B1D343D801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976566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FDB001B-2480-438A-86A3-E61668BC5B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8971B32-0EAB-445D-810D-07BFEB3DD15D}"/>
              </a:ext>
            </a:extLst>
          </p:cNvPr>
          <p:cNvSpPr txBox="1"/>
          <p:nvPr userDrawn="1"/>
        </p:nvSpPr>
        <p:spPr>
          <a:xfrm>
            <a:off x="0" y="26184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FE9058E-6F0C-4354-9511-5311EB4DE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02742">
            <a:off x="8551530" y="4612702"/>
            <a:ext cx="545986" cy="7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55FBB09-99F7-45CD-A2C1-8AC3D8823EB8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DEC465D-3678-448C-BC90-CE325A56F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/>
          <a:stretch/>
        </p:blipFill>
        <p:spPr>
          <a:xfrm>
            <a:off x="176325" y="0"/>
            <a:ext cx="8800417" cy="4887500"/>
          </a:xfrm>
          <a:prstGeom prst="rect">
            <a:avLst/>
          </a:prstGeom>
        </p:spPr>
      </p:pic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14FA612-ABDA-425E-8EF4-4211685B15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5" name="圖片 14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6EC2326F-D22F-4454-9593-ABB2A7C20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55FBB09-99F7-45CD-A2C1-8AC3D8823EB8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DEC465D-3678-448C-BC90-CE325A56F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/>
          <a:stretch/>
        </p:blipFill>
        <p:spPr>
          <a:xfrm>
            <a:off x="176325" y="0"/>
            <a:ext cx="8800417" cy="4887500"/>
          </a:xfrm>
          <a:prstGeom prst="rect">
            <a:avLst/>
          </a:prstGeom>
        </p:spPr>
      </p:pic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14FA612-ABDA-425E-8EF4-4211685B15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E3D3975-336E-4A58-A805-91B289137BFD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4608C4-2331-42CE-BF48-38BACBA6B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/>
          <a:stretch/>
        </p:blipFill>
        <p:spPr>
          <a:xfrm>
            <a:off x="176325" y="0"/>
            <a:ext cx="8800417" cy="4887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EFD8A39-5077-431E-8E8B-835ABC238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1120366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998F4D4F-C3CE-4294-B459-D9565BD1E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作者介紹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7F7A988-C5A6-4369-AA47-6040F52C02F5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3D2A82D-639D-4F79-902F-AE6292A906A2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課後補充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FB0AC64-B442-484B-A2CE-96CA701F68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2FBFE1C-0AAC-4AF7-BC44-0DFB404BA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02742">
            <a:off x="8551530" y="4612702"/>
            <a:ext cx="545986" cy="7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文探究隱藏片(文意修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690A8D-3530-4528-8DF1-F7D2D18A51A3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52F824-6FF5-4718-B9D3-DDF323A5F5D4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4CD5EE-66D8-4A88-83DC-EEB93CF45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6" name="圖片 5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DF13AAA8-87BD-4B8A-BA79-124726491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2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F241CFC-9CCD-4A7A-946C-A186488D2F64}"/>
              </a:ext>
            </a:extLst>
          </p:cNvPr>
          <p:cNvSpPr txBox="1"/>
          <p:nvPr userDrawn="1"/>
        </p:nvSpPr>
        <p:spPr>
          <a:xfrm>
            <a:off x="0" y="1123005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2CA1986-B26A-4FF2-A4DB-F625499577F6}"/>
              </a:ext>
            </a:extLst>
          </p:cNvPr>
          <p:cNvSpPr txBox="1"/>
          <p:nvPr userDrawn="1"/>
        </p:nvSpPr>
        <p:spPr>
          <a:xfrm>
            <a:off x="0" y="408279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9C0AB89-B795-448B-98A0-E57E500B078D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11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室內, 桌, 小, 坐 的圖片&#10;&#10;自動產生的描述">
            <a:extLst>
              <a:ext uri="{FF2B5EF4-FFF2-40B4-BE49-F238E27FC236}">
                <a16:creationId xmlns:a16="http://schemas.microsoft.com/office/drawing/2014/main" id="{7245C214-A3DB-42E1-ACF5-5FB8C0D4D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89" b="16857"/>
          <a:stretch/>
        </p:blipFill>
        <p:spPr>
          <a:xfrm>
            <a:off x="0" y="-1"/>
            <a:ext cx="9149334" cy="514350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022D7CB-63A5-46C0-8259-D2885C75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30"/>
          <a:stretch/>
        </p:blipFill>
        <p:spPr>
          <a:xfrm>
            <a:off x="1" y="0"/>
            <a:ext cx="5116286" cy="5143500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D648F996-3C00-4F58-B2F1-4F0354C529A8}"/>
              </a:ext>
            </a:extLst>
          </p:cNvPr>
          <p:cNvGrpSpPr/>
          <p:nvPr userDrawn="1"/>
        </p:nvGrpSpPr>
        <p:grpSpPr>
          <a:xfrm>
            <a:off x="604697" y="508361"/>
            <a:ext cx="553998" cy="1018199"/>
            <a:chOff x="1113196" y="417906"/>
            <a:chExt cx="553998" cy="1018199"/>
          </a:xfrm>
        </p:grpSpPr>
        <p:sp>
          <p:nvSpPr>
            <p:cNvPr id="13" name="圓角矩形 2">
              <a:extLst>
                <a:ext uri="{FF2B5EF4-FFF2-40B4-BE49-F238E27FC236}">
                  <a16:creationId xmlns:a16="http://schemas.microsoft.com/office/drawing/2014/main" id="{A225E278-52A2-4A57-B502-0E48DC09A5DC}"/>
                </a:ext>
              </a:extLst>
            </p:cNvPr>
            <p:cNvSpPr/>
            <p:nvPr userDrawn="1"/>
          </p:nvSpPr>
          <p:spPr>
            <a:xfrm>
              <a:off x="1179548" y="417906"/>
              <a:ext cx="421293" cy="1018199"/>
            </a:xfrm>
            <a:prstGeom prst="roundRect">
              <a:avLst/>
            </a:prstGeom>
            <a:solidFill>
              <a:srgbClr val="98D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13" b="1"/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B9DDF13C-9F65-4040-B615-E8F6998C8245}"/>
                </a:ext>
              </a:extLst>
            </p:cNvPr>
            <p:cNvSpPr txBox="1"/>
            <p:nvPr userDrawn="1"/>
          </p:nvSpPr>
          <p:spPr>
            <a:xfrm>
              <a:off x="1113196" y="417906"/>
              <a:ext cx="553998" cy="101819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 anchor="ctr">
              <a:spAutoFit/>
            </a:bodyPr>
            <a:lstStyle>
              <a:defPPr>
                <a:defRPr lang="zh-TW"/>
              </a:defPPr>
              <a:lvl1pPr marL="0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66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32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598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464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331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195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060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926" algn="l" defTabSz="685732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2400" b="1" dirty="0">
                  <a:solidFill>
                    <a:srgbClr val="06070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第十課</a:t>
              </a:r>
              <a:endParaRPr lang="zh-CN" altLang="en-US" sz="2400" b="1" dirty="0">
                <a:solidFill>
                  <a:srgbClr val="0607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2D174172-415C-4D03-AC80-3ACE7911131E}"/>
              </a:ext>
            </a:extLst>
          </p:cNvPr>
          <p:cNvSpPr txBox="1"/>
          <p:nvPr userDrawn="1"/>
        </p:nvSpPr>
        <p:spPr>
          <a:xfrm>
            <a:off x="2413220" y="3985884"/>
            <a:ext cx="553998" cy="79861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>
            <a:defPPr>
              <a:defRPr lang="zh-TW"/>
            </a:defPPr>
            <a:lvl1pPr defTabSz="685732">
              <a:defRPr sz="3200">
                <a:solidFill>
                  <a:srgbClr val="857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66" defTabSz="685732">
              <a:defRPr sz="1400"/>
            </a:lvl2pPr>
            <a:lvl3pPr marL="685732" defTabSz="685732">
              <a:defRPr sz="1400"/>
            </a:lvl3pPr>
            <a:lvl4pPr marL="1028598" defTabSz="685732">
              <a:defRPr sz="1400"/>
            </a:lvl4pPr>
            <a:lvl5pPr marL="1371464" defTabSz="685732">
              <a:defRPr sz="1400"/>
            </a:lvl5pPr>
            <a:lvl6pPr marL="1714331" defTabSz="685732">
              <a:defRPr sz="1400"/>
            </a:lvl6pPr>
            <a:lvl7pPr marL="2057195" defTabSz="685732">
              <a:defRPr sz="1400"/>
            </a:lvl7pPr>
            <a:lvl8pPr marL="2400060" defTabSz="685732">
              <a:defRPr sz="1400"/>
            </a:lvl8pPr>
            <a:lvl9pPr marL="2742926" defTabSz="685732">
              <a:defRPr sz="1400"/>
            </a:lvl9pPr>
          </a:lstStyle>
          <a:p>
            <a:pPr lvl="0" algn="dist"/>
            <a:r>
              <a:rPr lang="zh-TW" altLang="en-US" sz="2400" b="0" i="0" u="none" strike="noStrike" kern="1200" baseline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洪繻</a:t>
            </a:r>
            <a:endParaRPr lang="zh-CN" altLang="en-US" sz="2400" b="0" dirty="0">
              <a:solidFill>
                <a:sysClr val="windowText" lastClr="000000"/>
              </a:solidFill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2F23D47-9912-4F42-8B0F-3585CAA980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231" y="4619680"/>
            <a:ext cx="1105806" cy="38114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B439AD1-E61D-436A-B9DC-7C3E92E7DE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424" y="998733"/>
            <a:ext cx="718495" cy="3146032"/>
          </a:xfrm>
          <a:prstGeom prst="rect">
            <a:avLst/>
          </a:prstGeom>
        </p:spPr>
      </p:pic>
      <p:pic>
        <p:nvPicPr>
          <p:cNvPr id="18" name="圖片 17" descr="一張含有 棒球, 刷子, 蝙蝠, 選手 的圖片&#10;&#10;自動產生的描述">
            <a:extLst>
              <a:ext uri="{FF2B5EF4-FFF2-40B4-BE49-F238E27FC236}">
                <a16:creationId xmlns:a16="http://schemas.microsoft.com/office/drawing/2014/main" id="{322AFFF5-3176-4A9E-AC1B-DA94685665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2543985"/>
            <a:ext cx="1332411" cy="23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1651DD-C9D6-4B47-9852-B49035FF164F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16DE54E-8427-454A-9AFC-3AFF5FF36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8"/>
          </a:xfrm>
          <a:prstGeom prst="rect">
            <a:avLst/>
          </a:prstGeom>
        </p:spPr>
      </p:pic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3827C8B-153C-43DA-BCF1-013562225C9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F646575-68BC-4317-9E8D-EEDE4832B4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990" y="252548"/>
            <a:ext cx="3667009" cy="48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111E1CA-417E-4BF8-A85D-E3A2C863209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圖片 51">
            <a:extLst>
              <a:ext uri="{FF2B5EF4-FFF2-40B4-BE49-F238E27FC236}">
                <a16:creationId xmlns:a16="http://schemas.microsoft.com/office/drawing/2014/main" id="{596FBA80-E9F7-4939-9198-133A6AB84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89F7EE4-5BCC-4F8D-B645-FF84836D8D86}"/>
              </a:ext>
            </a:extLst>
          </p:cNvPr>
          <p:cNvSpPr/>
          <p:nvPr userDrawn="1"/>
        </p:nvSpPr>
        <p:spPr>
          <a:xfrm>
            <a:off x="500152" y="282340"/>
            <a:ext cx="8130109" cy="455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4190A340-EF80-4ECB-ACD5-EC90BB5625DE}"/>
              </a:ext>
            </a:extLst>
          </p:cNvPr>
          <p:cNvSpPr/>
          <p:nvPr userDrawn="1"/>
        </p:nvSpPr>
        <p:spPr>
          <a:xfrm>
            <a:off x="455510" y="236584"/>
            <a:ext cx="8232980" cy="46537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D63C156D-237F-4B61-A899-9E8817847F24}"/>
              </a:ext>
            </a:extLst>
          </p:cNvPr>
          <p:cNvSpPr txBox="1"/>
          <p:nvPr userDrawn="1"/>
        </p:nvSpPr>
        <p:spPr>
          <a:xfrm>
            <a:off x="1177819" y="488580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rgbClr val="5E504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目</a:t>
            </a:r>
            <a:endParaRPr lang="zh-CN" altLang="en-US" sz="4400" b="1" dirty="0">
              <a:solidFill>
                <a:srgbClr val="5E5047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C02B6645-3CAD-4CA6-9FF5-CFEF7CD8D0DF}"/>
              </a:ext>
            </a:extLst>
          </p:cNvPr>
          <p:cNvSpPr txBox="1"/>
          <p:nvPr userDrawn="1"/>
        </p:nvSpPr>
        <p:spPr>
          <a:xfrm>
            <a:off x="1177819" y="1560930"/>
            <a:ext cx="861774" cy="79208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spAutoFit/>
          </a:bodyPr>
          <a:lstStyle/>
          <a:p>
            <a:r>
              <a:rPr lang="zh-TW" altLang="en-US" sz="4400" b="1" dirty="0">
                <a:solidFill>
                  <a:srgbClr val="5E5047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</a:t>
            </a:r>
            <a:endParaRPr lang="zh-CN" altLang="en-US" sz="4400" b="1" dirty="0">
              <a:solidFill>
                <a:srgbClr val="5E5047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0" name="矩形 39">
            <a:hlinkClick r:id="rId3" action="ppaction://hlinksldjump"/>
            <a:extLst>
              <a:ext uri="{FF2B5EF4-FFF2-40B4-BE49-F238E27FC236}">
                <a16:creationId xmlns:a16="http://schemas.microsoft.com/office/drawing/2014/main" id="{F0714A78-593F-4343-80C1-22C9DAA4DAA6}"/>
              </a:ext>
            </a:extLst>
          </p:cNvPr>
          <p:cNvSpPr/>
          <p:nvPr/>
        </p:nvSpPr>
        <p:spPr>
          <a:xfrm>
            <a:off x="2951346" y="586741"/>
            <a:ext cx="591095" cy="2884742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1" name="直接连接符 12">
            <a:extLst>
              <a:ext uri="{FF2B5EF4-FFF2-40B4-BE49-F238E27FC236}">
                <a16:creationId xmlns:a16="http://schemas.microsoft.com/office/drawing/2014/main" id="{9A798A09-CCD7-4E19-835E-7B125984E2E3}"/>
              </a:ext>
            </a:extLst>
          </p:cNvPr>
          <p:cNvCxnSpPr/>
          <p:nvPr/>
        </p:nvCxnSpPr>
        <p:spPr>
          <a:xfrm>
            <a:off x="2972946" y="-287896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443A0DE8-CEEE-4C8D-8C7D-7AF2259BF1A0}"/>
              </a:ext>
            </a:extLst>
          </p:cNvPr>
          <p:cNvSpPr txBox="1"/>
          <p:nvPr/>
        </p:nvSpPr>
        <p:spPr>
          <a:xfrm>
            <a:off x="2910886" y="1076240"/>
            <a:ext cx="677108" cy="242761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前引導</a:t>
            </a:r>
            <a:endParaRPr lang="zh-CN" altLang="en-US" sz="3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hlinkClick r:id="rId3" action="ppaction://hlinksldjump"/>
            <a:extLst>
              <a:ext uri="{FF2B5EF4-FFF2-40B4-BE49-F238E27FC236}">
                <a16:creationId xmlns:a16="http://schemas.microsoft.com/office/drawing/2014/main" id="{CA3ACFA0-7B0A-40DB-967D-71271B75DFFE}"/>
              </a:ext>
            </a:extLst>
          </p:cNvPr>
          <p:cNvSpPr/>
          <p:nvPr/>
        </p:nvSpPr>
        <p:spPr>
          <a:xfrm>
            <a:off x="3017508" y="647840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矩形 86">
            <a:hlinkClick r:id="rId4" action="ppaction://hlinksldjump"/>
            <a:extLst>
              <a:ext uri="{FF2B5EF4-FFF2-40B4-BE49-F238E27FC236}">
                <a16:creationId xmlns:a16="http://schemas.microsoft.com/office/drawing/2014/main" id="{F05AB86A-51DE-4106-943D-4941A66489DE}"/>
              </a:ext>
            </a:extLst>
          </p:cNvPr>
          <p:cNvSpPr/>
          <p:nvPr/>
        </p:nvSpPr>
        <p:spPr>
          <a:xfrm>
            <a:off x="4782054" y="586741"/>
            <a:ext cx="591095" cy="2884742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8" name="直接连接符 12">
            <a:extLst>
              <a:ext uri="{FF2B5EF4-FFF2-40B4-BE49-F238E27FC236}">
                <a16:creationId xmlns:a16="http://schemas.microsoft.com/office/drawing/2014/main" id="{E253872F-EA8E-49CA-AAE3-883B28EB8778}"/>
              </a:ext>
            </a:extLst>
          </p:cNvPr>
          <p:cNvCxnSpPr/>
          <p:nvPr/>
        </p:nvCxnSpPr>
        <p:spPr>
          <a:xfrm>
            <a:off x="4796454" y="-287896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021A192C-2702-4AAB-AB91-0540FCC1CCB0}"/>
              </a:ext>
            </a:extLst>
          </p:cNvPr>
          <p:cNvSpPr txBox="1"/>
          <p:nvPr/>
        </p:nvSpPr>
        <p:spPr>
          <a:xfrm>
            <a:off x="4741594" y="1076240"/>
            <a:ext cx="677108" cy="242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者介紹</a:t>
            </a:r>
            <a:endParaRPr lang="zh-CN" altLang="en-US" sz="3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>
            <a:hlinkClick r:id="rId3" action="ppaction://hlinksldjump"/>
            <a:extLst>
              <a:ext uri="{FF2B5EF4-FFF2-40B4-BE49-F238E27FC236}">
                <a16:creationId xmlns:a16="http://schemas.microsoft.com/office/drawing/2014/main" id="{A3DA3B19-86E2-4F54-AB3E-F018F4187C78}"/>
              </a:ext>
            </a:extLst>
          </p:cNvPr>
          <p:cNvSpPr/>
          <p:nvPr userDrawn="1"/>
        </p:nvSpPr>
        <p:spPr>
          <a:xfrm>
            <a:off x="4844405" y="646329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矩形 101">
            <a:hlinkClick r:id="rId5" action="ppaction://hlinksldjump"/>
            <a:extLst>
              <a:ext uri="{FF2B5EF4-FFF2-40B4-BE49-F238E27FC236}">
                <a16:creationId xmlns:a16="http://schemas.microsoft.com/office/drawing/2014/main" id="{55533D5F-E0A4-4F76-B2C8-487570947943}"/>
              </a:ext>
            </a:extLst>
          </p:cNvPr>
          <p:cNvSpPr/>
          <p:nvPr/>
        </p:nvSpPr>
        <p:spPr>
          <a:xfrm>
            <a:off x="6612762" y="586740"/>
            <a:ext cx="591095" cy="3419203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03" name="直接连接符 12">
            <a:extLst>
              <a:ext uri="{FF2B5EF4-FFF2-40B4-BE49-F238E27FC236}">
                <a16:creationId xmlns:a16="http://schemas.microsoft.com/office/drawing/2014/main" id="{E58B4A4D-4AEB-4046-A378-689F7F9568CC}"/>
              </a:ext>
            </a:extLst>
          </p:cNvPr>
          <p:cNvCxnSpPr/>
          <p:nvPr/>
        </p:nvCxnSpPr>
        <p:spPr>
          <a:xfrm>
            <a:off x="6627162" y="-287896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F9C09F69-D75A-4381-A2A7-2154381E18EF}"/>
              </a:ext>
            </a:extLst>
          </p:cNvPr>
          <p:cNvSpPr txBox="1"/>
          <p:nvPr userDrawn="1"/>
        </p:nvSpPr>
        <p:spPr>
          <a:xfrm>
            <a:off x="6572302" y="1076240"/>
            <a:ext cx="677108" cy="28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kern="1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</a:t>
            </a:r>
            <a:r>
              <a:rPr lang="zh-TW" altLang="en-US" sz="3200" kern="1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題與討論</a:t>
            </a:r>
            <a:endParaRPr lang="zh-CN" altLang="en-US" sz="3200" kern="1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7" name="矩形 56">
            <a:hlinkClick r:id="rId3" action="ppaction://hlinksldjump"/>
            <a:extLst>
              <a:ext uri="{FF2B5EF4-FFF2-40B4-BE49-F238E27FC236}">
                <a16:creationId xmlns:a16="http://schemas.microsoft.com/office/drawing/2014/main" id="{3F6E206E-2E0D-4469-9675-26BF1D8C035E}"/>
              </a:ext>
            </a:extLst>
          </p:cNvPr>
          <p:cNvSpPr/>
          <p:nvPr userDrawn="1"/>
        </p:nvSpPr>
        <p:spPr>
          <a:xfrm>
            <a:off x="6674749" y="646329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５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>
            <a:hlinkClick r:id="rId6" action="ppaction://hlinksldjump"/>
            <a:extLst>
              <a:ext uri="{FF2B5EF4-FFF2-40B4-BE49-F238E27FC236}">
                <a16:creationId xmlns:a16="http://schemas.microsoft.com/office/drawing/2014/main" id="{C30235E7-4230-4244-9216-511B243F6302}"/>
              </a:ext>
            </a:extLst>
          </p:cNvPr>
          <p:cNvSpPr/>
          <p:nvPr userDrawn="1"/>
        </p:nvSpPr>
        <p:spPr>
          <a:xfrm>
            <a:off x="7528118" y="1666143"/>
            <a:ext cx="591095" cy="2883599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07" name="直接连接符 12">
            <a:extLst>
              <a:ext uri="{FF2B5EF4-FFF2-40B4-BE49-F238E27FC236}">
                <a16:creationId xmlns:a16="http://schemas.microsoft.com/office/drawing/2014/main" id="{4236CBCE-BE6E-47BB-B898-845CF47094D9}"/>
              </a:ext>
            </a:extLst>
          </p:cNvPr>
          <p:cNvCxnSpPr/>
          <p:nvPr/>
        </p:nvCxnSpPr>
        <p:spPr>
          <a:xfrm>
            <a:off x="7542518" y="1698511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B656A3A5-D252-4298-A83F-4B62F697AACE}"/>
              </a:ext>
            </a:extLst>
          </p:cNvPr>
          <p:cNvSpPr txBox="1"/>
          <p:nvPr/>
        </p:nvSpPr>
        <p:spPr>
          <a:xfrm>
            <a:off x="7487658" y="2172686"/>
            <a:ext cx="677108" cy="23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後補充</a:t>
            </a:r>
            <a:endParaRPr lang="zh-CN" altLang="en-US" sz="3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矩形 58">
            <a:hlinkClick r:id="rId3" action="ppaction://hlinksldjump"/>
            <a:extLst>
              <a:ext uri="{FF2B5EF4-FFF2-40B4-BE49-F238E27FC236}">
                <a16:creationId xmlns:a16="http://schemas.microsoft.com/office/drawing/2014/main" id="{CF910478-B56D-4517-BD65-5601227511C7}"/>
              </a:ext>
            </a:extLst>
          </p:cNvPr>
          <p:cNvSpPr/>
          <p:nvPr userDrawn="1"/>
        </p:nvSpPr>
        <p:spPr>
          <a:xfrm>
            <a:off x="7595469" y="1739932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６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矩形 46">
            <a:hlinkClick r:id="rId7" action="ppaction://hlinksldjump"/>
            <a:extLst>
              <a:ext uri="{FF2B5EF4-FFF2-40B4-BE49-F238E27FC236}">
                <a16:creationId xmlns:a16="http://schemas.microsoft.com/office/drawing/2014/main" id="{4B80FD1D-7F89-4656-813D-60674700D3FE}"/>
              </a:ext>
            </a:extLst>
          </p:cNvPr>
          <p:cNvSpPr/>
          <p:nvPr/>
        </p:nvSpPr>
        <p:spPr>
          <a:xfrm>
            <a:off x="3866700" y="1666142"/>
            <a:ext cx="591095" cy="2883600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8" name="直接连接符 12">
            <a:extLst>
              <a:ext uri="{FF2B5EF4-FFF2-40B4-BE49-F238E27FC236}">
                <a16:creationId xmlns:a16="http://schemas.microsoft.com/office/drawing/2014/main" id="{B8BCA36C-5948-4F8A-B1AD-FBEEA2BEC88F}"/>
              </a:ext>
            </a:extLst>
          </p:cNvPr>
          <p:cNvCxnSpPr/>
          <p:nvPr/>
        </p:nvCxnSpPr>
        <p:spPr>
          <a:xfrm>
            <a:off x="3881100" y="1667036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">
            <a:hlinkClick r:id="rId7" action="ppaction://hlinksldjump"/>
            <a:extLst>
              <a:ext uri="{FF2B5EF4-FFF2-40B4-BE49-F238E27FC236}">
                <a16:creationId xmlns:a16="http://schemas.microsoft.com/office/drawing/2014/main" id="{4B1284F7-7470-4520-9727-A15F7500FA75}"/>
              </a:ext>
            </a:extLst>
          </p:cNvPr>
          <p:cNvSpPr txBox="1"/>
          <p:nvPr/>
        </p:nvSpPr>
        <p:spPr>
          <a:xfrm>
            <a:off x="3826240" y="2163161"/>
            <a:ext cx="677108" cy="242761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endParaRPr lang="zh-CN" altLang="en-US" sz="3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>
            <a:hlinkClick r:id="rId3" action="ppaction://hlinksldjump"/>
            <a:extLst>
              <a:ext uri="{FF2B5EF4-FFF2-40B4-BE49-F238E27FC236}">
                <a16:creationId xmlns:a16="http://schemas.microsoft.com/office/drawing/2014/main" id="{7B86ABCC-E5A3-49D4-9E0D-35393BE22CF1}"/>
              </a:ext>
            </a:extLst>
          </p:cNvPr>
          <p:cNvSpPr/>
          <p:nvPr userDrawn="1"/>
        </p:nvSpPr>
        <p:spPr>
          <a:xfrm>
            <a:off x="3935074" y="1739932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矩形 90">
            <a:hlinkClick r:id="rId8" action="ppaction://hlinksldjump"/>
            <a:extLst>
              <a:ext uri="{FF2B5EF4-FFF2-40B4-BE49-F238E27FC236}">
                <a16:creationId xmlns:a16="http://schemas.microsoft.com/office/drawing/2014/main" id="{FB090BC4-D3CF-4E61-89A4-BE2083AA0801}"/>
              </a:ext>
            </a:extLst>
          </p:cNvPr>
          <p:cNvSpPr/>
          <p:nvPr/>
        </p:nvSpPr>
        <p:spPr>
          <a:xfrm>
            <a:off x="5697408" y="1666143"/>
            <a:ext cx="591095" cy="2883599"/>
          </a:xfrm>
          <a:prstGeom prst="rect">
            <a:avLst/>
          </a:prstGeom>
          <a:solidFill>
            <a:srgbClr val="FE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3" name="直接连接符 12">
            <a:extLst>
              <a:ext uri="{FF2B5EF4-FFF2-40B4-BE49-F238E27FC236}">
                <a16:creationId xmlns:a16="http://schemas.microsoft.com/office/drawing/2014/main" id="{FAD7103B-7AF8-4F0D-95E3-3D9B1777B616}"/>
              </a:ext>
            </a:extLst>
          </p:cNvPr>
          <p:cNvCxnSpPr/>
          <p:nvPr/>
        </p:nvCxnSpPr>
        <p:spPr>
          <a:xfrm>
            <a:off x="5711808" y="1698511"/>
            <a:ext cx="0" cy="3348372"/>
          </a:xfrm>
          <a:prstGeom prst="line">
            <a:avLst/>
          </a:prstGeom>
          <a:ln w="28575">
            <a:solidFill>
              <a:srgbClr val="FEF9E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">
            <a:hlinkClick r:id="rId8" action="ppaction://hlinksldjump"/>
            <a:extLst>
              <a:ext uri="{FF2B5EF4-FFF2-40B4-BE49-F238E27FC236}">
                <a16:creationId xmlns:a16="http://schemas.microsoft.com/office/drawing/2014/main" id="{ADF98F6C-2084-49FB-9D4E-962221231C16}"/>
              </a:ext>
            </a:extLst>
          </p:cNvPr>
          <p:cNvSpPr txBox="1"/>
          <p:nvPr/>
        </p:nvSpPr>
        <p:spPr>
          <a:xfrm>
            <a:off x="5656948" y="2172686"/>
            <a:ext cx="677108" cy="23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3200" spc="400" dirty="0">
                <a:solidFill>
                  <a:srgbClr val="5E50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3200" spc="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文探究</a:t>
            </a:r>
            <a:endParaRPr lang="zh-CN" altLang="en-US" sz="3200" spc="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55">
            <a:hlinkClick r:id="rId3" action="ppaction://hlinksldjump"/>
            <a:extLst>
              <a:ext uri="{FF2B5EF4-FFF2-40B4-BE49-F238E27FC236}">
                <a16:creationId xmlns:a16="http://schemas.microsoft.com/office/drawing/2014/main" id="{2C80304E-F38C-444F-A458-0FC44C73D8FC}"/>
              </a:ext>
            </a:extLst>
          </p:cNvPr>
          <p:cNvSpPr/>
          <p:nvPr userDrawn="1"/>
        </p:nvSpPr>
        <p:spPr>
          <a:xfrm>
            <a:off x="5764762" y="1739932"/>
            <a:ext cx="463865" cy="428400"/>
          </a:xfrm>
          <a:prstGeom prst="rect">
            <a:avLst/>
          </a:prstGeom>
          <a:solidFill>
            <a:srgbClr val="7F6D5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endParaRPr lang="zh-CN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大自然, 黑暗, 床, 直立的 的圖片&#10;&#10;自動產生的描述">
            <a:extLst>
              <a:ext uri="{FF2B5EF4-FFF2-40B4-BE49-F238E27FC236}">
                <a16:creationId xmlns:a16="http://schemas.microsoft.com/office/drawing/2014/main" id="{451EEAE3-7AAB-40D6-8528-F02E380BB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764" y="2483666"/>
            <a:ext cx="2225052" cy="23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BE66671-579E-47BF-8A91-560D293B1A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1651DD-C9D6-4B47-9852-B49035FF164F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16DE54E-8427-454A-9AFC-3AFF5FF36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8"/>
          </a:xfrm>
          <a:prstGeom prst="rect">
            <a:avLst/>
          </a:prstGeom>
        </p:spPr>
      </p:pic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3827C8B-153C-43DA-BCF1-013562225C9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F646575-68BC-4317-9E8D-EEDE4832B4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990" y="252548"/>
            <a:ext cx="3667009" cy="48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134C9885-49AB-40A7-B20C-58497C7B93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183B5C-D80F-4D07-AC5A-C563B8B5A3E8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DE4E09F4-D4E4-407B-9822-49D5C40BD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8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538DC45-61C9-4BDB-B112-44CD5B2FD89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C7B2B67-0659-4EF8-9A43-298493180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137" y="1625407"/>
            <a:ext cx="3365862" cy="35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前引導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A5EFEE4-D4BF-43EB-9396-BCF8D2FBE5CC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90CDBC5-E44C-49D0-8AC1-1FCAA058C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70E2AA6-C969-42C8-87C4-C1ACEC446E56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7037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題解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A22B828-0899-4956-A30A-63DDD3685D91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4376AE9-4736-4A9C-AE30-876FD7BA9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C2DA97C-E01C-4790-8518-848746BA829E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6EF5F66-25E7-49B7-B9E1-AEE9AA446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02742">
            <a:off x="8551530" y="4612702"/>
            <a:ext cx="545986" cy="7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題解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CEFC9030-24F0-40BB-BF51-5CC710C9431A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1C37C86-0026-4C2F-9A66-7A5563E83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6E8222A-90A0-46B7-A75B-9D3EA9E46767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34097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377C3C7-A034-44AB-8359-2B38DC4F8B7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F28177-7ECE-4936-99FB-BE3ADA2CAD2E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0BA4A3C-DE19-4AAE-A0D6-A3A848EF5CCF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BE704AB-B644-47E8-81AE-2B3138C6E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18A7CEE-3D54-4800-A63C-6D33F75FB37C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5" name="圖片 14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4B8422CA-67FA-4C5B-8CF7-8B5F4C0FA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題解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7E09042-023F-4F2D-B31F-43212E1E5B17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5C74B9-C26E-467D-8CF2-9312CF6B845E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EBBDCE-ACA6-48CF-A3A9-7EFF087548D2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EC5BB9C-46A3-417E-9D75-485AE8AF0B69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solidFill>
              <a:srgbClr val="FFF8D5"/>
            </a:solidFill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7DBE86C-6419-4E81-B9B3-D8950B94A5E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2636F0CC-0B2C-4771-BB7E-DCAC21D347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6CF0F499-2C37-478D-A1FB-5B857667FFDE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9CEAC9-8B3A-44CC-91B9-674276545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/>
          <a:stretch/>
        </p:blipFill>
        <p:spPr>
          <a:xfrm>
            <a:off x="176325" y="0"/>
            <a:ext cx="8800417" cy="4887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790B018-D859-4405-B665-5FF658179ED9}"/>
              </a:ext>
            </a:extLst>
          </p:cNvPr>
          <p:cNvSpPr txBox="1"/>
          <p:nvPr userDrawn="1"/>
        </p:nvSpPr>
        <p:spPr>
          <a:xfrm>
            <a:off x="-1" y="875859"/>
            <a:ext cx="297518" cy="510993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CBC9DF7-4EBB-4DA9-9FB1-1B2528A251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5" name="圖片 14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F3E91E40-43D1-4CAF-B661-55BB5BEAE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作者介紹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5C05C235-105D-4D2E-BA9F-E6AF95B36C33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BB2416B-C1A0-40FB-ABE6-ACA0E98222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A2B510C-F025-4E3B-B2C8-031405E173AB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F6433CA-D78A-44FB-BF23-9C96E8B3E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02742">
            <a:off x="8551530" y="4612702"/>
            <a:ext cx="545986" cy="7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6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目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134C9885-49AB-40A7-B20C-58497C7B93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4183B5C-D80F-4D07-AC5A-C563B8B5A3E8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DE4E09F4-D4E4-407B-9822-49D5C40BD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" y="4935215"/>
            <a:ext cx="522226" cy="179998"/>
          </a:xfrm>
          <a:prstGeom prst="rect">
            <a:avLst/>
          </a:prstGeom>
        </p:spPr>
      </p:pic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538DC45-61C9-4BDB-B112-44CD5B2FD89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C7B2B67-0659-4EF8-9A43-298493180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137" y="1625407"/>
            <a:ext cx="3365862" cy="35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41CA27-84C2-49CF-B32E-8502C6EBD770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606065-9DE1-47AE-A341-9EAE72032671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F28177-7ECE-4936-99FB-BE3ADA2CAD2E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00BA560-B1A9-46F2-9940-4380FA35B054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55054A5-5638-4E2A-AA06-76BF2C2F4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8789250-3395-4166-B33D-455820A343DC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0" name="圖片 9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99D35578-B4D1-4997-9F6F-B2DF287EB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者介紹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ACC2C208-EBDB-4015-932C-ADC56ED0CFEA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EF0B883-EBF3-4D31-A068-BAA416732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/>
          <a:stretch/>
        </p:blipFill>
        <p:spPr>
          <a:xfrm>
            <a:off x="176325" y="0"/>
            <a:ext cx="8800417" cy="4887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144DB61-F892-460A-B334-E48E4D5E8D61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95674F5-0F66-434B-A1BB-37378DC6C7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5" name="圖片 14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5420DF66-F320-4205-A7C7-640DEB5EB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66FEC8D-8779-477E-8C94-9B1D343D801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D0A31463-1EAA-4AA5-A5D6-40650AE31E0C}"/>
              </a:ext>
            </a:extLst>
          </p:cNvPr>
          <p:cNvSpPr txBox="1"/>
          <p:nvPr userDrawn="1"/>
        </p:nvSpPr>
        <p:spPr>
          <a:xfrm>
            <a:off x="0" y="976566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FDB001B-2480-438A-86A3-E61668BC5B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8971B32-0EAB-445D-810D-07BFEB3DD15D}"/>
              </a:ext>
            </a:extLst>
          </p:cNvPr>
          <p:cNvSpPr txBox="1"/>
          <p:nvPr userDrawn="1"/>
        </p:nvSpPr>
        <p:spPr>
          <a:xfrm>
            <a:off x="0" y="26184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FE9058E-6F0C-4354-9511-5311EB4DE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02742">
            <a:off x="8551530" y="4612702"/>
            <a:ext cx="545986" cy="7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55FBB09-99F7-45CD-A2C1-8AC3D8823EB8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DEC465D-3678-448C-BC90-CE325A56F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/>
          <a:stretch/>
        </p:blipFill>
        <p:spPr>
          <a:xfrm>
            <a:off x="176325" y="0"/>
            <a:ext cx="8800417" cy="4887500"/>
          </a:xfrm>
          <a:prstGeom prst="rect">
            <a:avLst/>
          </a:prstGeom>
        </p:spPr>
      </p:pic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14FA612-ABDA-425E-8EF4-4211685B15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5" name="圖片 14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6EC2326F-D22F-4454-9593-ABB2A7C20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55FBB09-99F7-45CD-A2C1-8AC3D8823EB8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DEC465D-3678-448C-BC90-CE325A56F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/>
          <a:stretch/>
        </p:blipFill>
        <p:spPr>
          <a:xfrm>
            <a:off x="176325" y="0"/>
            <a:ext cx="8800417" cy="4887500"/>
          </a:xfrm>
          <a:prstGeom prst="rect">
            <a:avLst/>
          </a:prstGeom>
        </p:spPr>
      </p:pic>
      <p:sp>
        <p:nvSpPr>
          <p:cNvPr id="9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14FA612-ABDA-425E-8EF4-4211685B15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課文探究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CE3D3975-336E-4A58-A805-91B289137BFD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4608C4-2331-42CE-BF48-38BACBA6B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/>
          <a:stretch/>
        </p:blipFill>
        <p:spPr>
          <a:xfrm>
            <a:off x="176325" y="0"/>
            <a:ext cx="8800417" cy="4887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EFD8A39-5077-431E-8E8B-835ABC238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8C5A05F-4F05-4BDE-900E-F72F8FB9E5B9}"/>
              </a:ext>
            </a:extLst>
          </p:cNvPr>
          <p:cNvSpPr txBox="1"/>
          <p:nvPr userDrawn="1"/>
        </p:nvSpPr>
        <p:spPr>
          <a:xfrm>
            <a:off x="-1" y="875859"/>
            <a:ext cx="297518" cy="1120366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問題與討論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998F4D4F-C3CE-4294-B459-D9565BD1E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作者介紹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17F7A988-C5A6-4369-AA47-6040F52C02F5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3D2A82D-639D-4F79-902F-AE6292A906A2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82C0F8C-06D8-4783-860B-B79120F835AA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課後補充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FB0AC64-B442-484B-A2CE-96CA701F68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2FBFE1C-0AAC-4AF7-BC44-0DFB404BA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02742">
            <a:off x="8551530" y="4612702"/>
            <a:ext cx="545986" cy="7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文探究隱藏片(文意修辭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690A8D-3530-4528-8DF1-F7D2D18A51A3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52F824-6FF5-4718-B9D3-DDF323A5F5D4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4CD5EE-66D8-4A88-83DC-EEB93CF45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6" name="圖片 5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DF13AAA8-87BD-4B8A-BA79-124726491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2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F241CFC-9CCD-4A7A-946C-A186488D2F64}"/>
              </a:ext>
            </a:extLst>
          </p:cNvPr>
          <p:cNvSpPr txBox="1"/>
          <p:nvPr userDrawn="1"/>
        </p:nvSpPr>
        <p:spPr>
          <a:xfrm>
            <a:off x="0" y="1123005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課文探究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2CA1986-B26A-4FF2-A4DB-F625499577F6}"/>
              </a:ext>
            </a:extLst>
          </p:cNvPr>
          <p:cNvSpPr txBox="1"/>
          <p:nvPr userDrawn="1"/>
        </p:nvSpPr>
        <p:spPr>
          <a:xfrm>
            <a:off x="0" y="408279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9C0AB89-B795-448B-98A0-E57E500B078D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22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課前引導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4C764865-B007-4A12-83BA-0C538159E27B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A5EFEE4-D4BF-43EB-9396-BCF8D2FBE5CC}"/>
              </a:ext>
            </a:extLst>
          </p:cNvPr>
          <p:cNvSpPr txBox="1"/>
          <p:nvPr userDrawn="1"/>
        </p:nvSpPr>
        <p:spPr>
          <a:xfrm>
            <a:off x="-1" y="1121710"/>
            <a:ext cx="297518" cy="915332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課前引導</a:t>
            </a:r>
            <a:endParaRPr lang="en-US" altLang="zh-TW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90CDBC5-E44C-49D0-8AC1-1FCAA058C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70E2AA6-C969-42C8-87C4-C1ACEC446E56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859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題解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A22B828-0899-4956-A30A-63DDD3685D91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4376AE9-4736-4A9C-AE30-876FD7BA9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C2DA97C-E01C-4790-8518-848746BA829E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6EF5F66-25E7-49B7-B9E1-AEE9AA446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02742">
            <a:off x="8551530" y="4612702"/>
            <a:ext cx="545986" cy="7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題解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CEFC9030-24F0-40BB-BF51-5CC710C9431A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A2D8A4-EBC4-42BC-A45B-A658E54194C5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219F2D4-0189-41AA-AAB5-63B1BD25A34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1C37C86-0026-4C2F-9A66-7A5563E83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6E8222A-90A0-46B7-A75B-9D3EA9E46767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549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377C3C7-A034-44AB-8359-2B38DC4F8B74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CB5F29-AB8F-4B5C-B439-66CBB8866499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F28177-7ECE-4936-99FB-BE3ADA2CAD2E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0BA4A3C-DE19-4AAE-A0D6-A3A848EF5CCF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BE704AB-B644-47E8-81AE-2B3138C6E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sp>
        <p:nvSpPr>
          <p:cNvPr id="1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18A7CEE-3D54-4800-A63C-6D33F75FB37C}"/>
              </a:ext>
            </a:extLst>
          </p:cNvPr>
          <p:cNvSpPr txBox="1"/>
          <p:nvPr userDrawn="1"/>
        </p:nvSpPr>
        <p:spPr>
          <a:xfrm>
            <a:off x="-1047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15" name="圖片 14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4B8422CA-67FA-4C5B-8CF7-8B5F4C0FA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題解隱藏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7E09042-023F-4F2D-B31F-43212E1E5B17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5C74B9-C26E-467D-8CF2-9312CF6B845E}"/>
              </a:ext>
            </a:extLst>
          </p:cNvPr>
          <p:cNvSpPr/>
          <p:nvPr userDrawn="1"/>
        </p:nvSpPr>
        <p:spPr>
          <a:xfrm>
            <a:off x="170099" y="232797"/>
            <a:ext cx="8770150" cy="464400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EF9E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EBBDCE-ACA6-48CF-A3A9-7EFF087548D2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EC5BB9C-46A3-417E-9D75-485AE8AF0B69}"/>
              </a:ext>
            </a:extLst>
          </p:cNvPr>
          <p:cNvSpPr txBox="1"/>
          <p:nvPr userDrawn="1"/>
        </p:nvSpPr>
        <p:spPr>
          <a:xfrm>
            <a:off x="0" y="408280"/>
            <a:ext cx="297518" cy="510992"/>
          </a:xfrm>
          <a:prstGeom prst="rect">
            <a:avLst/>
          </a:prstGeom>
          <a:solidFill>
            <a:srgbClr val="F2DBCC"/>
          </a:solidFill>
          <a:ln w="6350">
            <a:solidFill>
              <a:srgbClr val="FFF8D5"/>
            </a:solidFill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7DBE86C-6419-4E81-B9B3-D8950B94A5EB}"/>
              </a:ext>
            </a:extLst>
          </p:cNvPr>
          <p:cNvSpPr txBox="1"/>
          <p:nvPr userDrawn="1"/>
        </p:nvSpPr>
        <p:spPr>
          <a:xfrm>
            <a:off x="-1" y="1121710"/>
            <a:ext cx="297518" cy="510993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2636F0CC-0B2C-4771-BB7E-DCAC21D347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題解隱藏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6CF0F499-2C37-478D-A1FB-5B857667FFDE}"/>
              </a:ext>
            </a:extLst>
          </p:cNvPr>
          <p:cNvSpPr/>
          <p:nvPr userDrawn="1"/>
        </p:nvSpPr>
        <p:spPr>
          <a:xfrm>
            <a:off x="0" y="-1"/>
            <a:ext cx="9144000" cy="5152285"/>
          </a:xfrm>
          <a:prstGeom prst="rect">
            <a:avLst/>
          </a:prstGeom>
          <a:solidFill>
            <a:srgbClr val="D7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13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9CEAC9-8B3A-44CC-91B9-674276545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/>
          <a:stretch/>
        </p:blipFill>
        <p:spPr>
          <a:xfrm>
            <a:off x="176325" y="0"/>
            <a:ext cx="8800417" cy="4887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295FBAA-DC17-4CC3-B514-A47A9E3A7694}"/>
              </a:ext>
            </a:extLst>
          </p:cNvPr>
          <p:cNvSpPr/>
          <p:nvPr userDrawn="1"/>
        </p:nvSpPr>
        <p:spPr>
          <a:xfrm>
            <a:off x="8676000" y="0"/>
            <a:ext cx="468000" cy="468000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790B018-D859-4405-B665-5FF658179ED9}"/>
              </a:ext>
            </a:extLst>
          </p:cNvPr>
          <p:cNvSpPr txBox="1"/>
          <p:nvPr userDrawn="1"/>
        </p:nvSpPr>
        <p:spPr>
          <a:xfrm>
            <a:off x="-1" y="875859"/>
            <a:ext cx="297518" cy="510993"/>
          </a:xfrm>
          <a:prstGeom prst="rect">
            <a:avLst/>
          </a:prstGeom>
          <a:solidFill>
            <a:srgbClr val="BA6255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題解</a:t>
            </a:r>
            <a:endParaRPr lang="zh-TW" altLang="en-US" sz="1600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CBC9DF7-4EBB-4DA9-9FB1-1B2528A251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" y="4929893"/>
            <a:ext cx="522229" cy="179999"/>
          </a:xfrm>
          <a:prstGeom prst="rect">
            <a:avLst/>
          </a:prstGeom>
        </p:spPr>
      </p:pic>
      <p:pic>
        <p:nvPicPr>
          <p:cNvPr id="15" name="圖片 14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F3E91E40-43D1-4CAF-B661-55BB5BEAE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1877-760A-4ECF-BBC8-FA126BCFA630}" type="datetimeFigureOut">
              <a:rPr lang="zh-TW" altLang="en-US" smtClean="0"/>
              <a:t>2021/10/20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1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  <p:sldLayoutId id="2147483678" r:id="rId4"/>
    <p:sldLayoutId id="2147483679" r:id="rId5"/>
    <p:sldLayoutId id="2147483685" r:id="rId6"/>
    <p:sldLayoutId id="2147483686" r:id="rId7"/>
    <p:sldLayoutId id="2147483687" r:id="rId8"/>
    <p:sldLayoutId id="2147483683" r:id="rId9"/>
    <p:sldLayoutId id="2147483680" r:id="rId10"/>
    <p:sldLayoutId id="2147483688" r:id="rId11"/>
    <p:sldLayoutId id="2147483689" r:id="rId12"/>
    <p:sldLayoutId id="2147483675" r:id="rId13"/>
    <p:sldLayoutId id="2147483676" r:id="rId14"/>
    <p:sldLayoutId id="2147483692" r:id="rId15"/>
    <p:sldLayoutId id="2147483677" r:id="rId16"/>
    <p:sldLayoutId id="2147483684" r:id="rId17"/>
    <p:sldLayoutId id="2147483713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1877-760A-4ECF-BBC8-FA126BCFA630}" type="datetimeFigureOut">
              <a:rPr lang="zh-TW" altLang="en-US" smtClean="0"/>
              <a:t>2021/10/20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7764-FDE0-4F3D-B366-5E93EE4D6C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58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slide" Target="slide101.xml"/><Relationship Id="rId7" Type="http://schemas.openxmlformats.org/officeDocument/2006/relationships/slide" Target="slide9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1.xml"/><Relationship Id="rId5" Type="http://schemas.openxmlformats.org/officeDocument/2006/relationships/slide" Target="slide93.xml"/><Relationship Id="rId4" Type="http://schemas.openxmlformats.org/officeDocument/2006/relationships/slide" Target="slide99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93.xml"/><Relationship Id="rId7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7.xml"/><Relationship Id="rId5" Type="http://schemas.openxmlformats.org/officeDocument/2006/relationships/slide" Target="slide92.xml"/><Relationship Id="rId4" Type="http://schemas.openxmlformats.org/officeDocument/2006/relationships/slide" Target="slide91.xml"/><Relationship Id="rId9" Type="http://schemas.openxmlformats.org/officeDocument/2006/relationships/slide" Target="slide100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105.xml"/><Relationship Id="rId3" Type="http://schemas.openxmlformats.org/officeDocument/2006/relationships/image" Target="../media/image20.png"/><Relationship Id="rId7" Type="http://schemas.openxmlformats.org/officeDocument/2006/relationships/slide" Target="slide11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8.xml"/><Relationship Id="rId5" Type="http://schemas.openxmlformats.org/officeDocument/2006/relationships/slide" Target="slide117.xml"/><Relationship Id="rId4" Type="http://schemas.openxmlformats.org/officeDocument/2006/relationships/slide" Target="slide103.xml"/><Relationship Id="rId9" Type="http://schemas.openxmlformats.org/officeDocument/2006/relationships/slide" Target="slide8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0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103.xml"/><Relationship Id="rId4" Type="http://schemas.openxmlformats.org/officeDocument/2006/relationships/slide" Target="slide10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118.xml"/><Relationship Id="rId13" Type="http://schemas.openxmlformats.org/officeDocument/2006/relationships/image" Target="../media/image20.png"/><Relationship Id="rId3" Type="http://schemas.openxmlformats.org/officeDocument/2006/relationships/slide" Target="slide108.xml"/><Relationship Id="rId7" Type="http://schemas.openxmlformats.org/officeDocument/2006/relationships/slide" Target="slide117.xml"/><Relationship Id="rId12" Type="http://schemas.openxmlformats.org/officeDocument/2006/relationships/slide" Target="slide10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07.xml"/><Relationship Id="rId11" Type="http://schemas.openxmlformats.org/officeDocument/2006/relationships/image" Target="../media/image23.png"/><Relationship Id="rId5" Type="http://schemas.openxmlformats.org/officeDocument/2006/relationships/slide" Target="slide106.xml"/><Relationship Id="rId1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slide" Target="slide102.xml"/><Relationship Id="rId9" Type="http://schemas.openxmlformats.org/officeDocument/2006/relationships/slide" Target="slide119.xml"/><Relationship Id="rId14" Type="http://schemas.openxmlformats.org/officeDocument/2006/relationships/image" Target="../media/image2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slide" Target="slide10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" Target="slide118.xml"/><Relationship Id="rId3" Type="http://schemas.openxmlformats.org/officeDocument/2006/relationships/slide" Target="slide110.xml"/><Relationship Id="rId7" Type="http://schemas.openxmlformats.org/officeDocument/2006/relationships/slide" Target="slide11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slide" Target="slide105.xml"/><Relationship Id="rId9" Type="http://schemas.openxmlformats.org/officeDocument/2006/relationships/slide" Target="slide11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0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slide" Target="slide1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13.xml"/><Relationship Id="rId7" Type="http://schemas.openxmlformats.org/officeDocument/2006/relationships/slide" Target="slide11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slide" Target="slide119.xml"/><Relationship Id="rId5" Type="http://schemas.openxmlformats.org/officeDocument/2006/relationships/slide" Target="slide112.xml"/><Relationship Id="rId10" Type="http://schemas.openxmlformats.org/officeDocument/2006/relationships/slide" Target="slide118.xml"/><Relationship Id="rId4" Type="http://schemas.openxmlformats.org/officeDocument/2006/relationships/slide" Target="slide108.xml"/><Relationship Id="rId9" Type="http://schemas.openxmlformats.org/officeDocument/2006/relationships/slide" Target="slide11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1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0.xml"/><Relationship Id="rId1" Type="http://schemas.openxmlformats.org/officeDocument/2006/relationships/slideLayout" Target="../slideLayouts/slideLayout18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" Target="slide114.xml"/><Relationship Id="rId3" Type="http://schemas.openxmlformats.org/officeDocument/2006/relationships/slide" Target="slide116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slide" Target="slide119.xml"/><Relationship Id="rId5" Type="http://schemas.openxmlformats.org/officeDocument/2006/relationships/slide" Target="slide112.xml"/><Relationship Id="rId10" Type="http://schemas.openxmlformats.org/officeDocument/2006/relationships/slide" Target="slide118.xml"/><Relationship Id="rId4" Type="http://schemas.openxmlformats.org/officeDocument/2006/relationships/slide" Target="slide110.xml"/><Relationship Id="rId9" Type="http://schemas.openxmlformats.org/officeDocument/2006/relationships/slide" Target="slide11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1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114.xml"/><Relationship Id="rId4" Type="http://schemas.openxmlformats.org/officeDocument/2006/relationships/slide" Target="slide113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113.xml"/><Relationship Id="rId7" Type="http://schemas.openxmlformats.org/officeDocument/2006/relationships/slide" Target="slide11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8.xml"/><Relationship Id="rId5" Type="http://schemas.openxmlformats.org/officeDocument/2006/relationships/slide" Target="slide117.xml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2.xml"/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123.xml"/><Relationship Id="rId4" Type="http://schemas.openxmlformats.org/officeDocument/2006/relationships/slide" Target="slide1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21.xml"/><Relationship Id="rId5" Type="http://schemas.openxmlformats.org/officeDocument/2006/relationships/slide" Target="slide123.xml"/><Relationship Id="rId4" Type="http://schemas.openxmlformats.org/officeDocument/2006/relationships/image" Target="../media/image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23.xml"/><Relationship Id="rId5" Type="http://schemas.openxmlformats.org/officeDocument/2006/relationships/slide" Target="slide119.xml"/><Relationship Id="rId4" Type="http://schemas.openxmlformats.org/officeDocument/2006/relationships/slide" Target="slide12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23.xml"/><Relationship Id="rId5" Type="http://schemas.openxmlformats.org/officeDocument/2006/relationships/slide" Target="slide102.xml"/><Relationship Id="rId4" Type="http://schemas.openxmlformats.org/officeDocument/2006/relationships/slide" Target="slide11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123.xml"/><Relationship Id="rId4" Type="http://schemas.openxmlformats.org/officeDocument/2006/relationships/slide" Target="slide12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125.xml"/><Relationship Id="rId4" Type="http://schemas.openxmlformats.org/officeDocument/2006/relationships/slide" Target="slide12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02.xml"/><Relationship Id="rId5" Type="http://schemas.openxmlformats.org/officeDocument/2006/relationships/slide" Target="slide124.xml"/><Relationship Id="rId4" Type="http://schemas.openxmlformats.org/officeDocument/2006/relationships/slide" Target="slide12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28.xml"/><Relationship Id="rId5" Type="http://schemas.openxmlformats.org/officeDocument/2006/relationships/slide" Target="slide133.xml"/><Relationship Id="rId4" Type="http://schemas.openxmlformats.org/officeDocument/2006/relationships/slide" Target="slide130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7" Type="http://schemas.openxmlformats.org/officeDocument/2006/relationships/slide" Target="slide1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slide" Target="slide133.xml"/><Relationship Id="rId4" Type="http://schemas.openxmlformats.org/officeDocument/2006/relationships/slide" Target="slide13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33.xml"/><Relationship Id="rId5" Type="http://schemas.openxmlformats.org/officeDocument/2006/relationships/slide" Target="slide130.xml"/><Relationship Id="rId4" Type="http://schemas.openxmlformats.org/officeDocument/2006/relationships/slide" Target="slide1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33.xml"/><Relationship Id="rId5" Type="http://schemas.openxmlformats.org/officeDocument/2006/relationships/slide" Target="slide130.xml"/><Relationship Id="rId4" Type="http://schemas.openxmlformats.org/officeDocument/2006/relationships/slide" Target="slide12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33.xml"/><Relationship Id="rId5" Type="http://schemas.openxmlformats.org/officeDocument/2006/relationships/slide" Target="slide127.xml"/><Relationship Id="rId4" Type="http://schemas.openxmlformats.org/officeDocument/2006/relationships/slide" Target="slide13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33.xml"/><Relationship Id="rId5" Type="http://schemas.openxmlformats.org/officeDocument/2006/relationships/slide" Target="slide130.xml"/><Relationship Id="rId4" Type="http://schemas.openxmlformats.org/officeDocument/2006/relationships/slide" Target="slide12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3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30.xml"/><Relationship Id="rId5" Type="http://schemas.openxmlformats.org/officeDocument/2006/relationships/slide" Target="slide127.xml"/><Relationship Id="rId4" Type="http://schemas.openxmlformats.org/officeDocument/2006/relationships/slide" Target="slide134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30.xml"/><Relationship Id="rId5" Type="http://schemas.openxmlformats.org/officeDocument/2006/relationships/slide" Target="slide127.xml"/><Relationship Id="rId4" Type="http://schemas.openxmlformats.org/officeDocument/2006/relationships/slide" Target="slide13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37.xml"/><Relationship Id="rId1" Type="http://schemas.openxmlformats.org/officeDocument/2006/relationships/slideLayout" Target="../slideLayouts/slideLayout1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8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g"/><Relationship Id="rId5" Type="http://schemas.openxmlformats.org/officeDocument/2006/relationships/hyperlink" Target="https://ltn.tw/mt7g8Sj" TargetMode="External"/><Relationship Id="rId4" Type="http://schemas.openxmlformats.org/officeDocument/2006/relationships/slide" Target="slide13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8.jpg"/><Relationship Id="rId4" Type="http://schemas.openxmlformats.org/officeDocument/2006/relationships/hyperlink" Target="https://ltn.tw/JAaETE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9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4.xml"/><Relationship Id="rId4" Type="http://schemas.openxmlformats.org/officeDocument/2006/relationships/slide" Target="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4.xml"/><Relationship Id="rId4" Type="http://schemas.openxmlformats.org/officeDocument/2006/relationships/slide" Target="slid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0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3.xml"/><Relationship Id="rId3" Type="http://schemas.openxmlformats.org/officeDocument/2006/relationships/slide" Target="slide44.xml"/><Relationship Id="rId7" Type="http://schemas.openxmlformats.org/officeDocument/2006/relationships/slide" Target="slide62.xml"/><Relationship Id="rId12" Type="http://schemas.openxmlformats.org/officeDocument/2006/relationships/slide" Target="slide38.xml"/><Relationship Id="rId17" Type="http://schemas.openxmlformats.org/officeDocument/2006/relationships/slide" Target="slide4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60.xml"/><Relationship Id="rId11" Type="http://schemas.openxmlformats.org/officeDocument/2006/relationships/slide" Target="slide37.xml"/><Relationship Id="rId5" Type="http://schemas.openxmlformats.org/officeDocument/2006/relationships/slide" Target="slide59.xml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slide" Target="slide58.xml"/><Relationship Id="rId9" Type="http://schemas.openxmlformats.org/officeDocument/2006/relationships/slide" Target="slide41.xml"/><Relationship Id="rId1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slide" Target="slide48.xml"/><Relationship Id="rId7" Type="http://schemas.openxmlformats.org/officeDocument/2006/relationships/slide" Target="slide5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7.xml"/><Relationship Id="rId11" Type="http://schemas.openxmlformats.org/officeDocument/2006/relationships/slide" Target="slide45.xml"/><Relationship Id="rId5" Type="http://schemas.openxmlformats.org/officeDocument/2006/relationships/image" Target="../media/image20.png"/><Relationship Id="rId10" Type="http://schemas.openxmlformats.org/officeDocument/2006/relationships/slide" Target="slide62.xml"/><Relationship Id="rId4" Type="http://schemas.openxmlformats.org/officeDocument/2006/relationships/slide" Target="slide36.xml"/><Relationship Id="rId9" Type="http://schemas.openxmlformats.org/officeDocument/2006/relationships/slide" Target="slide6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image" Target="../media/image22.png"/><Relationship Id="rId3" Type="http://schemas.openxmlformats.org/officeDocument/2006/relationships/slide" Target="slide56.xml"/><Relationship Id="rId7" Type="http://schemas.openxmlformats.org/officeDocument/2006/relationships/slide" Target="slide49.xml"/><Relationship Id="rId12" Type="http://schemas.openxmlformats.org/officeDocument/2006/relationships/slide" Target="slide6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5.xml"/><Relationship Id="rId11" Type="http://schemas.openxmlformats.org/officeDocument/2006/relationships/slide" Target="slide60.xml"/><Relationship Id="rId5" Type="http://schemas.openxmlformats.org/officeDocument/2006/relationships/image" Target="../media/image20.png"/><Relationship Id="rId15" Type="http://schemas.openxmlformats.org/officeDocument/2006/relationships/slide" Target="slide53.xml"/><Relationship Id="rId10" Type="http://schemas.openxmlformats.org/officeDocument/2006/relationships/slide" Target="slide59.xml"/><Relationship Id="rId4" Type="http://schemas.openxmlformats.org/officeDocument/2006/relationships/slide" Target="slide44.xml"/><Relationship Id="rId9" Type="http://schemas.openxmlformats.org/officeDocument/2006/relationships/slide" Target="slide58.xml"/><Relationship Id="rId1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5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9.xml"/><Relationship Id="rId5" Type="http://schemas.openxmlformats.org/officeDocument/2006/relationships/image" Target="../media/image7.png"/><Relationship Id="rId4" Type="http://schemas.openxmlformats.org/officeDocument/2006/relationships/slide" Target="slid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1.xml"/><Relationship Id="rId5" Type="http://schemas.openxmlformats.org/officeDocument/2006/relationships/image" Target="../media/image7.png"/><Relationship Id="rId4" Type="http://schemas.openxmlformats.org/officeDocument/2006/relationships/slide" Target="slide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53.xml"/><Relationship Id="rId4" Type="http://schemas.openxmlformats.org/officeDocument/2006/relationships/slide" Target="slid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slide" Target="slide65.xml"/><Relationship Id="rId7" Type="http://schemas.openxmlformats.org/officeDocument/2006/relationships/slide" Target="slide5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57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slide" Target="slide62.xml"/><Relationship Id="rId4" Type="http://schemas.openxmlformats.org/officeDocument/2006/relationships/slide" Target="slide48.xml"/><Relationship Id="rId9" Type="http://schemas.openxmlformats.org/officeDocument/2006/relationships/slide" Target="slide6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6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6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3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4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3" Type="http://schemas.openxmlformats.org/officeDocument/2006/relationships/slide" Target="slide62.xml"/><Relationship Id="rId7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6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93.xml"/><Relationship Id="rId3" Type="http://schemas.openxmlformats.org/officeDocument/2006/relationships/slide" Target="slide69.xml"/><Relationship Id="rId7" Type="http://schemas.openxmlformats.org/officeDocument/2006/relationships/slide" Target="slide91.xml"/><Relationship Id="rId12" Type="http://schemas.openxmlformats.org/officeDocument/2006/relationships/slide" Target="slide6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0.xml"/><Relationship Id="rId11" Type="http://schemas.openxmlformats.org/officeDocument/2006/relationships/slide" Target="slide66.xml"/><Relationship Id="rId5" Type="http://schemas.openxmlformats.org/officeDocument/2006/relationships/slide" Target="slide89.xml"/><Relationship Id="rId10" Type="http://schemas.openxmlformats.org/officeDocument/2006/relationships/image" Target="../media/image20.png"/><Relationship Id="rId4" Type="http://schemas.openxmlformats.org/officeDocument/2006/relationships/slide" Target="slide56.xml"/><Relationship Id="rId9" Type="http://schemas.openxmlformats.org/officeDocument/2006/relationships/slide" Target="slide6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slide" Target="slide6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90.xml"/><Relationship Id="rId3" Type="http://schemas.openxmlformats.org/officeDocument/2006/relationships/slide" Target="slide71.xml"/><Relationship Id="rId7" Type="http://schemas.openxmlformats.org/officeDocument/2006/relationships/slide" Target="slide8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slide" Target="slide70.xml"/><Relationship Id="rId10" Type="http://schemas.openxmlformats.org/officeDocument/2006/relationships/slide" Target="slide93.xml"/><Relationship Id="rId4" Type="http://schemas.openxmlformats.org/officeDocument/2006/relationships/slide" Target="slide65.xml"/><Relationship Id="rId9" Type="http://schemas.openxmlformats.org/officeDocument/2006/relationships/slide" Target="slide9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openxmlformats.org/officeDocument/2006/relationships/slide" Target="slide73.xml"/><Relationship Id="rId7" Type="http://schemas.openxmlformats.org/officeDocument/2006/relationships/image" Target="../media/image20.png"/><Relationship Id="rId12" Type="http://schemas.openxmlformats.org/officeDocument/2006/relationships/slide" Target="slide7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slide" Target="slide93.xml"/><Relationship Id="rId5" Type="http://schemas.openxmlformats.org/officeDocument/2006/relationships/image" Target="../media/image24.png"/><Relationship Id="rId10" Type="http://schemas.openxmlformats.org/officeDocument/2006/relationships/slide" Target="slide91.xml"/><Relationship Id="rId4" Type="http://schemas.openxmlformats.org/officeDocument/2006/relationships/slide" Target="slide69.xml"/><Relationship Id="rId9" Type="http://schemas.openxmlformats.org/officeDocument/2006/relationships/slide" Target="slide9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91.xml"/><Relationship Id="rId3" Type="http://schemas.openxmlformats.org/officeDocument/2006/relationships/slide" Target="slide79.xml"/><Relationship Id="rId7" Type="http://schemas.openxmlformats.org/officeDocument/2006/relationships/slide" Target="slide77.xml"/><Relationship Id="rId12" Type="http://schemas.openxmlformats.org/officeDocument/2006/relationships/slide" Target="slide9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slide" Target="slide89.xml"/><Relationship Id="rId5" Type="http://schemas.openxmlformats.org/officeDocument/2006/relationships/slide" Target="slide78.xml"/><Relationship Id="rId10" Type="http://schemas.openxmlformats.org/officeDocument/2006/relationships/slide" Target="slide75.xml"/><Relationship Id="rId4" Type="http://schemas.openxmlformats.org/officeDocument/2006/relationships/slide" Target="slide71.xml"/><Relationship Id="rId9" Type="http://schemas.openxmlformats.org/officeDocument/2006/relationships/slide" Target="slide74.xml"/><Relationship Id="rId14" Type="http://schemas.openxmlformats.org/officeDocument/2006/relationships/slide" Target="slide9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75.xml"/><Relationship Id="rId4" Type="http://schemas.openxmlformats.org/officeDocument/2006/relationships/slide" Target="slide7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73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13" Type="http://schemas.openxmlformats.org/officeDocument/2006/relationships/slide" Target="slide81.xml"/><Relationship Id="rId3" Type="http://schemas.openxmlformats.org/officeDocument/2006/relationships/slide" Target="slide82.xml"/><Relationship Id="rId7" Type="http://schemas.openxmlformats.org/officeDocument/2006/relationships/slide" Target="slide84.xml"/><Relationship Id="rId12" Type="http://schemas.openxmlformats.org/officeDocument/2006/relationships/slide" Target="slide8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slide" Target="slide93.xml"/><Relationship Id="rId5" Type="http://schemas.openxmlformats.org/officeDocument/2006/relationships/image" Target="../media/image20.png"/><Relationship Id="rId10" Type="http://schemas.openxmlformats.org/officeDocument/2006/relationships/slide" Target="slide91.xml"/><Relationship Id="rId4" Type="http://schemas.openxmlformats.org/officeDocument/2006/relationships/slide" Target="slide73.xml"/><Relationship Id="rId9" Type="http://schemas.openxmlformats.org/officeDocument/2006/relationships/slide" Target="slide90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93.xml"/><Relationship Id="rId3" Type="http://schemas.openxmlformats.org/officeDocument/2006/relationships/slide" Target="slide83.xml"/><Relationship Id="rId7" Type="http://schemas.openxmlformats.org/officeDocument/2006/relationships/slide" Target="slide9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0.xml"/><Relationship Id="rId5" Type="http://schemas.openxmlformats.org/officeDocument/2006/relationships/slide" Target="slide89.xml"/><Relationship Id="rId4" Type="http://schemas.openxmlformats.org/officeDocument/2006/relationships/slide" Target="slide79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90.xml"/><Relationship Id="rId3" Type="http://schemas.openxmlformats.org/officeDocument/2006/relationships/slide" Target="slide86.xml"/><Relationship Id="rId7" Type="http://schemas.openxmlformats.org/officeDocument/2006/relationships/slide" Target="slide89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85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slide" Target="slide93.xml"/><Relationship Id="rId4" Type="http://schemas.openxmlformats.org/officeDocument/2006/relationships/slide" Target="slide82.xml"/><Relationship Id="rId9" Type="http://schemas.openxmlformats.org/officeDocument/2006/relationships/slide" Target="slide9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83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openxmlformats.org/officeDocument/2006/relationships/slide" Target="slide102.xml"/><Relationship Id="rId7" Type="http://schemas.openxmlformats.org/officeDocument/2006/relationships/slide" Target="slide8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87.xml"/><Relationship Id="rId11" Type="http://schemas.openxmlformats.org/officeDocument/2006/relationships/slide" Target="slide93.xml"/><Relationship Id="rId5" Type="http://schemas.openxmlformats.org/officeDocument/2006/relationships/image" Target="../media/image20.png"/><Relationship Id="rId10" Type="http://schemas.openxmlformats.org/officeDocument/2006/relationships/slide" Target="slide91.xml"/><Relationship Id="rId4" Type="http://schemas.openxmlformats.org/officeDocument/2006/relationships/slide" Target="slide83.xml"/><Relationship Id="rId9" Type="http://schemas.openxmlformats.org/officeDocument/2006/relationships/slide" Target="slide9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slide" Target="slide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8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7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7.xml"/><Relationship Id="rId5" Type="http://schemas.openxmlformats.org/officeDocument/2006/relationships/slide" Target="slide92.xml"/><Relationship Id="rId4" Type="http://schemas.openxmlformats.org/officeDocument/2006/relationships/slide" Target="slide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7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7.xml"/><Relationship Id="rId5" Type="http://schemas.openxmlformats.org/officeDocument/2006/relationships/slide" Target="slide92.xml"/><Relationship Id="rId4" Type="http://schemas.openxmlformats.org/officeDocument/2006/relationships/slide" Target="slide9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7" Type="http://schemas.openxmlformats.org/officeDocument/2006/relationships/slide" Target="slide9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2.xml"/><Relationship Id="rId5" Type="http://schemas.openxmlformats.org/officeDocument/2006/relationships/slide" Target="slide91.xml"/><Relationship Id="rId4" Type="http://schemas.openxmlformats.org/officeDocument/2006/relationships/slide" Target="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7" Type="http://schemas.openxmlformats.org/officeDocument/2006/relationships/slide" Target="slide9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2.xml"/><Relationship Id="rId5" Type="http://schemas.openxmlformats.org/officeDocument/2006/relationships/slide" Target="slide91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slide" Target="slide96.xml"/><Relationship Id="rId7" Type="http://schemas.openxmlformats.org/officeDocument/2006/relationships/slide" Target="slide9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1.xml"/><Relationship Id="rId5" Type="http://schemas.openxmlformats.org/officeDocument/2006/relationships/slide" Target="slide93.xml"/><Relationship Id="rId4" Type="http://schemas.openxmlformats.org/officeDocument/2006/relationships/slide" Target="slide94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93.xml"/><Relationship Id="rId7" Type="http://schemas.openxmlformats.org/officeDocument/2006/relationships/slide" Target="slide6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7.xml"/><Relationship Id="rId5" Type="http://schemas.openxmlformats.org/officeDocument/2006/relationships/slide" Target="slide92.xml"/><Relationship Id="rId4" Type="http://schemas.openxmlformats.org/officeDocument/2006/relationships/slide" Target="slide91.xml"/><Relationship Id="rId9" Type="http://schemas.openxmlformats.org/officeDocument/2006/relationships/slide" Target="slide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7" Type="http://schemas.openxmlformats.org/officeDocument/2006/relationships/slide" Target="slide9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2.xml"/><Relationship Id="rId5" Type="http://schemas.openxmlformats.org/officeDocument/2006/relationships/slide" Target="slide91.xml"/><Relationship Id="rId4" Type="http://schemas.openxmlformats.org/officeDocument/2006/relationships/slide" Target="slide93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99.xml"/><Relationship Id="rId3" Type="http://schemas.openxmlformats.org/officeDocument/2006/relationships/slide" Target="slide93.xml"/><Relationship Id="rId7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7.xml"/><Relationship Id="rId5" Type="http://schemas.openxmlformats.org/officeDocument/2006/relationships/slide" Target="slide92.xml"/><Relationship Id="rId4" Type="http://schemas.openxmlformats.org/officeDocument/2006/relationships/slide" Target="slide91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100.xml"/><Relationship Id="rId3" Type="http://schemas.openxmlformats.org/officeDocument/2006/relationships/slide" Target="slide93.xml"/><Relationship Id="rId7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7.xml"/><Relationship Id="rId5" Type="http://schemas.openxmlformats.org/officeDocument/2006/relationships/slide" Target="slide92.xml"/><Relationship Id="rId4" Type="http://schemas.openxmlformats.org/officeDocument/2006/relationships/slide" Target="slide91.xml"/><Relationship Id="rId9" Type="http://schemas.openxmlformats.org/officeDocument/2006/relationships/slide" Target="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1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498FBD7-3D13-47F9-82BE-061979AD61DF}"/>
              </a:ext>
            </a:extLst>
          </p:cNvPr>
          <p:cNvSpPr txBox="1"/>
          <p:nvPr/>
        </p:nvSpPr>
        <p:spPr>
          <a:xfrm>
            <a:off x="351698" y="391708"/>
            <a:ext cx="53306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一府二鹿三艋舺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555296E-9589-4A4A-A753-4384A41FCEB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6966B8F-CB3B-48F8-9503-AA8765D87AB0}"/>
              </a:ext>
            </a:extLst>
          </p:cNvPr>
          <p:cNvSpPr/>
          <p:nvPr/>
        </p:nvSpPr>
        <p:spPr>
          <a:xfrm>
            <a:off x="351699" y="976483"/>
            <a:ext cx="84406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  <a:buClr>
                <a:schemeClr val="tx1"/>
              </a:buClr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描述清領時期臺灣的三個航運重鎮城市。它們是當時對外貿易的出口，也是交通經濟的重要命脈。</a:t>
            </a:r>
          </a:p>
          <a:p>
            <a:pPr>
              <a:lnSpc>
                <a:spcPct val="130000"/>
              </a:lnSpc>
              <a:spcBef>
                <a:spcPts val="1800"/>
              </a:spcBef>
              <a:buClr>
                <a:schemeClr val="tx1"/>
              </a:buClr>
              <a:tabLst>
                <a:tab pos="1436688" algn="l"/>
              </a:tabLst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 </a:t>
            </a:r>
            <a:r>
              <a:rPr lang="zh-TW" altLang="en-US" sz="30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府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：今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市中西區與安平區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 </a:t>
            </a:r>
            <a:r>
              <a:rPr lang="zh-TW" altLang="en-US" sz="30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鹿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：今彰化縣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鹿港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鎮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000" b="1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艋舺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：今臺北市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萬華</a:t>
            </a:r>
            <a:r>
              <a:rPr lang="zh-TW" altLang="en-US" sz="30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zh-TW" altLang="en-US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2CA90206-5FC0-4D12-A3DB-1538FE7398B2}"/>
              </a:ext>
            </a:extLst>
          </p:cNvPr>
          <p:cNvGrpSpPr/>
          <p:nvPr/>
        </p:nvGrpSpPr>
        <p:grpSpPr>
          <a:xfrm>
            <a:off x="5921829" y="2307162"/>
            <a:ext cx="2688501" cy="2448694"/>
            <a:chOff x="5921829" y="2270183"/>
            <a:chExt cx="2643049" cy="2407296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A1E784C7-D52B-4659-B6C8-E78777858B21}"/>
                </a:ext>
              </a:extLst>
            </p:cNvPr>
            <p:cNvGrpSpPr/>
            <p:nvPr/>
          </p:nvGrpSpPr>
          <p:grpSpPr>
            <a:xfrm>
              <a:off x="6622649" y="2441803"/>
              <a:ext cx="1187995" cy="2235676"/>
              <a:chOff x="1219925" y="1261178"/>
              <a:chExt cx="1729275" cy="3254305"/>
            </a:xfrm>
          </p:grpSpPr>
          <p:grpSp>
            <p:nvGrpSpPr>
              <p:cNvPr id="5" name="群組 4">
                <a:extLst>
                  <a:ext uri="{FF2B5EF4-FFF2-40B4-BE49-F238E27FC236}">
                    <a16:creationId xmlns:a16="http://schemas.microsoft.com/office/drawing/2014/main" id="{292E4F06-BCD8-4CE8-AA61-61033EBA2144}"/>
                  </a:ext>
                </a:extLst>
              </p:cNvPr>
              <p:cNvGrpSpPr/>
              <p:nvPr/>
            </p:nvGrpSpPr>
            <p:grpSpPr>
              <a:xfrm>
                <a:off x="1219925" y="1261178"/>
                <a:ext cx="1729275" cy="3254305"/>
                <a:chOff x="1117680" y="1559409"/>
                <a:chExt cx="1632749" cy="3072653"/>
              </a:xfrm>
            </p:grpSpPr>
            <p:sp>
              <p:nvSpPr>
                <p:cNvPr id="8" name="手繪多邊形: 圖案 7">
                  <a:extLst>
                    <a:ext uri="{FF2B5EF4-FFF2-40B4-BE49-F238E27FC236}">
                      <a16:creationId xmlns:a16="http://schemas.microsoft.com/office/drawing/2014/main" id="{E8E9FB99-917D-4DDA-8B43-C9B0346DAF36}"/>
                    </a:ext>
                  </a:extLst>
                </p:cNvPr>
                <p:cNvSpPr/>
                <p:nvPr/>
              </p:nvSpPr>
              <p:spPr>
                <a:xfrm>
                  <a:off x="1117680" y="1559409"/>
                  <a:ext cx="1632749" cy="3072653"/>
                </a:xfrm>
                <a:custGeom>
                  <a:avLst/>
                  <a:gdLst>
                    <a:gd name="connsiteX0" fmla="*/ 1996888 w 2561665"/>
                    <a:gd name="connsiteY0" fmla="*/ 0 h 4820770"/>
                    <a:gd name="connsiteX1" fmla="*/ 1996888 w 2561665"/>
                    <a:gd name="connsiteY1" fmla="*/ 0 h 4820770"/>
                    <a:gd name="connsiteX2" fmla="*/ 2043953 w 2561665"/>
                    <a:gd name="connsiteY2" fmla="*/ 40341 h 4820770"/>
                    <a:gd name="connsiteX3" fmla="*/ 2064123 w 2561665"/>
                    <a:gd name="connsiteY3" fmla="*/ 60512 h 4820770"/>
                    <a:gd name="connsiteX4" fmla="*/ 2084294 w 2561665"/>
                    <a:gd name="connsiteY4" fmla="*/ 67235 h 4820770"/>
                    <a:gd name="connsiteX5" fmla="*/ 2111188 w 2561665"/>
                    <a:gd name="connsiteY5" fmla="*/ 114300 h 4820770"/>
                    <a:gd name="connsiteX6" fmla="*/ 2097741 w 2561665"/>
                    <a:gd name="connsiteY6" fmla="*/ 134470 h 4820770"/>
                    <a:gd name="connsiteX7" fmla="*/ 2084294 w 2561665"/>
                    <a:gd name="connsiteY7" fmla="*/ 107576 h 4820770"/>
                    <a:gd name="connsiteX8" fmla="*/ 2198594 w 2561665"/>
                    <a:gd name="connsiteY8" fmla="*/ 215153 h 4820770"/>
                    <a:gd name="connsiteX9" fmla="*/ 2259106 w 2561665"/>
                    <a:gd name="connsiteY9" fmla="*/ 194982 h 4820770"/>
                    <a:gd name="connsiteX10" fmla="*/ 2326341 w 2561665"/>
                    <a:gd name="connsiteY10" fmla="*/ 255494 h 4820770"/>
                    <a:gd name="connsiteX11" fmla="*/ 2407023 w 2561665"/>
                    <a:gd name="connsiteY11" fmla="*/ 242047 h 4820770"/>
                    <a:gd name="connsiteX12" fmla="*/ 2454088 w 2561665"/>
                    <a:gd name="connsiteY12" fmla="*/ 383241 h 4820770"/>
                    <a:gd name="connsiteX13" fmla="*/ 2561665 w 2561665"/>
                    <a:gd name="connsiteY13" fmla="*/ 443753 h 4820770"/>
                    <a:gd name="connsiteX14" fmla="*/ 2353235 w 2561665"/>
                    <a:gd name="connsiteY14" fmla="*/ 584947 h 4820770"/>
                    <a:gd name="connsiteX15" fmla="*/ 2319617 w 2561665"/>
                    <a:gd name="connsiteY15" fmla="*/ 766482 h 4820770"/>
                    <a:gd name="connsiteX16" fmla="*/ 2333065 w 2561665"/>
                    <a:gd name="connsiteY16" fmla="*/ 900953 h 4820770"/>
                    <a:gd name="connsiteX17" fmla="*/ 2380129 w 2561665"/>
                    <a:gd name="connsiteY17" fmla="*/ 1028700 h 4820770"/>
                    <a:gd name="connsiteX18" fmla="*/ 2359959 w 2561665"/>
                    <a:gd name="connsiteY18" fmla="*/ 1129553 h 4820770"/>
                    <a:gd name="connsiteX19" fmla="*/ 2279276 w 2561665"/>
                    <a:gd name="connsiteY19" fmla="*/ 1237129 h 4820770"/>
                    <a:gd name="connsiteX20" fmla="*/ 2212041 w 2561665"/>
                    <a:gd name="connsiteY20" fmla="*/ 1499347 h 4820770"/>
                    <a:gd name="connsiteX21" fmla="*/ 2097741 w 2561665"/>
                    <a:gd name="connsiteY21" fmla="*/ 1553135 h 4820770"/>
                    <a:gd name="connsiteX22" fmla="*/ 2117912 w 2561665"/>
                    <a:gd name="connsiteY22" fmla="*/ 1667435 h 4820770"/>
                    <a:gd name="connsiteX23" fmla="*/ 2017059 w 2561665"/>
                    <a:gd name="connsiteY23" fmla="*/ 1761565 h 4820770"/>
                    <a:gd name="connsiteX24" fmla="*/ 2077570 w 2561665"/>
                    <a:gd name="connsiteY24" fmla="*/ 1896035 h 4820770"/>
                    <a:gd name="connsiteX25" fmla="*/ 2010335 w 2561665"/>
                    <a:gd name="connsiteY25" fmla="*/ 2010335 h 4820770"/>
                    <a:gd name="connsiteX26" fmla="*/ 1869141 w 2561665"/>
                    <a:gd name="connsiteY26" fmla="*/ 2770094 h 4820770"/>
                    <a:gd name="connsiteX27" fmla="*/ 1808629 w 2561665"/>
                    <a:gd name="connsiteY27" fmla="*/ 2911288 h 4820770"/>
                    <a:gd name="connsiteX28" fmla="*/ 1775012 w 2561665"/>
                    <a:gd name="connsiteY28" fmla="*/ 2971800 h 4820770"/>
                    <a:gd name="connsiteX29" fmla="*/ 1775012 w 2561665"/>
                    <a:gd name="connsiteY29" fmla="*/ 3092823 h 4820770"/>
                    <a:gd name="connsiteX30" fmla="*/ 1694329 w 2561665"/>
                    <a:gd name="connsiteY30" fmla="*/ 3160059 h 4820770"/>
                    <a:gd name="connsiteX31" fmla="*/ 1633817 w 2561665"/>
                    <a:gd name="connsiteY31" fmla="*/ 3341594 h 4820770"/>
                    <a:gd name="connsiteX32" fmla="*/ 1506070 w 2561665"/>
                    <a:gd name="connsiteY32" fmla="*/ 3469341 h 4820770"/>
                    <a:gd name="connsiteX33" fmla="*/ 1506070 w 2561665"/>
                    <a:gd name="connsiteY33" fmla="*/ 3536576 h 4820770"/>
                    <a:gd name="connsiteX34" fmla="*/ 1465729 w 2561665"/>
                    <a:gd name="connsiteY34" fmla="*/ 3617259 h 4820770"/>
                    <a:gd name="connsiteX35" fmla="*/ 1304365 w 2561665"/>
                    <a:gd name="connsiteY35" fmla="*/ 3711388 h 4820770"/>
                    <a:gd name="connsiteX36" fmla="*/ 1089212 w 2561665"/>
                    <a:gd name="connsiteY36" fmla="*/ 4289612 h 4820770"/>
                    <a:gd name="connsiteX37" fmla="*/ 1102659 w 2561665"/>
                    <a:gd name="connsiteY37" fmla="*/ 4558553 h 4820770"/>
                    <a:gd name="connsiteX38" fmla="*/ 1095935 w 2561665"/>
                    <a:gd name="connsiteY38" fmla="*/ 4619065 h 4820770"/>
                    <a:gd name="connsiteX39" fmla="*/ 1048870 w 2561665"/>
                    <a:gd name="connsiteY39" fmla="*/ 4713194 h 4820770"/>
                    <a:gd name="connsiteX40" fmla="*/ 1069041 w 2561665"/>
                    <a:gd name="connsiteY40" fmla="*/ 4814047 h 4820770"/>
                    <a:gd name="connsiteX41" fmla="*/ 1028700 w 2561665"/>
                    <a:gd name="connsiteY41" fmla="*/ 4820770 h 4820770"/>
                    <a:gd name="connsiteX42" fmla="*/ 968188 w 2561665"/>
                    <a:gd name="connsiteY42" fmla="*/ 4733365 h 4820770"/>
                    <a:gd name="connsiteX43" fmla="*/ 867335 w 2561665"/>
                    <a:gd name="connsiteY43" fmla="*/ 4753535 h 4820770"/>
                    <a:gd name="connsiteX44" fmla="*/ 853888 w 2561665"/>
                    <a:gd name="connsiteY44" fmla="*/ 4706470 h 4820770"/>
                    <a:gd name="connsiteX45" fmla="*/ 867335 w 2561665"/>
                    <a:gd name="connsiteY45" fmla="*/ 4679576 h 4820770"/>
                    <a:gd name="connsiteX46" fmla="*/ 847165 w 2561665"/>
                    <a:gd name="connsiteY46" fmla="*/ 4619065 h 4820770"/>
                    <a:gd name="connsiteX47" fmla="*/ 874059 w 2561665"/>
                    <a:gd name="connsiteY47" fmla="*/ 4471147 h 4820770"/>
                    <a:gd name="connsiteX48" fmla="*/ 719417 w 2561665"/>
                    <a:gd name="connsiteY48" fmla="*/ 4155141 h 4820770"/>
                    <a:gd name="connsiteX49" fmla="*/ 571500 w 2561665"/>
                    <a:gd name="connsiteY49" fmla="*/ 4067735 h 4820770"/>
                    <a:gd name="connsiteX50" fmla="*/ 396688 w 2561665"/>
                    <a:gd name="connsiteY50" fmla="*/ 3939988 h 4820770"/>
                    <a:gd name="connsiteX51" fmla="*/ 363070 w 2561665"/>
                    <a:gd name="connsiteY51" fmla="*/ 3872753 h 4820770"/>
                    <a:gd name="connsiteX52" fmla="*/ 262217 w 2561665"/>
                    <a:gd name="connsiteY52" fmla="*/ 3785347 h 4820770"/>
                    <a:gd name="connsiteX53" fmla="*/ 295835 w 2561665"/>
                    <a:gd name="connsiteY53" fmla="*/ 3677770 h 4820770"/>
                    <a:gd name="connsiteX54" fmla="*/ 208429 w 2561665"/>
                    <a:gd name="connsiteY54" fmla="*/ 3496235 h 4820770"/>
                    <a:gd name="connsiteX55" fmla="*/ 168088 w 2561665"/>
                    <a:gd name="connsiteY55" fmla="*/ 3307976 h 4820770"/>
                    <a:gd name="connsiteX56" fmla="*/ 80682 w 2561665"/>
                    <a:gd name="connsiteY56" fmla="*/ 3294529 h 4820770"/>
                    <a:gd name="connsiteX57" fmla="*/ 40341 w 2561665"/>
                    <a:gd name="connsiteY57" fmla="*/ 3166782 h 4820770"/>
                    <a:gd name="connsiteX58" fmla="*/ 0 w 2561665"/>
                    <a:gd name="connsiteY58" fmla="*/ 3119717 h 4820770"/>
                    <a:gd name="connsiteX59" fmla="*/ 60512 w 2561665"/>
                    <a:gd name="connsiteY59" fmla="*/ 3079376 h 4820770"/>
                    <a:gd name="connsiteX60" fmla="*/ 20170 w 2561665"/>
                    <a:gd name="connsiteY60" fmla="*/ 2998694 h 4820770"/>
                    <a:gd name="connsiteX61" fmla="*/ 100853 w 2561665"/>
                    <a:gd name="connsiteY61" fmla="*/ 2857500 h 4820770"/>
                    <a:gd name="connsiteX62" fmla="*/ 121023 w 2561665"/>
                    <a:gd name="connsiteY62" fmla="*/ 2783541 h 4820770"/>
                    <a:gd name="connsiteX63" fmla="*/ 141194 w 2561665"/>
                    <a:gd name="connsiteY63" fmla="*/ 2702859 h 4820770"/>
                    <a:gd name="connsiteX64" fmla="*/ 161365 w 2561665"/>
                    <a:gd name="connsiteY64" fmla="*/ 2507876 h 4820770"/>
                    <a:gd name="connsiteX65" fmla="*/ 134470 w 2561665"/>
                    <a:gd name="connsiteY65" fmla="*/ 2427194 h 4820770"/>
                    <a:gd name="connsiteX66" fmla="*/ 174812 w 2561665"/>
                    <a:gd name="connsiteY66" fmla="*/ 2245659 h 4820770"/>
                    <a:gd name="connsiteX67" fmla="*/ 161365 w 2561665"/>
                    <a:gd name="connsiteY67" fmla="*/ 2171700 h 4820770"/>
                    <a:gd name="connsiteX68" fmla="*/ 282388 w 2561665"/>
                    <a:gd name="connsiteY68" fmla="*/ 2070847 h 4820770"/>
                    <a:gd name="connsiteX69" fmla="*/ 302559 w 2561665"/>
                    <a:gd name="connsiteY69" fmla="*/ 2077570 h 4820770"/>
                    <a:gd name="connsiteX70" fmla="*/ 356347 w 2561665"/>
                    <a:gd name="connsiteY70" fmla="*/ 1909482 h 4820770"/>
                    <a:gd name="connsiteX71" fmla="*/ 457200 w 2561665"/>
                    <a:gd name="connsiteY71" fmla="*/ 1795182 h 4820770"/>
                    <a:gd name="connsiteX72" fmla="*/ 443753 w 2561665"/>
                    <a:gd name="connsiteY72" fmla="*/ 1694329 h 4820770"/>
                    <a:gd name="connsiteX73" fmla="*/ 551329 w 2561665"/>
                    <a:gd name="connsiteY73" fmla="*/ 1573306 h 4820770"/>
                    <a:gd name="connsiteX74" fmla="*/ 632012 w 2561665"/>
                    <a:gd name="connsiteY74" fmla="*/ 1472453 h 4820770"/>
                    <a:gd name="connsiteX75" fmla="*/ 618565 w 2561665"/>
                    <a:gd name="connsiteY75" fmla="*/ 1418665 h 4820770"/>
                    <a:gd name="connsiteX76" fmla="*/ 692523 w 2561665"/>
                    <a:gd name="connsiteY76" fmla="*/ 1378323 h 4820770"/>
                    <a:gd name="connsiteX77" fmla="*/ 779929 w 2561665"/>
                    <a:gd name="connsiteY77" fmla="*/ 1176617 h 4820770"/>
                    <a:gd name="connsiteX78" fmla="*/ 934570 w 2561665"/>
                    <a:gd name="connsiteY78" fmla="*/ 948017 h 4820770"/>
                    <a:gd name="connsiteX79" fmla="*/ 1062317 w 2561665"/>
                    <a:gd name="connsiteY79" fmla="*/ 833717 h 4820770"/>
                    <a:gd name="connsiteX80" fmla="*/ 1122829 w 2561665"/>
                    <a:gd name="connsiteY80" fmla="*/ 759759 h 4820770"/>
                    <a:gd name="connsiteX81" fmla="*/ 1109382 w 2561665"/>
                    <a:gd name="connsiteY81" fmla="*/ 685800 h 4820770"/>
                    <a:gd name="connsiteX82" fmla="*/ 1190065 w 2561665"/>
                    <a:gd name="connsiteY82" fmla="*/ 558053 h 4820770"/>
                    <a:gd name="connsiteX83" fmla="*/ 1304365 w 2561665"/>
                    <a:gd name="connsiteY83" fmla="*/ 369794 h 4820770"/>
                    <a:gd name="connsiteX84" fmla="*/ 1600200 w 2561665"/>
                    <a:gd name="connsiteY84" fmla="*/ 248770 h 4820770"/>
                    <a:gd name="connsiteX85" fmla="*/ 1761565 w 2561665"/>
                    <a:gd name="connsiteY85" fmla="*/ 215153 h 4820770"/>
                    <a:gd name="connsiteX86" fmla="*/ 1822076 w 2561665"/>
                    <a:gd name="connsiteY86" fmla="*/ 255494 h 4820770"/>
                    <a:gd name="connsiteX87" fmla="*/ 1781735 w 2561665"/>
                    <a:gd name="connsiteY87" fmla="*/ 174812 h 4820770"/>
                    <a:gd name="connsiteX88" fmla="*/ 1862417 w 2561665"/>
                    <a:gd name="connsiteY88" fmla="*/ 40341 h 4820770"/>
                    <a:gd name="connsiteX89" fmla="*/ 1916206 w 2561665"/>
                    <a:gd name="connsiteY89" fmla="*/ 47065 h 4820770"/>
                    <a:gd name="connsiteX90" fmla="*/ 1996888 w 2561665"/>
                    <a:gd name="connsiteY90" fmla="*/ 0 h 4820770"/>
                    <a:gd name="connsiteX0" fmla="*/ 1996888 w 2561665"/>
                    <a:gd name="connsiteY0" fmla="*/ 0 h 4820770"/>
                    <a:gd name="connsiteX1" fmla="*/ 1996888 w 2561665"/>
                    <a:gd name="connsiteY1" fmla="*/ 0 h 4820770"/>
                    <a:gd name="connsiteX2" fmla="*/ 2043953 w 2561665"/>
                    <a:gd name="connsiteY2" fmla="*/ 40341 h 4820770"/>
                    <a:gd name="connsiteX3" fmla="*/ 2064123 w 2561665"/>
                    <a:gd name="connsiteY3" fmla="*/ 60512 h 4820770"/>
                    <a:gd name="connsiteX4" fmla="*/ 2084294 w 2561665"/>
                    <a:gd name="connsiteY4" fmla="*/ 67235 h 4820770"/>
                    <a:gd name="connsiteX5" fmla="*/ 2111188 w 2561665"/>
                    <a:gd name="connsiteY5" fmla="*/ 114300 h 4820770"/>
                    <a:gd name="connsiteX6" fmla="*/ 2097741 w 2561665"/>
                    <a:gd name="connsiteY6" fmla="*/ 134470 h 4820770"/>
                    <a:gd name="connsiteX7" fmla="*/ 2084294 w 2561665"/>
                    <a:gd name="connsiteY7" fmla="*/ 107576 h 4820770"/>
                    <a:gd name="connsiteX8" fmla="*/ 2198594 w 2561665"/>
                    <a:gd name="connsiteY8" fmla="*/ 215153 h 4820770"/>
                    <a:gd name="connsiteX9" fmla="*/ 2259106 w 2561665"/>
                    <a:gd name="connsiteY9" fmla="*/ 194982 h 4820770"/>
                    <a:gd name="connsiteX10" fmla="*/ 2326341 w 2561665"/>
                    <a:gd name="connsiteY10" fmla="*/ 255494 h 4820770"/>
                    <a:gd name="connsiteX11" fmla="*/ 2407023 w 2561665"/>
                    <a:gd name="connsiteY11" fmla="*/ 242047 h 4820770"/>
                    <a:gd name="connsiteX12" fmla="*/ 2454088 w 2561665"/>
                    <a:gd name="connsiteY12" fmla="*/ 383241 h 4820770"/>
                    <a:gd name="connsiteX13" fmla="*/ 2561665 w 2561665"/>
                    <a:gd name="connsiteY13" fmla="*/ 443753 h 4820770"/>
                    <a:gd name="connsiteX14" fmla="*/ 2353235 w 2561665"/>
                    <a:gd name="connsiteY14" fmla="*/ 584947 h 4820770"/>
                    <a:gd name="connsiteX15" fmla="*/ 2319617 w 2561665"/>
                    <a:gd name="connsiteY15" fmla="*/ 766482 h 4820770"/>
                    <a:gd name="connsiteX16" fmla="*/ 2333065 w 2561665"/>
                    <a:gd name="connsiteY16" fmla="*/ 900953 h 4820770"/>
                    <a:gd name="connsiteX17" fmla="*/ 2380129 w 2561665"/>
                    <a:gd name="connsiteY17" fmla="*/ 1028700 h 4820770"/>
                    <a:gd name="connsiteX18" fmla="*/ 2359959 w 2561665"/>
                    <a:gd name="connsiteY18" fmla="*/ 1129553 h 4820770"/>
                    <a:gd name="connsiteX19" fmla="*/ 2279276 w 2561665"/>
                    <a:gd name="connsiteY19" fmla="*/ 1237129 h 4820770"/>
                    <a:gd name="connsiteX20" fmla="*/ 2212041 w 2561665"/>
                    <a:gd name="connsiteY20" fmla="*/ 1499347 h 4820770"/>
                    <a:gd name="connsiteX21" fmla="*/ 2097741 w 2561665"/>
                    <a:gd name="connsiteY21" fmla="*/ 1553135 h 4820770"/>
                    <a:gd name="connsiteX22" fmla="*/ 2117912 w 2561665"/>
                    <a:gd name="connsiteY22" fmla="*/ 1667435 h 4820770"/>
                    <a:gd name="connsiteX23" fmla="*/ 2017059 w 2561665"/>
                    <a:gd name="connsiteY23" fmla="*/ 1761565 h 4820770"/>
                    <a:gd name="connsiteX24" fmla="*/ 2077570 w 2561665"/>
                    <a:gd name="connsiteY24" fmla="*/ 1896035 h 4820770"/>
                    <a:gd name="connsiteX25" fmla="*/ 2010335 w 2561665"/>
                    <a:gd name="connsiteY25" fmla="*/ 2010335 h 4820770"/>
                    <a:gd name="connsiteX26" fmla="*/ 1869141 w 2561665"/>
                    <a:gd name="connsiteY26" fmla="*/ 2770094 h 4820770"/>
                    <a:gd name="connsiteX27" fmla="*/ 1808629 w 2561665"/>
                    <a:gd name="connsiteY27" fmla="*/ 2911288 h 4820770"/>
                    <a:gd name="connsiteX28" fmla="*/ 1775012 w 2561665"/>
                    <a:gd name="connsiteY28" fmla="*/ 2971800 h 4820770"/>
                    <a:gd name="connsiteX29" fmla="*/ 1775012 w 2561665"/>
                    <a:gd name="connsiteY29" fmla="*/ 3092823 h 4820770"/>
                    <a:gd name="connsiteX30" fmla="*/ 1694329 w 2561665"/>
                    <a:gd name="connsiteY30" fmla="*/ 3160059 h 4820770"/>
                    <a:gd name="connsiteX31" fmla="*/ 1633817 w 2561665"/>
                    <a:gd name="connsiteY31" fmla="*/ 3341594 h 4820770"/>
                    <a:gd name="connsiteX32" fmla="*/ 1506070 w 2561665"/>
                    <a:gd name="connsiteY32" fmla="*/ 3469341 h 4820770"/>
                    <a:gd name="connsiteX33" fmla="*/ 1506070 w 2561665"/>
                    <a:gd name="connsiteY33" fmla="*/ 3536576 h 4820770"/>
                    <a:gd name="connsiteX34" fmla="*/ 1465729 w 2561665"/>
                    <a:gd name="connsiteY34" fmla="*/ 3617259 h 4820770"/>
                    <a:gd name="connsiteX35" fmla="*/ 1304365 w 2561665"/>
                    <a:gd name="connsiteY35" fmla="*/ 3711388 h 4820770"/>
                    <a:gd name="connsiteX36" fmla="*/ 1089212 w 2561665"/>
                    <a:gd name="connsiteY36" fmla="*/ 4289612 h 4820770"/>
                    <a:gd name="connsiteX37" fmla="*/ 1102659 w 2561665"/>
                    <a:gd name="connsiteY37" fmla="*/ 4558553 h 4820770"/>
                    <a:gd name="connsiteX38" fmla="*/ 1095935 w 2561665"/>
                    <a:gd name="connsiteY38" fmla="*/ 4619065 h 4820770"/>
                    <a:gd name="connsiteX39" fmla="*/ 1048870 w 2561665"/>
                    <a:gd name="connsiteY39" fmla="*/ 4713194 h 4820770"/>
                    <a:gd name="connsiteX40" fmla="*/ 1069041 w 2561665"/>
                    <a:gd name="connsiteY40" fmla="*/ 4814047 h 4820770"/>
                    <a:gd name="connsiteX41" fmla="*/ 1028700 w 2561665"/>
                    <a:gd name="connsiteY41" fmla="*/ 4820770 h 4820770"/>
                    <a:gd name="connsiteX42" fmla="*/ 968188 w 2561665"/>
                    <a:gd name="connsiteY42" fmla="*/ 4733365 h 4820770"/>
                    <a:gd name="connsiteX43" fmla="*/ 867335 w 2561665"/>
                    <a:gd name="connsiteY43" fmla="*/ 4753535 h 4820770"/>
                    <a:gd name="connsiteX44" fmla="*/ 853888 w 2561665"/>
                    <a:gd name="connsiteY44" fmla="*/ 4706470 h 4820770"/>
                    <a:gd name="connsiteX45" fmla="*/ 867335 w 2561665"/>
                    <a:gd name="connsiteY45" fmla="*/ 4679576 h 4820770"/>
                    <a:gd name="connsiteX46" fmla="*/ 847165 w 2561665"/>
                    <a:gd name="connsiteY46" fmla="*/ 4619065 h 4820770"/>
                    <a:gd name="connsiteX47" fmla="*/ 874059 w 2561665"/>
                    <a:gd name="connsiteY47" fmla="*/ 4471147 h 4820770"/>
                    <a:gd name="connsiteX48" fmla="*/ 719417 w 2561665"/>
                    <a:gd name="connsiteY48" fmla="*/ 4155141 h 4820770"/>
                    <a:gd name="connsiteX49" fmla="*/ 571500 w 2561665"/>
                    <a:gd name="connsiteY49" fmla="*/ 4067735 h 4820770"/>
                    <a:gd name="connsiteX50" fmla="*/ 396688 w 2561665"/>
                    <a:gd name="connsiteY50" fmla="*/ 3939988 h 4820770"/>
                    <a:gd name="connsiteX51" fmla="*/ 363070 w 2561665"/>
                    <a:gd name="connsiteY51" fmla="*/ 3872753 h 4820770"/>
                    <a:gd name="connsiteX52" fmla="*/ 262217 w 2561665"/>
                    <a:gd name="connsiteY52" fmla="*/ 3785347 h 4820770"/>
                    <a:gd name="connsiteX53" fmla="*/ 295835 w 2561665"/>
                    <a:gd name="connsiteY53" fmla="*/ 3677770 h 4820770"/>
                    <a:gd name="connsiteX54" fmla="*/ 208429 w 2561665"/>
                    <a:gd name="connsiteY54" fmla="*/ 3496235 h 4820770"/>
                    <a:gd name="connsiteX55" fmla="*/ 168088 w 2561665"/>
                    <a:gd name="connsiteY55" fmla="*/ 3307976 h 4820770"/>
                    <a:gd name="connsiteX56" fmla="*/ 80682 w 2561665"/>
                    <a:gd name="connsiteY56" fmla="*/ 3294529 h 4820770"/>
                    <a:gd name="connsiteX57" fmla="*/ 40341 w 2561665"/>
                    <a:gd name="connsiteY57" fmla="*/ 3166782 h 4820770"/>
                    <a:gd name="connsiteX58" fmla="*/ 0 w 2561665"/>
                    <a:gd name="connsiteY58" fmla="*/ 3119717 h 4820770"/>
                    <a:gd name="connsiteX59" fmla="*/ 60512 w 2561665"/>
                    <a:gd name="connsiteY59" fmla="*/ 3079376 h 4820770"/>
                    <a:gd name="connsiteX60" fmla="*/ 20170 w 2561665"/>
                    <a:gd name="connsiteY60" fmla="*/ 2998694 h 4820770"/>
                    <a:gd name="connsiteX61" fmla="*/ 100853 w 2561665"/>
                    <a:gd name="connsiteY61" fmla="*/ 2857500 h 4820770"/>
                    <a:gd name="connsiteX62" fmla="*/ 121023 w 2561665"/>
                    <a:gd name="connsiteY62" fmla="*/ 2783541 h 4820770"/>
                    <a:gd name="connsiteX63" fmla="*/ 141194 w 2561665"/>
                    <a:gd name="connsiteY63" fmla="*/ 2702859 h 4820770"/>
                    <a:gd name="connsiteX64" fmla="*/ 161365 w 2561665"/>
                    <a:gd name="connsiteY64" fmla="*/ 2507876 h 4820770"/>
                    <a:gd name="connsiteX65" fmla="*/ 134470 w 2561665"/>
                    <a:gd name="connsiteY65" fmla="*/ 2427194 h 4820770"/>
                    <a:gd name="connsiteX66" fmla="*/ 174812 w 2561665"/>
                    <a:gd name="connsiteY66" fmla="*/ 2245659 h 4820770"/>
                    <a:gd name="connsiteX67" fmla="*/ 161365 w 2561665"/>
                    <a:gd name="connsiteY67" fmla="*/ 2171700 h 4820770"/>
                    <a:gd name="connsiteX68" fmla="*/ 282388 w 2561665"/>
                    <a:gd name="connsiteY68" fmla="*/ 2070847 h 4820770"/>
                    <a:gd name="connsiteX69" fmla="*/ 302559 w 2561665"/>
                    <a:gd name="connsiteY69" fmla="*/ 2077570 h 4820770"/>
                    <a:gd name="connsiteX70" fmla="*/ 356347 w 2561665"/>
                    <a:gd name="connsiteY70" fmla="*/ 1909482 h 4820770"/>
                    <a:gd name="connsiteX71" fmla="*/ 457200 w 2561665"/>
                    <a:gd name="connsiteY71" fmla="*/ 1795182 h 4820770"/>
                    <a:gd name="connsiteX72" fmla="*/ 443753 w 2561665"/>
                    <a:gd name="connsiteY72" fmla="*/ 1694329 h 4820770"/>
                    <a:gd name="connsiteX73" fmla="*/ 551329 w 2561665"/>
                    <a:gd name="connsiteY73" fmla="*/ 1573306 h 4820770"/>
                    <a:gd name="connsiteX74" fmla="*/ 632012 w 2561665"/>
                    <a:gd name="connsiteY74" fmla="*/ 1472453 h 4820770"/>
                    <a:gd name="connsiteX75" fmla="*/ 618565 w 2561665"/>
                    <a:gd name="connsiteY75" fmla="*/ 1418665 h 4820770"/>
                    <a:gd name="connsiteX76" fmla="*/ 692523 w 2561665"/>
                    <a:gd name="connsiteY76" fmla="*/ 1378323 h 4820770"/>
                    <a:gd name="connsiteX77" fmla="*/ 779929 w 2561665"/>
                    <a:gd name="connsiteY77" fmla="*/ 1176617 h 4820770"/>
                    <a:gd name="connsiteX78" fmla="*/ 934570 w 2561665"/>
                    <a:gd name="connsiteY78" fmla="*/ 948017 h 4820770"/>
                    <a:gd name="connsiteX79" fmla="*/ 1062317 w 2561665"/>
                    <a:gd name="connsiteY79" fmla="*/ 833717 h 4820770"/>
                    <a:gd name="connsiteX80" fmla="*/ 1122829 w 2561665"/>
                    <a:gd name="connsiteY80" fmla="*/ 759759 h 4820770"/>
                    <a:gd name="connsiteX81" fmla="*/ 1109382 w 2561665"/>
                    <a:gd name="connsiteY81" fmla="*/ 685800 h 4820770"/>
                    <a:gd name="connsiteX82" fmla="*/ 1190065 w 2561665"/>
                    <a:gd name="connsiteY82" fmla="*/ 558053 h 4820770"/>
                    <a:gd name="connsiteX83" fmla="*/ 1304365 w 2561665"/>
                    <a:gd name="connsiteY83" fmla="*/ 369794 h 4820770"/>
                    <a:gd name="connsiteX84" fmla="*/ 1600200 w 2561665"/>
                    <a:gd name="connsiteY84" fmla="*/ 248770 h 4820770"/>
                    <a:gd name="connsiteX85" fmla="*/ 1761565 w 2561665"/>
                    <a:gd name="connsiteY85" fmla="*/ 215153 h 4820770"/>
                    <a:gd name="connsiteX86" fmla="*/ 1827908 w 2561665"/>
                    <a:gd name="connsiteY86" fmla="*/ 257438 h 4820770"/>
                    <a:gd name="connsiteX87" fmla="*/ 1781735 w 2561665"/>
                    <a:gd name="connsiteY87" fmla="*/ 174812 h 4820770"/>
                    <a:gd name="connsiteX88" fmla="*/ 1862417 w 2561665"/>
                    <a:gd name="connsiteY88" fmla="*/ 40341 h 4820770"/>
                    <a:gd name="connsiteX89" fmla="*/ 1916206 w 2561665"/>
                    <a:gd name="connsiteY89" fmla="*/ 47065 h 4820770"/>
                    <a:gd name="connsiteX90" fmla="*/ 1996888 w 2561665"/>
                    <a:gd name="connsiteY90" fmla="*/ 0 h 4820770"/>
                    <a:gd name="connsiteX0" fmla="*/ 1996888 w 2561665"/>
                    <a:gd name="connsiteY0" fmla="*/ 0 h 4820770"/>
                    <a:gd name="connsiteX1" fmla="*/ 1996888 w 2561665"/>
                    <a:gd name="connsiteY1" fmla="*/ 0 h 4820770"/>
                    <a:gd name="connsiteX2" fmla="*/ 2043953 w 2561665"/>
                    <a:gd name="connsiteY2" fmla="*/ 40341 h 4820770"/>
                    <a:gd name="connsiteX3" fmla="*/ 2064123 w 2561665"/>
                    <a:gd name="connsiteY3" fmla="*/ 60512 h 4820770"/>
                    <a:gd name="connsiteX4" fmla="*/ 2084294 w 2561665"/>
                    <a:gd name="connsiteY4" fmla="*/ 67235 h 4820770"/>
                    <a:gd name="connsiteX5" fmla="*/ 2111188 w 2561665"/>
                    <a:gd name="connsiteY5" fmla="*/ 114300 h 4820770"/>
                    <a:gd name="connsiteX6" fmla="*/ 2097741 w 2561665"/>
                    <a:gd name="connsiteY6" fmla="*/ 134470 h 4820770"/>
                    <a:gd name="connsiteX7" fmla="*/ 2084294 w 2561665"/>
                    <a:gd name="connsiteY7" fmla="*/ 107576 h 4820770"/>
                    <a:gd name="connsiteX8" fmla="*/ 2198594 w 2561665"/>
                    <a:gd name="connsiteY8" fmla="*/ 215153 h 4820770"/>
                    <a:gd name="connsiteX9" fmla="*/ 2259106 w 2561665"/>
                    <a:gd name="connsiteY9" fmla="*/ 194982 h 4820770"/>
                    <a:gd name="connsiteX10" fmla="*/ 2326341 w 2561665"/>
                    <a:gd name="connsiteY10" fmla="*/ 255494 h 4820770"/>
                    <a:gd name="connsiteX11" fmla="*/ 2407023 w 2561665"/>
                    <a:gd name="connsiteY11" fmla="*/ 242047 h 4820770"/>
                    <a:gd name="connsiteX12" fmla="*/ 2454088 w 2561665"/>
                    <a:gd name="connsiteY12" fmla="*/ 383241 h 4820770"/>
                    <a:gd name="connsiteX13" fmla="*/ 2561665 w 2561665"/>
                    <a:gd name="connsiteY13" fmla="*/ 443753 h 4820770"/>
                    <a:gd name="connsiteX14" fmla="*/ 2353235 w 2561665"/>
                    <a:gd name="connsiteY14" fmla="*/ 584947 h 4820770"/>
                    <a:gd name="connsiteX15" fmla="*/ 2319617 w 2561665"/>
                    <a:gd name="connsiteY15" fmla="*/ 766482 h 4820770"/>
                    <a:gd name="connsiteX16" fmla="*/ 2333065 w 2561665"/>
                    <a:gd name="connsiteY16" fmla="*/ 900953 h 4820770"/>
                    <a:gd name="connsiteX17" fmla="*/ 2380129 w 2561665"/>
                    <a:gd name="connsiteY17" fmla="*/ 1028700 h 4820770"/>
                    <a:gd name="connsiteX18" fmla="*/ 2359959 w 2561665"/>
                    <a:gd name="connsiteY18" fmla="*/ 1129553 h 4820770"/>
                    <a:gd name="connsiteX19" fmla="*/ 2279276 w 2561665"/>
                    <a:gd name="connsiteY19" fmla="*/ 1237129 h 4820770"/>
                    <a:gd name="connsiteX20" fmla="*/ 2212041 w 2561665"/>
                    <a:gd name="connsiteY20" fmla="*/ 1499347 h 4820770"/>
                    <a:gd name="connsiteX21" fmla="*/ 2097741 w 2561665"/>
                    <a:gd name="connsiteY21" fmla="*/ 1553135 h 4820770"/>
                    <a:gd name="connsiteX22" fmla="*/ 2117912 w 2561665"/>
                    <a:gd name="connsiteY22" fmla="*/ 1667435 h 4820770"/>
                    <a:gd name="connsiteX23" fmla="*/ 2017059 w 2561665"/>
                    <a:gd name="connsiteY23" fmla="*/ 1761565 h 4820770"/>
                    <a:gd name="connsiteX24" fmla="*/ 2077570 w 2561665"/>
                    <a:gd name="connsiteY24" fmla="*/ 1896035 h 4820770"/>
                    <a:gd name="connsiteX25" fmla="*/ 2010335 w 2561665"/>
                    <a:gd name="connsiteY25" fmla="*/ 2010335 h 4820770"/>
                    <a:gd name="connsiteX26" fmla="*/ 1869141 w 2561665"/>
                    <a:gd name="connsiteY26" fmla="*/ 2770094 h 4820770"/>
                    <a:gd name="connsiteX27" fmla="*/ 1808629 w 2561665"/>
                    <a:gd name="connsiteY27" fmla="*/ 2911288 h 4820770"/>
                    <a:gd name="connsiteX28" fmla="*/ 1775012 w 2561665"/>
                    <a:gd name="connsiteY28" fmla="*/ 2971800 h 4820770"/>
                    <a:gd name="connsiteX29" fmla="*/ 1775012 w 2561665"/>
                    <a:gd name="connsiteY29" fmla="*/ 3092823 h 4820770"/>
                    <a:gd name="connsiteX30" fmla="*/ 1694329 w 2561665"/>
                    <a:gd name="connsiteY30" fmla="*/ 3160059 h 4820770"/>
                    <a:gd name="connsiteX31" fmla="*/ 1633817 w 2561665"/>
                    <a:gd name="connsiteY31" fmla="*/ 3341594 h 4820770"/>
                    <a:gd name="connsiteX32" fmla="*/ 1506070 w 2561665"/>
                    <a:gd name="connsiteY32" fmla="*/ 3469341 h 4820770"/>
                    <a:gd name="connsiteX33" fmla="*/ 1506070 w 2561665"/>
                    <a:gd name="connsiteY33" fmla="*/ 3536576 h 4820770"/>
                    <a:gd name="connsiteX34" fmla="*/ 1465729 w 2561665"/>
                    <a:gd name="connsiteY34" fmla="*/ 3617259 h 4820770"/>
                    <a:gd name="connsiteX35" fmla="*/ 1304365 w 2561665"/>
                    <a:gd name="connsiteY35" fmla="*/ 3711388 h 4820770"/>
                    <a:gd name="connsiteX36" fmla="*/ 1089212 w 2561665"/>
                    <a:gd name="connsiteY36" fmla="*/ 4289612 h 4820770"/>
                    <a:gd name="connsiteX37" fmla="*/ 1102659 w 2561665"/>
                    <a:gd name="connsiteY37" fmla="*/ 4558553 h 4820770"/>
                    <a:gd name="connsiteX38" fmla="*/ 1095935 w 2561665"/>
                    <a:gd name="connsiteY38" fmla="*/ 4619065 h 4820770"/>
                    <a:gd name="connsiteX39" fmla="*/ 1048870 w 2561665"/>
                    <a:gd name="connsiteY39" fmla="*/ 4713194 h 4820770"/>
                    <a:gd name="connsiteX40" fmla="*/ 1069041 w 2561665"/>
                    <a:gd name="connsiteY40" fmla="*/ 4814047 h 4820770"/>
                    <a:gd name="connsiteX41" fmla="*/ 1028700 w 2561665"/>
                    <a:gd name="connsiteY41" fmla="*/ 4820770 h 4820770"/>
                    <a:gd name="connsiteX42" fmla="*/ 968188 w 2561665"/>
                    <a:gd name="connsiteY42" fmla="*/ 4733365 h 4820770"/>
                    <a:gd name="connsiteX43" fmla="*/ 867335 w 2561665"/>
                    <a:gd name="connsiteY43" fmla="*/ 4753535 h 4820770"/>
                    <a:gd name="connsiteX44" fmla="*/ 853888 w 2561665"/>
                    <a:gd name="connsiteY44" fmla="*/ 4706470 h 4820770"/>
                    <a:gd name="connsiteX45" fmla="*/ 867335 w 2561665"/>
                    <a:gd name="connsiteY45" fmla="*/ 4679576 h 4820770"/>
                    <a:gd name="connsiteX46" fmla="*/ 847165 w 2561665"/>
                    <a:gd name="connsiteY46" fmla="*/ 4619065 h 4820770"/>
                    <a:gd name="connsiteX47" fmla="*/ 874059 w 2561665"/>
                    <a:gd name="connsiteY47" fmla="*/ 4471147 h 4820770"/>
                    <a:gd name="connsiteX48" fmla="*/ 719417 w 2561665"/>
                    <a:gd name="connsiteY48" fmla="*/ 4155141 h 4820770"/>
                    <a:gd name="connsiteX49" fmla="*/ 571500 w 2561665"/>
                    <a:gd name="connsiteY49" fmla="*/ 4067735 h 4820770"/>
                    <a:gd name="connsiteX50" fmla="*/ 396688 w 2561665"/>
                    <a:gd name="connsiteY50" fmla="*/ 3939988 h 4820770"/>
                    <a:gd name="connsiteX51" fmla="*/ 363070 w 2561665"/>
                    <a:gd name="connsiteY51" fmla="*/ 3872753 h 4820770"/>
                    <a:gd name="connsiteX52" fmla="*/ 262217 w 2561665"/>
                    <a:gd name="connsiteY52" fmla="*/ 3785347 h 4820770"/>
                    <a:gd name="connsiteX53" fmla="*/ 295835 w 2561665"/>
                    <a:gd name="connsiteY53" fmla="*/ 3677770 h 4820770"/>
                    <a:gd name="connsiteX54" fmla="*/ 208429 w 2561665"/>
                    <a:gd name="connsiteY54" fmla="*/ 3496235 h 4820770"/>
                    <a:gd name="connsiteX55" fmla="*/ 168088 w 2561665"/>
                    <a:gd name="connsiteY55" fmla="*/ 3307976 h 4820770"/>
                    <a:gd name="connsiteX56" fmla="*/ 80682 w 2561665"/>
                    <a:gd name="connsiteY56" fmla="*/ 3294529 h 4820770"/>
                    <a:gd name="connsiteX57" fmla="*/ 40341 w 2561665"/>
                    <a:gd name="connsiteY57" fmla="*/ 3166782 h 4820770"/>
                    <a:gd name="connsiteX58" fmla="*/ 0 w 2561665"/>
                    <a:gd name="connsiteY58" fmla="*/ 3119717 h 4820770"/>
                    <a:gd name="connsiteX59" fmla="*/ 60512 w 2561665"/>
                    <a:gd name="connsiteY59" fmla="*/ 3079376 h 4820770"/>
                    <a:gd name="connsiteX60" fmla="*/ 20170 w 2561665"/>
                    <a:gd name="connsiteY60" fmla="*/ 2998694 h 4820770"/>
                    <a:gd name="connsiteX61" fmla="*/ 100853 w 2561665"/>
                    <a:gd name="connsiteY61" fmla="*/ 2857500 h 4820770"/>
                    <a:gd name="connsiteX62" fmla="*/ 121023 w 2561665"/>
                    <a:gd name="connsiteY62" fmla="*/ 2783541 h 4820770"/>
                    <a:gd name="connsiteX63" fmla="*/ 141194 w 2561665"/>
                    <a:gd name="connsiteY63" fmla="*/ 2702859 h 4820770"/>
                    <a:gd name="connsiteX64" fmla="*/ 161365 w 2561665"/>
                    <a:gd name="connsiteY64" fmla="*/ 2507876 h 4820770"/>
                    <a:gd name="connsiteX65" fmla="*/ 134470 w 2561665"/>
                    <a:gd name="connsiteY65" fmla="*/ 2427194 h 4820770"/>
                    <a:gd name="connsiteX66" fmla="*/ 174812 w 2561665"/>
                    <a:gd name="connsiteY66" fmla="*/ 2245659 h 4820770"/>
                    <a:gd name="connsiteX67" fmla="*/ 161365 w 2561665"/>
                    <a:gd name="connsiteY67" fmla="*/ 2171700 h 4820770"/>
                    <a:gd name="connsiteX68" fmla="*/ 282388 w 2561665"/>
                    <a:gd name="connsiteY68" fmla="*/ 2070847 h 4820770"/>
                    <a:gd name="connsiteX69" fmla="*/ 302559 w 2561665"/>
                    <a:gd name="connsiteY69" fmla="*/ 2077570 h 4820770"/>
                    <a:gd name="connsiteX70" fmla="*/ 356347 w 2561665"/>
                    <a:gd name="connsiteY70" fmla="*/ 1909482 h 4820770"/>
                    <a:gd name="connsiteX71" fmla="*/ 457200 w 2561665"/>
                    <a:gd name="connsiteY71" fmla="*/ 1795182 h 4820770"/>
                    <a:gd name="connsiteX72" fmla="*/ 443753 w 2561665"/>
                    <a:gd name="connsiteY72" fmla="*/ 1694329 h 4820770"/>
                    <a:gd name="connsiteX73" fmla="*/ 551329 w 2561665"/>
                    <a:gd name="connsiteY73" fmla="*/ 1573306 h 4820770"/>
                    <a:gd name="connsiteX74" fmla="*/ 632012 w 2561665"/>
                    <a:gd name="connsiteY74" fmla="*/ 1472453 h 4820770"/>
                    <a:gd name="connsiteX75" fmla="*/ 618565 w 2561665"/>
                    <a:gd name="connsiteY75" fmla="*/ 1418665 h 4820770"/>
                    <a:gd name="connsiteX76" fmla="*/ 692523 w 2561665"/>
                    <a:gd name="connsiteY76" fmla="*/ 1378323 h 4820770"/>
                    <a:gd name="connsiteX77" fmla="*/ 779929 w 2561665"/>
                    <a:gd name="connsiteY77" fmla="*/ 1176617 h 4820770"/>
                    <a:gd name="connsiteX78" fmla="*/ 934570 w 2561665"/>
                    <a:gd name="connsiteY78" fmla="*/ 948017 h 4820770"/>
                    <a:gd name="connsiteX79" fmla="*/ 1062317 w 2561665"/>
                    <a:gd name="connsiteY79" fmla="*/ 833717 h 4820770"/>
                    <a:gd name="connsiteX80" fmla="*/ 1122829 w 2561665"/>
                    <a:gd name="connsiteY80" fmla="*/ 759759 h 4820770"/>
                    <a:gd name="connsiteX81" fmla="*/ 1109382 w 2561665"/>
                    <a:gd name="connsiteY81" fmla="*/ 685800 h 4820770"/>
                    <a:gd name="connsiteX82" fmla="*/ 1190065 w 2561665"/>
                    <a:gd name="connsiteY82" fmla="*/ 558053 h 4820770"/>
                    <a:gd name="connsiteX83" fmla="*/ 1304365 w 2561665"/>
                    <a:gd name="connsiteY83" fmla="*/ 369794 h 4820770"/>
                    <a:gd name="connsiteX84" fmla="*/ 1600200 w 2561665"/>
                    <a:gd name="connsiteY84" fmla="*/ 248770 h 4820770"/>
                    <a:gd name="connsiteX85" fmla="*/ 1761565 w 2561665"/>
                    <a:gd name="connsiteY85" fmla="*/ 215153 h 4820770"/>
                    <a:gd name="connsiteX86" fmla="*/ 1827908 w 2561665"/>
                    <a:gd name="connsiteY86" fmla="*/ 257438 h 4820770"/>
                    <a:gd name="connsiteX87" fmla="*/ 1781735 w 2561665"/>
                    <a:gd name="connsiteY87" fmla="*/ 174812 h 4820770"/>
                    <a:gd name="connsiteX88" fmla="*/ 1862417 w 2561665"/>
                    <a:gd name="connsiteY88" fmla="*/ 40341 h 4820770"/>
                    <a:gd name="connsiteX89" fmla="*/ 1916206 w 2561665"/>
                    <a:gd name="connsiteY89" fmla="*/ 47065 h 4820770"/>
                    <a:gd name="connsiteX90" fmla="*/ 1996888 w 2561665"/>
                    <a:gd name="connsiteY90" fmla="*/ 0 h 4820770"/>
                    <a:gd name="connsiteX0" fmla="*/ 1996888 w 2561665"/>
                    <a:gd name="connsiteY0" fmla="*/ 0 h 4820770"/>
                    <a:gd name="connsiteX1" fmla="*/ 1996888 w 2561665"/>
                    <a:gd name="connsiteY1" fmla="*/ 0 h 4820770"/>
                    <a:gd name="connsiteX2" fmla="*/ 2043953 w 2561665"/>
                    <a:gd name="connsiteY2" fmla="*/ 40341 h 4820770"/>
                    <a:gd name="connsiteX3" fmla="*/ 2064123 w 2561665"/>
                    <a:gd name="connsiteY3" fmla="*/ 60512 h 4820770"/>
                    <a:gd name="connsiteX4" fmla="*/ 2084294 w 2561665"/>
                    <a:gd name="connsiteY4" fmla="*/ 67235 h 4820770"/>
                    <a:gd name="connsiteX5" fmla="*/ 2111188 w 2561665"/>
                    <a:gd name="connsiteY5" fmla="*/ 114300 h 4820770"/>
                    <a:gd name="connsiteX6" fmla="*/ 2097741 w 2561665"/>
                    <a:gd name="connsiteY6" fmla="*/ 134470 h 4820770"/>
                    <a:gd name="connsiteX7" fmla="*/ 2084294 w 2561665"/>
                    <a:gd name="connsiteY7" fmla="*/ 107576 h 4820770"/>
                    <a:gd name="connsiteX8" fmla="*/ 2198594 w 2561665"/>
                    <a:gd name="connsiteY8" fmla="*/ 215153 h 4820770"/>
                    <a:gd name="connsiteX9" fmla="*/ 2259106 w 2561665"/>
                    <a:gd name="connsiteY9" fmla="*/ 194982 h 4820770"/>
                    <a:gd name="connsiteX10" fmla="*/ 2326341 w 2561665"/>
                    <a:gd name="connsiteY10" fmla="*/ 255494 h 4820770"/>
                    <a:gd name="connsiteX11" fmla="*/ 2407023 w 2561665"/>
                    <a:gd name="connsiteY11" fmla="*/ 242047 h 4820770"/>
                    <a:gd name="connsiteX12" fmla="*/ 2454088 w 2561665"/>
                    <a:gd name="connsiteY12" fmla="*/ 383241 h 4820770"/>
                    <a:gd name="connsiteX13" fmla="*/ 2561665 w 2561665"/>
                    <a:gd name="connsiteY13" fmla="*/ 443753 h 4820770"/>
                    <a:gd name="connsiteX14" fmla="*/ 2353235 w 2561665"/>
                    <a:gd name="connsiteY14" fmla="*/ 584947 h 4820770"/>
                    <a:gd name="connsiteX15" fmla="*/ 2319617 w 2561665"/>
                    <a:gd name="connsiteY15" fmla="*/ 766482 h 4820770"/>
                    <a:gd name="connsiteX16" fmla="*/ 2333065 w 2561665"/>
                    <a:gd name="connsiteY16" fmla="*/ 900953 h 4820770"/>
                    <a:gd name="connsiteX17" fmla="*/ 2380129 w 2561665"/>
                    <a:gd name="connsiteY17" fmla="*/ 1028700 h 4820770"/>
                    <a:gd name="connsiteX18" fmla="*/ 2359959 w 2561665"/>
                    <a:gd name="connsiteY18" fmla="*/ 1129553 h 4820770"/>
                    <a:gd name="connsiteX19" fmla="*/ 2279276 w 2561665"/>
                    <a:gd name="connsiteY19" fmla="*/ 1237129 h 4820770"/>
                    <a:gd name="connsiteX20" fmla="*/ 2212041 w 2561665"/>
                    <a:gd name="connsiteY20" fmla="*/ 1499347 h 4820770"/>
                    <a:gd name="connsiteX21" fmla="*/ 2097741 w 2561665"/>
                    <a:gd name="connsiteY21" fmla="*/ 1553135 h 4820770"/>
                    <a:gd name="connsiteX22" fmla="*/ 2117912 w 2561665"/>
                    <a:gd name="connsiteY22" fmla="*/ 1667435 h 4820770"/>
                    <a:gd name="connsiteX23" fmla="*/ 2017059 w 2561665"/>
                    <a:gd name="connsiteY23" fmla="*/ 1761565 h 4820770"/>
                    <a:gd name="connsiteX24" fmla="*/ 2077570 w 2561665"/>
                    <a:gd name="connsiteY24" fmla="*/ 1896035 h 4820770"/>
                    <a:gd name="connsiteX25" fmla="*/ 2010335 w 2561665"/>
                    <a:gd name="connsiteY25" fmla="*/ 2010335 h 4820770"/>
                    <a:gd name="connsiteX26" fmla="*/ 1869141 w 2561665"/>
                    <a:gd name="connsiteY26" fmla="*/ 2770094 h 4820770"/>
                    <a:gd name="connsiteX27" fmla="*/ 1808629 w 2561665"/>
                    <a:gd name="connsiteY27" fmla="*/ 2911288 h 4820770"/>
                    <a:gd name="connsiteX28" fmla="*/ 1775012 w 2561665"/>
                    <a:gd name="connsiteY28" fmla="*/ 2971800 h 4820770"/>
                    <a:gd name="connsiteX29" fmla="*/ 1775012 w 2561665"/>
                    <a:gd name="connsiteY29" fmla="*/ 3092823 h 4820770"/>
                    <a:gd name="connsiteX30" fmla="*/ 1694329 w 2561665"/>
                    <a:gd name="connsiteY30" fmla="*/ 3160059 h 4820770"/>
                    <a:gd name="connsiteX31" fmla="*/ 1633817 w 2561665"/>
                    <a:gd name="connsiteY31" fmla="*/ 3341594 h 4820770"/>
                    <a:gd name="connsiteX32" fmla="*/ 1506070 w 2561665"/>
                    <a:gd name="connsiteY32" fmla="*/ 3469341 h 4820770"/>
                    <a:gd name="connsiteX33" fmla="*/ 1506070 w 2561665"/>
                    <a:gd name="connsiteY33" fmla="*/ 3536576 h 4820770"/>
                    <a:gd name="connsiteX34" fmla="*/ 1465729 w 2561665"/>
                    <a:gd name="connsiteY34" fmla="*/ 3617259 h 4820770"/>
                    <a:gd name="connsiteX35" fmla="*/ 1304365 w 2561665"/>
                    <a:gd name="connsiteY35" fmla="*/ 3711388 h 4820770"/>
                    <a:gd name="connsiteX36" fmla="*/ 1089212 w 2561665"/>
                    <a:gd name="connsiteY36" fmla="*/ 4289612 h 4820770"/>
                    <a:gd name="connsiteX37" fmla="*/ 1102659 w 2561665"/>
                    <a:gd name="connsiteY37" fmla="*/ 4558553 h 4820770"/>
                    <a:gd name="connsiteX38" fmla="*/ 1095935 w 2561665"/>
                    <a:gd name="connsiteY38" fmla="*/ 4619065 h 4820770"/>
                    <a:gd name="connsiteX39" fmla="*/ 1048870 w 2561665"/>
                    <a:gd name="connsiteY39" fmla="*/ 4713194 h 4820770"/>
                    <a:gd name="connsiteX40" fmla="*/ 1069041 w 2561665"/>
                    <a:gd name="connsiteY40" fmla="*/ 4814047 h 4820770"/>
                    <a:gd name="connsiteX41" fmla="*/ 1028700 w 2561665"/>
                    <a:gd name="connsiteY41" fmla="*/ 4820770 h 4820770"/>
                    <a:gd name="connsiteX42" fmla="*/ 968188 w 2561665"/>
                    <a:gd name="connsiteY42" fmla="*/ 4733365 h 4820770"/>
                    <a:gd name="connsiteX43" fmla="*/ 867335 w 2561665"/>
                    <a:gd name="connsiteY43" fmla="*/ 4753535 h 4820770"/>
                    <a:gd name="connsiteX44" fmla="*/ 853888 w 2561665"/>
                    <a:gd name="connsiteY44" fmla="*/ 4706470 h 4820770"/>
                    <a:gd name="connsiteX45" fmla="*/ 867335 w 2561665"/>
                    <a:gd name="connsiteY45" fmla="*/ 4679576 h 4820770"/>
                    <a:gd name="connsiteX46" fmla="*/ 847165 w 2561665"/>
                    <a:gd name="connsiteY46" fmla="*/ 4619065 h 4820770"/>
                    <a:gd name="connsiteX47" fmla="*/ 874059 w 2561665"/>
                    <a:gd name="connsiteY47" fmla="*/ 4471147 h 4820770"/>
                    <a:gd name="connsiteX48" fmla="*/ 719417 w 2561665"/>
                    <a:gd name="connsiteY48" fmla="*/ 4155141 h 4820770"/>
                    <a:gd name="connsiteX49" fmla="*/ 571500 w 2561665"/>
                    <a:gd name="connsiteY49" fmla="*/ 4067735 h 4820770"/>
                    <a:gd name="connsiteX50" fmla="*/ 396688 w 2561665"/>
                    <a:gd name="connsiteY50" fmla="*/ 3939988 h 4820770"/>
                    <a:gd name="connsiteX51" fmla="*/ 363070 w 2561665"/>
                    <a:gd name="connsiteY51" fmla="*/ 3872753 h 4820770"/>
                    <a:gd name="connsiteX52" fmla="*/ 262217 w 2561665"/>
                    <a:gd name="connsiteY52" fmla="*/ 3785347 h 4820770"/>
                    <a:gd name="connsiteX53" fmla="*/ 295835 w 2561665"/>
                    <a:gd name="connsiteY53" fmla="*/ 3677770 h 4820770"/>
                    <a:gd name="connsiteX54" fmla="*/ 208429 w 2561665"/>
                    <a:gd name="connsiteY54" fmla="*/ 3496235 h 4820770"/>
                    <a:gd name="connsiteX55" fmla="*/ 168088 w 2561665"/>
                    <a:gd name="connsiteY55" fmla="*/ 3307976 h 4820770"/>
                    <a:gd name="connsiteX56" fmla="*/ 80682 w 2561665"/>
                    <a:gd name="connsiteY56" fmla="*/ 3294529 h 4820770"/>
                    <a:gd name="connsiteX57" fmla="*/ 40341 w 2561665"/>
                    <a:gd name="connsiteY57" fmla="*/ 3166782 h 4820770"/>
                    <a:gd name="connsiteX58" fmla="*/ 0 w 2561665"/>
                    <a:gd name="connsiteY58" fmla="*/ 3119717 h 4820770"/>
                    <a:gd name="connsiteX59" fmla="*/ 60512 w 2561665"/>
                    <a:gd name="connsiteY59" fmla="*/ 3079376 h 4820770"/>
                    <a:gd name="connsiteX60" fmla="*/ 20170 w 2561665"/>
                    <a:gd name="connsiteY60" fmla="*/ 2998694 h 4820770"/>
                    <a:gd name="connsiteX61" fmla="*/ 100853 w 2561665"/>
                    <a:gd name="connsiteY61" fmla="*/ 2857500 h 4820770"/>
                    <a:gd name="connsiteX62" fmla="*/ 121023 w 2561665"/>
                    <a:gd name="connsiteY62" fmla="*/ 2783541 h 4820770"/>
                    <a:gd name="connsiteX63" fmla="*/ 141194 w 2561665"/>
                    <a:gd name="connsiteY63" fmla="*/ 2702859 h 4820770"/>
                    <a:gd name="connsiteX64" fmla="*/ 161365 w 2561665"/>
                    <a:gd name="connsiteY64" fmla="*/ 2507876 h 4820770"/>
                    <a:gd name="connsiteX65" fmla="*/ 134470 w 2561665"/>
                    <a:gd name="connsiteY65" fmla="*/ 2427194 h 4820770"/>
                    <a:gd name="connsiteX66" fmla="*/ 174812 w 2561665"/>
                    <a:gd name="connsiteY66" fmla="*/ 2245659 h 4820770"/>
                    <a:gd name="connsiteX67" fmla="*/ 161365 w 2561665"/>
                    <a:gd name="connsiteY67" fmla="*/ 2171700 h 4820770"/>
                    <a:gd name="connsiteX68" fmla="*/ 282388 w 2561665"/>
                    <a:gd name="connsiteY68" fmla="*/ 2070847 h 4820770"/>
                    <a:gd name="connsiteX69" fmla="*/ 302559 w 2561665"/>
                    <a:gd name="connsiteY69" fmla="*/ 2077570 h 4820770"/>
                    <a:gd name="connsiteX70" fmla="*/ 356347 w 2561665"/>
                    <a:gd name="connsiteY70" fmla="*/ 1909482 h 4820770"/>
                    <a:gd name="connsiteX71" fmla="*/ 457200 w 2561665"/>
                    <a:gd name="connsiteY71" fmla="*/ 1795182 h 4820770"/>
                    <a:gd name="connsiteX72" fmla="*/ 443753 w 2561665"/>
                    <a:gd name="connsiteY72" fmla="*/ 1694329 h 4820770"/>
                    <a:gd name="connsiteX73" fmla="*/ 551329 w 2561665"/>
                    <a:gd name="connsiteY73" fmla="*/ 1573306 h 4820770"/>
                    <a:gd name="connsiteX74" fmla="*/ 632012 w 2561665"/>
                    <a:gd name="connsiteY74" fmla="*/ 1472453 h 4820770"/>
                    <a:gd name="connsiteX75" fmla="*/ 618565 w 2561665"/>
                    <a:gd name="connsiteY75" fmla="*/ 1418665 h 4820770"/>
                    <a:gd name="connsiteX76" fmla="*/ 692523 w 2561665"/>
                    <a:gd name="connsiteY76" fmla="*/ 1378323 h 4820770"/>
                    <a:gd name="connsiteX77" fmla="*/ 779929 w 2561665"/>
                    <a:gd name="connsiteY77" fmla="*/ 1176617 h 4820770"/>
                    <a:gd name="connsiteX78" fmla="*/ 934570 w 2561665"/>
                    <a:gd name="connsiteY78" fmla="*/ 948017 h 4820770"/>
                    <a:gd name="connsiteX79" fmla="*/ 1062317 w 2561665"/>
                    <a:gd name="connsiteY79" fmla="*/ 833717 h 4820770"/>
                    <a:gd name="connsiteX80" fmla="*/ 1122829 w 2561665"/>
                    <a:gd name="connsiteY80" fmla="*/ 759759 h 4820770"/>
                    <a:gd name="connsiteX81" fmla="*/ 1109382 w 2561665"/>
                    <a:gd name="connsiteY81" fmla="*/ 685800 h 4820770"/>
                    <a:gd name="connsiteX82" fmla="*/ 1190065 w 2561665"/>
                    <a:gd name="connsiteY82" fmla="*/ 558053 h 4820770"/>
                    <a:gd name="connsiteX83" fmla="*/ 1304365 w 2561665"/>
                    <a:gd name="connsiteY83" fmla="*/ 369794 h 4820770"/>
                    <a:gd name="connsiteX84" fmla="*/ 1600200 w 2561665"/>
                    <a:gd name="connsiteY84" fmla="*/ 248770 h 4820770"/>
                    <a:gd name="connsiteX85" fmla="*/ 1761565 w 2561665"/>
                    <a:gd name="connsiteY85" fmla="*/ 215153 h 4820770"/>
                    <a:gd name="connsiteX86" fmla="*/ 1781735 w 2561665"/>
                    <a:gd name="connsiteY86" fmla="*/ 174812 h 4820770"/>
                    <a:gd name="connsiteX87" fmla="*/ 1862417 w 2561665"/>
                    <a:gd name="connsiteY87" fmla="*/ 40341 h 4820770"/>
                    <a:gd name="connsiteX88" fmla="*/ 1916206 w 2561665"/>
                    <a:gd name="connsiteY88" fmla="*/ 47065 h 4820770"/>
                    <a:gd name="connsiteX89" fmla="*/ 1996888 w 2561665"/>
                    <a:gd name="connsiteY89" fmla="*/ 0 h 4820770"/>
                    <a:gd name="connsiteX0" fmla="*/ 1996888 w 2561665"/>
                    <a:gd name="connsiteY0" fmla="*/ 0 h 4820770"/>
                    <a:gd name="connsiteX1" fmla="*/ 1996888 w 2561665"/>
                    <a:gd name="connsiteY1" fmla="*/ 0 h 4820770"/>
                    <a:gd name="connsiteX2" fmla="*/ 2043953 w 2561665"/>
                    <a:gd name="connsiteY2" fmla="*/ 40341 h 4820770"/>
                    <a:gd name="connsiteX3" fmla="*/ 2064123 w 2561665"/>
                    <a:gd name="connsiteY3" fmla="*/ 60512 h 4820770"/>
                    <a:gd name="connsiteX4" fmla="*/ 2084294 w 2561665"/>
                    <a:gd name="connsiteY4" fmla="*/ 67235 h 4820770"/>
                    <a:gd name="connsiteX5" fmla="*/ 2111188 w 2561665"/>
                    <a:gd name="connsiteY5" fmla="*/ 114300 h 4820770"/>
                    <a:gd name="connsiteX6" fmla="*/ 2097741 w 2561665"/>
                    <a:gd name="connsiteY6" fmla="*/ 134470 h 4820770"/>
                    <a:gd name="connsiteX7" fmla="*/ 2084294 w 2561665"/>
                    <a:gd name="connsiteY7" fmla="*/ 107576 h 4820770"/>
                    <a:gd name="connsiteX8" fmla="*/ 2198594 w 2561665"/>
                    <a:gd name="connsiteY8" fmla="*/ 215153 h 4820770"/>
                    <a:gd name="connsiteX9" fmla="*/ 2259106 w 2561665"/>
                    <a:gd name="connsiteY9" fmla="*/ 194982 h 4820770"/>
                    <a:gd name="connsiteX10" fmla="*/ 2326341 w 2561665"/>
                    <a:gd name="connsiteY10" fmla="*/ 255494 h 4820770"/>
                    <a:gd name="connsiteX11" fmla="*/ 2407023 w 2561665"/>
                    <a:gd name="connsiteY11" fmla="*/ 242047 h 4820770"/>
                    <a:gd name="connsiteX12" fmla="*/ 2454088 w 2561665"/>
                    <a:gd name="connsiteY12" fmla="*/ 383241 h 4820770"/>
                    <a:gd name="connsiteX13" fmla="*/ 2561665 w 2561665"/>
                    <a:gd name="connsiteY13" fmla="*/ 443753 h 4820770"/>
                    <a:gd name="connsiteX14" fmla="*/ 2353235 w 2561665"/>
                    <a:gd name="connsiteY14" fmla="*/ 584947 h 4820770"/>
                    <a:gd name="connsiteX15" fmla="*/ 2319617 w 2561665"/>
                    <a:gd name="connsiteY15" fmla="*/ 766482 h 4820770"/>
                    <a:gd name="connsiteX16" fmla="*/ 2333065 w 2561665"/>
                    <a:gd name="connsiteY16" fmla="*/ 900953 h 4820770"/>
                    <a:gd name="connsiteX17" fmla="*/ 2380129 w 2561665"/>
                    <a:gd name="connsiteY17" fmla="*/ 1028700 h 4820770"/>
                    <a:gd name="connsiteX18" fmla="*/ 2359959 w 2561665"/>
                    <a:gd name="connsiteY18" fmla="*/ 1129553 h 4820770"/>
                    <a:gd name="connsiteX19" fmla="*/ 2279276 w 2561665"/>
                    <a:gd name="connsiteY19" fmla="*/ 1237129 h 4820770"/>
                    <a:gd name="connsiteX20" fmla="*/ 2212041 w 2561665"/>
                    <a:gd name="connsiteY20" fmla="*/ 1499347 h 4820770"/>
                    <a:gd name="connsiteX21" fmla="*/ 2097741 w 2561665"/>
                    <a:gd name="connsiteY21" fmla="*/ 1553135 h 4820770"/>
                    <a:gd name="connsiteX22" fmla="*/ 2117912 w 2561665"/>
                    <a:gd name="connsiteY22" fmla="*/ 1667435 h 4820770"/>
                    <a:gd name="connsiteX23" fmla="*/ 2017059 w 2561665"/>
                    <a:gd name="connsiteY23" fmla="*/ 1761565 h 4820770"/>
                    <a:gd name="connsiteX24" fmla="*/ 2077570 w 2561665"/>
                    <a:gd name="connsiteY24" fmla="*/ 1896035 h 4820770"/>
                    <a:gd name="connsiteX25" fmla="*/ 2010335 w 2561665"/>
                    <a:gd name="connsiteY25" fmla="*/ 2010335 h 4820770"/>
                    <a:gd name="connsiteX26" fmla="*/ 1869141 w 2561665"/>
                    <a:gd name="connsiteY26" fmla="*/ 2770094 h 4820770"/>
                    <a:gd name="connsiteX27" fmla="*/ 1808629 w 2561665"/>
                    <a:gd name="connsiteY27" fmla="*/ 2911288 h 4820770"/>
                    <a:gd name="connsiteX28" fmla="*/ 1775012 w 2561665"/>
                    <a:gd name="connsiteY28" fmla="*/ 2971800 h 4820770"/>
                    <a:gd name="connsiteX29" fmla="*/ 1775012 w 2561665"/>
                    <a:gd name="connsiteY29" fmla="*/ 3092823 h 4820770"/>
                    <a:gd name="connsiteX30" fmla="*/ 1694329 w 2561665"/>
                    <a:gd name="connsiteY30" fmla="*/ 3160059 h 4820770"/>
                    <a:gd name="connsiteX31" fmla="*/ 1633817 w 2561665"/>
                    <a:gd name="connsiteY31" fmla="*/ 3341594 h 4820770"/>
                    <a:gd name="connsiteX32" fmla="*/ 1506070 w 2561665"/>
                    <a:gd name="connsiteY32" fmla="*/ 3469341 h 4820770"/>
                    <a:gd name="connsiteX33" fmla="*/ 1506070 w 2561665"/>
                    <a:gd name="connsiteY33" fmla="*/ 3536576 h 4820770"/>
                    <a:gd name="connsiteX34" fmla="*/ 1465729 w 2561665"/>
                    <a:gd name="connsiteY34" fmla="*/ 3617259 h 4820770"/>
                    <a:gd name="connsiteX35" fmla="*/ 1304365 w 2561665"/>
                    <a:gd name="connsiteY35" fmla="*/ 3711388 h 4820770"/>
                    <a:gd name="connsiteX36" fmla="*/ 1089212 w 2561665"/>
                    <a:gd name="connsiteY36" fmla="*/ 4289612 h 4820770"/>
                    <a:gd name="connsiteX37" fmla="*/ 1102659 w 2561665"/>
                    <a:gd name="connsiteY37" fmla="*/ 4558553 h 4820770"/>
                    <a:gd name="connsiteX38" fmla="*/ 1095935 w 2561665"/>
                    <a:gd name="connsiteY38" fmla="*/ 4619065 h 4820770"/>
                    <a:gd name="connsiteX39" fmla="*/ 1048870 w 2561665"/>
                    <a:gd name="connsiteY39" fmla="*/ 4713194 h 4820770"/>
                    <a:gd name="connsiteX40" fmla="*/ 1069041 w 2561665"/>
                    <a:gd name="connsiteY40" fmla="*/ 4814047 h 4820770"/>
                    <a:gd name="connsiteX41" fmla="*/ 1028700 w 2561665"/>
                    <a:gd name="connsiteY41" fmla="*/ 4820770 h 4820770"/>
                    <a:gd name="connsiteX42" fmla="*/ 968188 w 2561665"/>
                    <a:gd name="connsiteY42" fmla="*/ 4733365 h 4820770"/>
                    <a:gd name="connsiteX43" fmla="*/ 867335 w 2561665"/>
                    <a:gd name="connsiteY43" fmla="*/ 4753535 h 4820770"/>
                    <a:gd name="connsiteX44" fmla="*/ 853888 w 2561665"/>
                    <a:gd name="connsiteY44" fmla="*/ 4706470 h 4820770"/>
                    <a:gd name="connsiteX45" fmla="*/ 867335 w 2561665"/>
                    <a:gd name="connsiteY45" fmla="*/ 4679576 h 4820770"/>
                    <a:gd name="connsiteX46" fmla="*/ 847165 w 2561665"/>
                    <a:gd name="connsiteY46" fmla="*/ 4619065 h 4820770"/>
                    <a:gd name="connsiteX47" fmla="*/ 874059 w 2561665"/>
                    <a:gd name="connsiteY47" fmla="*/ 4471147 h 4820770"/>
                    <a:gd name="connsiteX48" fmla="*/ 719417 w 2561665"/>
                    <a:gd name="connsiteY48" fmla="*/ 4155141 h 4820770"/>
                    <a:gd name="connsiteX49" fmla="*/ 571500 w 2561665"/>
                    <a:gd name="connsiteY49" fmla="*/ 4067735 h 4820770"/>
                    <a:gd name="connsiteX50" fmla="*/ 396688 w 2561665"/>
                    <a:gd name="connsiteY50" fmla="*/ 3939988 h 4820770"/>
                    <a:gd name="connsiteX51" fmla="*/ 363070 w 2561665"/>
                    <a:gd name="connsiteY51" fmla="*/ 3872753 h 4820770"/>
                    <a:gd name="connsiteX52" fmla="*/ 262217 w 2561665"/>
                    <a:gd name="connsiteY52" fmla="*/ 3785347 h 4820770"/>
                    <a:gd name="connsiteX53" fmla="*/ 295835 w 2561665"/>
                    <a:gd name="connsiteY53" fmla="*/ 3677770 h 4820770"/>
                    <a:gd name="connsiteX54" fmla="*/ 208429 w 2561665"/>
                    <a:gd name="connsiteY54" fmla="*/ 3496235 h 4820770"/>
                    <a:gd name="connsiteX55" fmla="*/ 168088 w 2561665"/>
                    <a:gd name="connsiteY55" fmla="*/ 3307976 h 4820770"/>
                    <a:gd name="connsiteX56" fmla="*/ 80682 w 2561665"/>
                    <a:gd name="connsiteY56" fmla="*/ 3294529 h 4820770"/>
                    <a:gd name="connsiteX57" fmla="*/ 40341 w 2561665"/>
                    <a:gd name="connsiteY57" fmla="*/ 3166782 h 4820770"/>
                    <a:gd name="connsiteX58" fmla="*/ 0 w 2561665"/>
                    <a:gd name="connsiteY58" fmla="*/ 3119717 h 4820770"/>
                    <a:gd name="connsiteX59" fmla="*/ 60512 w 2561665"/>
                    <a:gd name="connsiteY59" fmla="*/ 3079376 h 4820770"/>
                    <a:gd name="connsiteX60" fmla="*/ 20170 w 2561665"/>
                    <a:gd name="connsiteY60" fmla="*/ 2998694 h 4820770"/>
                    <a:gd name="connsiteX61" fmla="*/ 100853 w 2561665"/>
                    <a:gd name="connsiteY61" fmla="*/ 2857500 h 4820770"/>
                    <a:gd name="connsiteX62" fmla="*/ 121023 w 2561665"/>
                    <a:gd name="connsiteY62" fmla="*/ 2783541 h 4820770"/>
                    <a:gd name="connsiteX63" fmla="*/ 141194 w 2561665"/>
                    <a:gd name="connsiteY63" fmla="*/ 2702859 h 4820770"/>
                    <a:gd name="connsiteX64" fmla="*/ 161365 w 2561665"/>
                    <a:gd name="connsiteY64" fmla="*/ 2507876 h 4820770"/>
                    <a:gd name="connsiteX65" fmla="*/ 134470 w 2561665"/>
                    <a:gd name="connsiteY65" fmla="*/ 2427194 h 4820770"/>
                    <a:gd name="connsiteX66" fmla="*/ 174812 w 2561665"/>
                    <a:gd name="connsiteY66" fmla="*/ 2245659 h 4820770"/>
                    <a:gd name="connsiteX67" fmla="*/ 161365 w 2561665"/>
                    <a:gd name="connsiteY67" fmla="*/ 2171700 h 4820770"/>
                    <a:gd name="connsiteX68" fmla="*/ 282388 w 2561665"/>
                    <a:gd name="connsiteY68" fmla="*/ 2070847 h 4820770"/>
                    <a:gd name="connsiteX69" fmla="*/ 302559 w 2561665"/>
                    <a:gd name="connsiteY69" fmla="*/ 2077570 h 4820770"/>
                    <a:gd name="connsiteX70" fmla="*/ 356347 w 2561665"/>
                    <a:gd name="connsiteY70" fmla="*/ 1909482 h 4820770"/>
                    <a:gd name="connsiteX71" fmla="*/ 457200 w 2561665"/>
                    <a:gd name="connsiteY71" fmla="*/ 1795182 h 4820770"/>
                    <a:gd name="connsiteX72" fmla="*/ 443753 w 2561665"/>
                    <a:gd name="connsiteY72" fmla="*/ 1694329 h 4820770"/>
                    <a:gd name="connsiteX73" fmla="*/ 551329 w 2561665"/>
                    <a:gd name="connsiteY73" fmla="*/ 1573306 h 4820770"/>
                    <a:gd name="connsiteX74" fmla="*/ 632012 w 2561665"/>
                    <a:gd name="connsiteY74" fmla="*/ 1472453 h 4820770"/>
                    <a:gd name="connsiteX75" fmla="*/ 618565 w 2561665"/>
                    <a:gd name="connsiteY75" fmla="*/ 1418665 h 4820770"/>
                    <a:gd name="connsiteX76" fmla="*/ 692523 w 2561665"/>
                    <a:gd name="connsiteY76" fmla="*/ 1378323 h 4820770"/>
                    <a:gd name="connsiteX77" fmla="*/ 779929 w 2561665"/>
                    <a:gd name="connsiteY77" fmla="*/ 1176617 h 4820770"/>
                    <a:gd name="connsiteX78" fmla="*/ 934570 w 2561665"/>
                    <a:gd name="connsiteY78" fmla="*/ 948017 h 4820770"/>
                    <a:gd name="connsiteX79" fmla="*/ 1062317 w 2561665"/>
                    <a:gd name="connsiteY79" fmla="*/ 833717 h 4820770"/>
                    <a:gd name="connsiteX80" fmla="*/ 1122829 w 2561665"/>
                    <a:gd name="connsiteY80" fmla="*/ 759759 h 4820770"/>
                    <a:gd name="connsiteX81" fmla="*/ 1109382 w 2561665"/>
                    <a:gd name="connsiteY81" fmla="*/ 685800 h 4820770"/>
                    <a:gd name="connsiteX82" fmla="*/ 1190065 w 2561665"/>
                    <a:gd name="connsiteY82" fmla="*/ 558053 h 4820770"/>
                    <a:gd name="connsiteX83" fmla="*/ 1304365 w 2561665"/>
                    <a:gd name="connsiteY83" fmla="*/ 369794 h 4820770"/>
                    <a:gd name="connsiteX84" fmla="*/ 1600200 w 2561665"/>
                    <a:gd name="connsiteY84" fmla="*/ 248770 h 4820770"/>
                    <a:gd name="connsiteX85" fmla="*/ 1751845 w 2561665"/>
                    <a:gd name="connsiteY85" fmla="*/ 203489 h 4820770"/>
                    <a:gd name="connsiteX86" fmla="*/ 1781735 w 2561665"/>
                    <a:gd name="connsiteY86" fmla="*/ 174812 h 4820770"/>
                    <a:gd name="connsiteX87" fmla="*/ 1862417 w 2561665"/>
                    <a:gd name="connsiteY87" fmla="*/ 40341 h 4820770"/>
                    <a:gd name="connsiteX88" fmla="*/ 1916206 w 2561665"/>
                    <a:gd name="connsiteY88" fmla="*/ 47065 h 4820770"/>
                    <a:gd name="connsiteX89" fmla="*/ 1996888 w 2561665"/>
                    <a:gd name="connsiteY89" fmla="*/ 0 h 4820770"/>
                    <a:gd name="connsiteX0" fmla="*/ 1996888 w 2561665"/>
                    <a:gd name="connsiteY0" fmla="*/ 0 h 4820770"/>
                    <a:gd name="connsiteX1" fmla="*/ 1996888 w 2561665"/>
                    <a:gd name="connsiteY1" fmla="*/ 0 h 4820770"/>
                    <a:gd name="connsiteX2" fmla="*/ 2043953 w 2561665"/>
                    <a:gd name="connsiteY2" fmla="*/ 40341 h 4820770"/>
                    <a:gd name="connsiteX3" fmla="*/ 2064123 w 2561665"/>
                    <a:gd name="connsiteY3" fmla="*/ 60512 h 4820770"/>
                    <a:gd name="connsiteX4" fmla="*/ 2084294 w 2561665"/>
                    <a:gd name="connsiteY4" fmla="*/ 67235 h 4820770"/>
                    <a:gd name="connsiteX5" fmla="*/ 2111188 w 2561665"/>
                    <a:gd name="connsiteY5" fmla="*/ 114300 h 4820770"/>
                    <a:gd name="connsiteX6" fmla="*/ 2097741 w 2561665"/>
                    <a:gd name="connsiteY6" fmla="*/ 134470 h 4820770"/>
                    <a:gd name="connsiteX7" fmla="*/ 2198594 w 2561665"/>
                    <a:gd name="connsiteY7" fmla="*/ 215153 h 4820770"/>
                    <a:gd name="connsiteX8" fmla="*/ 2259106 w 2561665"/>
                    <a:gd name="connsiteY8" fmla="*/ 194982 h 4820770"/>
                    <a:gd name="connsiteX9" fmla="*/ 2326341 w 2561665"/>
                    <a:gd name="connsiteY9" fmla="*/ 255494 h 4820770"/>
                    <a:gd name="connsiteX10" fmla="*/ 2407023 w 2561665"/>
                    <a:gd name="connsiteY10" fmla="*/ 242047 h 4820770"/>
                    <a:gd name="connsiteX11" fmla="*/ 2454088 w 2561665"/>
                    <a:gd name="connsiteY11" fmla="*/ 383241 h 4820770"/>
                    <a:gd name="connsiteX12" fmla="*/ 2561665 w 2561665"/>
                    <a:gd name="connsiteY12" fmla="*/ 443753 h 4820770"/>
                    <a:gd name="connsiteX13" fmla="*/ 2353235 w 2561665"/>
                    <a:gd name="connsiteY13" fmla="*/ 584947 h 4820770"/>
                    <a:gd name="connsiteX14" fmla="*/ 2319617 w 2561665"/>
                    <a:gd name="connsiteY14" fmla="*/ 766482 h 4820770"/>
                    <a:gd name="connsiteX15" fmla="*/ 2333065 w 2561665"/>
                    <a:gd name="connsiteY15" fmla="*/ 900953 h 4820770"/>
                    <a:gd name="connsiteX16" fmla="*/ 2380129 w 2561665"/>
                    <a:gd name="connsiteY16" fmla="*/ 1028700 h 4820770"/>
                    <a:gd name="connsiteX17" fmla="*/ 2359959 w 2561665"/>
                    <a:gd name="connsiteY17" fmla="*/ 1129553 h 4820770"/>
                    <a:gd name="connsiteX18" fmla="*/ 2279276 w 2561665"/>
                    <a:gd name="connsiteY18" fmla="*/ 1237129 h 4820770"/>
                    <a:gd name="connsiteX19" fmla="*/ 2212041 w 2561665"/>
                    <a:gd name="connsiteY19" fmla="*/ 1499347 h 4820770"/>
                    <a:gd name="connsiteX20" fmla="*/ 2097741 w 2561665"/>
                    <a:gd name="connsiteY20" fmla="*/ 1553135 h 4820770"/>
                    <a:gd name="connsiteX21" fmla="*/ 2117912 w 2561665"/>
                    <a:gd name="connsiteY21" fmla="*/ 1667435 h 4820770"/>
                    <a:gd name="connsiteX22" fmla="*/ 2017059 w 2561665"/>
                    <a:gd name="connsiteY22" fmla="*/ 1761565 h 4820770"/>
                    <a:gd name="connsiteX23" fmla="*/ 2077570 w 2561665"/>
                    <a:gd name="connsiteY23" fmla="*/ 1896035 h 4820770"/>
                    <a:gd name="connsiteX24" fmla="*/ 2010335 w 2561665"/>
                    <a:gd name="connsiteY24" fmla="*/ 2010335 h 4820770"/>
                    <a:gd name="connsiteX25" fmla="*/ 1869141 w 2561665"/>
                    <a:gd name="connsiteY25" fmla="*/ 2770094 h 4820770"/>
                    <a:gd name="connsiteX26" fmla="*/ 1808629 w 2561665"/>
                    <a:gd name="connsiteY26" fmla="*/ 2911288 h 4820770"/>
                    <a:gd name="connsiteX27" fmla="*/ 1775012 w 2561665"/>
                    <a:gd name="connsiteY27" fmla="*/ 2971800 h 4820770"/>
                    <a:gd name="connsiteX28" fmla="*/ 1775012 w 2561665"/>
                    <a:gd name="connsiteY28" fmla="*/ 3092823 h 4820770"/>
                    <a:gd name="connsiteX29" fmla="*/ 1694329 w 2561665"/>
                    <a:gd name="connsiteY29" fmla="*/ 3160059 h 4820770"/>
                    <a:gd name="connsiteX30" fmla="*/ 1633817 w 2561665"/>
                    <a:gd name="connsiteY30" fmla="*/ 3341594 h 4820770"/>
                    <a:gd name="connsiteX31" fmla="*/ 1506070 w 2561665"/>
                    <a:gd name="connsiteY31" fmla="*/ 3469341 h 4820770"/>
                    <a:gd name="connsiteX32" fmla="*/ 1506070 w 2561665"/>
                    <a:gd name="connsiteY32" fmla="*/ 3536576 h 4820770"/>
                    <a:gd name="connsiteX33" fmla="*/ 1465729 w 2561665"/>
                    <a:gd name="connsiteY33" fmla="*/ 3617259 h 4820770"/>
                    <a:gd name="connsiteX34" fmla="*/ 1304365 w 2561665"/>
                    <a:gd name="connsiteY34" fmla="*/ 3711388 h 4820770"/>
                    <a:gd name="connsiteX35" fmla="*/ 1089212 w 2561665"/>
                    <a:gd name="connsiteY35" fmla="*/ 4289612 h 4820770"/>
                    <a:gd name="connsiteX36" fmla="*/ 1102659 w 2561665"/>
                    <a:gd name="connsiteY36" fmla="*/ 4558553 h 4820770"/>
                    <a:gd name="connsiteX37" fmla="*/ 1095935 w 2561665"/>
                    <a:gd name="connsiteY37" fmla="*/ 4619065 h 4820770"/>
                    <a:gd name="connsiteX38" fmla="*/ 1048870 w 2561665"/>
                    <a:gd name="connsiteY38" fmla="*/ 4713194 h 4820770"/>
                    <a:gd name="connsiteX39" fmla="*/ 1069041 w 2561665"/>
                    <a:gd name="connsiteY39" fmla="*/ 4814047 h 4820770"/>
                    <a:gd name="connsiteX40" fmla="*/ 1028700 w 2561665"/>
                    <a:gd name="connsiteY40" fmla="*/ 4820770 h 4820770"/>
                    <a:gd name="connsiteX41" fmla="*/ 968188 w 2561665"/>
                    <a:gd name="connsiteY41" fmla="*/ 4733365 h 4820770"/>
                    <a:gd name="connsiteX42" fmla="*/ 867335 w 2561665"/>
                    <a:gd name="connsiteY42" fmla="*/ 4753535 h 4820770"/>
                    <a:gd name="connsiteX43" fmla="*/ 853888 w 2561665"/>
                    <a:gd name="connsiteY43" fmla="*/ 4706470 h 4820770"/>
                    <a:gd name="connsiteX44" fmla="*/ 867335 w 2561665"/>
                    <a:gd name="connsiteY44" fmla="*/ 4679576 h 4820770"/>
                    <a:gd name="connsiteX45" fmla="*/ 847165 w 2561665"/>
                    <a:gd name="connsiteY45" fmla="*/ 4619065 h 4820770"/>
                    <a:gd name="connsiteX46" fmla="*/ 874059 w 2561665"/>
                    <a:gd name="connsiteY46" fmla="*/ 4471147 h 4820770"/>
                    <a:gd name="connsiteX47" fmla="*/ 719417 w 2561665"/>
                    <a:gd name="connsiteY47" fmla="*/ 4155141 h 4820770"/>
                    <a:gd name="connsiteX48" fmla="*/ 571500 w 2561665"/>
                    <a:gd name="connsiteY48" fmla="*/ 4067735 h 4820770"/>
                    <a:gd name="connsiteX49" fmla="*/ 396688 w 2561665"/>
                    <a:gd name="connsiteY49" fmla="*/ 3939988 h 4820770"/>
                    <a:gd name="connsiteX50" fmla="*/ 363070 w 2561665"/>
                    <a:gd name="connsiteY50" fmla="*/ 3872753 h 4820770"/>
                    <a:gd name="connsiteX51" fmla="*/ 262217 w 2561665"/>
                    <a:gd name="connsiteY51" fmla="*/ 3785347 h 4820770"/>
                    <a:gd name="connsiteX52" fmla="*/ 295835 w 2561665"/>
                    <a:gd name="connsiteY52" fmla="*/ 3677770 h 4820770"/>
                    <a:gd name="connsiteX53" fmla="*/ 208429 w 2561665"/>
                    <a:gd name="connsiteY53" fmla="*/ 3496235 h 4820770"/>
                    <a:gd name="connsiteX54" fmla="*/ 168088 w 2561665"/>
                    <a:gd name="connsiteY54" fmla="*/ 3307976 h 4820770"/>
                    <a:gd name="connsiteX55" fmla="*/ 80682 w 2561665"/>
                    <a:gd name="connsiteY55" fmla="*/ 3294529 h 4820770"/>
                    <a:gd name="connsiteX56" fmla="*/ 40341 w 2561665"/>
                    <a:gd name="connsiteY56" fmla="*/ 3166782 h 4820770"/>
                    <a:gd name="connsiteX57" fmla="*/ 0 w 2561665"/>
                    <a:gd name="connsiteY57" fmla="*/ 3119717 h 4820770"/>
                    <a:gd name="connsiteX58" fmla="*/ 60512 w 2561665"/>
                    <a:gd name="connsiteY58" fmla="*/ 3079376 h 4820770"/>
                    <a:gd name="connsiteX59" fmla="*/ 20170 w 2561665"/>
                    <a:gd name="connsiteY59" fmla="*/ 2998694 h 4820770"/>
                    <a:gd name="connsiteX60" fmla="*/ 100853 w 2561665"/>
                    <a:gd name="connsiteY60" fmla="*/ 2857500 h 4820770"/>
                    <a:gd name="connsiteX61" fmla="*/ 121023 w 2561665"/>
                    <a:gd name="connsiteY61" fmla="*/ 2783541 h 4820770"/>
                    <a:gd name="connsiteX62" fmla="*/ 141194 w 2561665"/>
                    <a:gd name="connsiteY62" fmla="*/ 2702859 h 4820770"/>
                    <a:gd name="connsiteX63" fmla="*/ 161365 w 2561665"/>
                    <a:gd name="connsiteY63" fmla="*/ 2507876 h 4820770"/>
                    <a:gd name="connsiteX64" fmla="*/ 134470 w 2561665"/>
                    <a:gd name="connsiteY64" fmla="*/ 2427194 h 4820770"/>
                    <a:gd name="connsiteX65" fmla="*/ 174812 w 2561665"/>
                    <a:gd name="connsiteY65" fmla="*/ 2245659 h 4820770"/>
                    <a:gd name="connsiteX66" fmla="*/ 161365 w 2561665"/>
                    <a:gd name="connsiteY66" fmla="*/ 2171700 h 4820770"/>
                    <a:gd name="connsiteX67" fmla="*/ 282388 w 2561665"/>
                    <a:gd name="connsiteY67" fmla="*/ 2070847 h 4820770"/>
                    <a:gd name="connsiteX68" fmla="*/ 302559 w 2561665"/>
                    <a:gd name="connsiteY68" fmla="*/ 2077570 h 4820770"/>
                    <a:gd name="connsiteX69" fmla="*/ 356347 w 2561665"/>
                    <a:gd name="connsiteY69" fmla="*/ 1909482 h 4820770"/>
                    <a:gd name="connsiteX70" fmla="*/ 457200 w 2561665"/>
                    <a:gd name="connsiteY70" fmla="*/ 1795182 h 4820770"/>
                    <a:gd name="connsiteX71" fmla="*/ 443753 w 2561665"/>
                    <a:gd name="connsiteY71" fmla="*/ 1694329 h 4820770"/>
                    <a:gd name="connsiteX72" fmla="*/ 551329 w 2561665"/>
                    <a:gd name="connsiteY72" fmla="*/ 1573306 h 4820770"/>
                    <a:gd name="connsiteX73" fmla="*/ 632012 w 2561665"/>
                    <a:gd name="connsiteY73" fmla="*/ 1472453 h 4820770"/>
                    <a:gd name="connsiteX74" fmla="*/ 618565 w 2561665"/>
                    <a:gd name="connsiteY74" fmla="*/ 1418665 h 4820770"/>
                    <a:gd name="connsiteX75" fmla="*/ 692523 w 2561665"/>
                    <a:gd name="connsiteY75" fmla="*/ 1378323 h 4820770"/>
                    <a:gd name="connsiteX76" fmla="*/ 779929 w 2561665"/>
                    <a:gd name="connsiteY76" fmla="*/ 1176617 h 4820770"/>
                    <a:gd name="connsiteX77" fmla="*/ 934570 w 2561665"/>
                    <a:gd name="connsiteY77" fmla="*/ 948017 h 4820770"/>
                    <a:gd name="connsiteX78" fmla="*/ 1062317 w 2561665"/>
                    <a:gd name="connsiteY78" fmla="*/ 833717 h 4820770"/>
                    <a:gd name="connsiteX79" fmla="*/ 1122829 w 2561665"/>
                    <a:gd name="connsiteY79" fmla="*/ 759759 h 4820770"/>
                    <a:gd name="connsiteX80" fmla="*/ 1109382 w 2561665"/>
                    <a:gd name="connsiteY80" fmla="*/ 685800 h 4820770"/>
                    <a:gd name="connsiteX81" fmla="*/ 1190065 w 2561665"/>
                    <a:gd name="connsiteY81" fmla="*/ 558053 h 4820770"/>
                    <a:gd name="connsiteX82" fmla="*/ 1304365 w 2561665"/>
                    <a:gd name="connsiteY82" fmla="*/ 369794 h 4820770"/>
                    <a:gd name="connsiteX83" fmla="*/ 1600200 w 2561665"/>
                    <a:gd name="connsiteY83" fmla="*/ 248770 h 4820770"/>
                    <a:gd name="connsiteX84" fmla="*/ 1751845 w 2561665"/>
                    <a:gd name="connsiteY84" fmla="*/ 203489 h 4820770"/>
                    <a:gd name="connsiteX85" fmla="*/ 1781735 w 2561665"/>
                    <a:gd name="connsiteY85" fmla="*/ 174812 h 4820770"/>
                    <a:gd name="connsiteX86" fmla="*/ 1862417 w 2561665"/>
                    <a:gd name="connsiteY86" fmla="*/ 40341 h 4820770"/>
                    <a:gd name="connsiteX87" fmla="*/ 1916206 w 2561665"/>
                    <a:gd name="connsiteY87" fmla="*/ 47065 h 4820770"/>
                    <a:gd name="connsiteX88" fmla="*/ 1996888 w 2561665"/>
                    <a:gd name="connsiteY88" fmla="*/ 0 h 4820770"/>
                    <a:gd name="connsiteX0" fmla="*/ 1996888 w 2561665"/>
                    <a:gd name="connsiteY0" fmla="*/ 0 h 4820770"/>
                    <a:gd name="connsiteX1" fmla="*/ 1996888 w 2561665"/>
                    <a:gd name="connsiteY1" fmla="*/ 0 h 4820770"/>
                    <a:gd name="connsiteX2" fmla="*/ 2043953 w 2561665"/>
                    <a:gd name="connsiteY2" fmla="*/ 40341 h 4820770"/>
                    <a:gd name="connsiteX3" fmla="*/ 2064123 w 2561665"/>
                    <a:gd name="connsiteY3" fmla="*/ 60512 h 4820770"/>
                    <a:gd name="connsiteX4" fmla="*/ 2084294 w 2561665"/>
                    <a:gd name="connsiteY4" fmla="*/ 67235 h 4820770"/>
                    <a:gd name="connsiteX5" fmla="*/ 2111188 w 2561665"/>
                    <a:gd name="connsiteY5" fmla="*/ 114300 h 4820770"/>
                    <a:gd name="connsiteX6" fmla="*/ 2097741 w 2561665"/>
                    <a:gd name="connsiteY6" fmla="*/ 134470 h 4820770"/>
                    <a:gd name="connsiteX7" fmla="*/ 2198594 w 2561665"/>
                    <a:gd name="connsiteY7" fmla="*/ 215153 h 4820770"/>
                    <a:gd name="connsiteX8" fmla="*/ 2259106 w 2561665"/>
                    <a:gd name="connsiteY8" fmla="*/ 194982 h 4820770"/>
                    <a:gd name="connsiteX9" fmla="*/ 2326341 w 2561665"/>
                    <a:gd name="connsiteY9" fmla="*/ 255494 h 4820770"/>
                    <a:gd name="connsiteX10" fmla="*/ 2407023 w 2561665"/>
                    <a:gd name="connsiteY10" fmla="*/ 242047 h 4820770"/>
                    <a:gd name="connsiteX11" fmla="*/ 2454088 w 2561665"/>
                    <a:gd name="connsiteY11" fmla="*/ 383241 h 4820770"/>
                    <a:gd name="connsiteX12" fmla="*/ 2561665 w 2561665"/>
                    <a:gd name="connsiteY12" fmla="*/ 443753 h 4820770"/>
                    <a:gd name="connsiteX13" fmla="*/ 2353235 w 2561665"/>
                    <a:gd name="connsiteY13" fmla="*/ 584947 h 4820770"/>
                    <a:gd name="connsiteX14" fmla="*/ 2319617 w 2561665"/>
                    <a:gd name="connsiteY14" fmla="*/ 766482 h 4820770"/>
                    <a:gd name="connsiteX15" fmla="*/ 2333065 w 2561665"/>
                    <a:gd name="connsiteY15" fmla="*/ 900953 h 4820770"/>
                    <a:gd name="connsiteX16" fmla="*/ 2380129 w 2561665"/>
                    <a:gd name="connsiteY16" fmla="*/ 1028700 h 4820770"/>
                    <a:gd name="connsiteX17" fmla="*/ 2359959 w 2561665"/>
                    <a:gd name="connsiteY17" fmla="*/ 1129553 h 4820770"/>
                    <a:gd name="connsiteX18" fmla="*/ 2279276 w 2561665"/>
                    <a:gd name="connsiteY18" fmla="*/ 1237129 h 4820770"/>
                    <a:gd name="connsiteX19" fmla="*/ 2212041 w 2561665"/>
                    <a:gd name="connsiteY19" fmla="*/ 1499347 h 4820770"/>
                    <a:gd name="connsiteX20" fmla="*/ 2097741 w 2561665"/>
                    <a:gd name="connsiteY20" fmla="*/ 1553135 h 4820770"/>
                    <a:gd name="connsiteX21" fmla="*/ 2117912 w 2561665"/>
                    <a:gd name="connsiteY21" fmla="*/ 1667435 h 4820770"/>
                    <a:gd name="connsiteX22" fmla="*/ 2017059 w 2561665"/>
                    <a:gd name="connsiteY22" fmla="*/ 1761565 h 4820770"/>
                    <a:gd name="connsiteX23" fmla="*/ 2077570 w 2561665"/>
                    <a:gd name="connsiteY23" fmla="*/ 1896035 h 4820770"/>
                    <a:gd name="connsiteX24" fmla="*/ 2010335 w 2561665"/>
                    <a:gd name="connsiteY24" fmla="*/ 2010335 h 4820770"/>
                    <a:gd name="connsiteX25" fmla="*/ 1869141 w 2561665"/>
                    <a:gd name="connsiteY25" fmla="*/ 2770094 h 4820770"/>
                    <a:gd name="connsiteX26" fmla="*/ 1808629 w 2561665"/>
                    <a:gd name="connsiteY26" fmla="*/ 2911288 h 4820770"/>
                    <a:gd name="connsiteX27" fmla="*/ 1775012 w 2561665"/>
                    <a:gd name="connsiteY27" fmla="*/ 2971800 h 4820770"/>
                    <a:gd name="connsiteX28" fmla="*/ 1775012 w 2561665"/>
                    <a:gd name="connsiteY28" fmla="*/ 3092823 h 4820770"/>
                    <a:gd name="connsiteX29" fmla="*/ 1694329 w 2561665"/>
                    <a:gd name="connsiteY29" fmla="*/ 3160059 h 4820770"/>
                    <a:gd name="connsiteX30" fmla="*/ 1633817 w 2561665"/>
                    <a:gd name="connsiteY30" fmla="*/ 3341594 h 4820770"/>
                    <a:gd name="connsiteX31" fmla="*/ 1506070 w 2561665"/>
                    <a:gd name="connsiteY31" fmla="*/ 3469341 h 4820770"/>
                    <a:gd name="connsiteX32" fmla="*/ 1506070 w 2561665"/>
                    <a:gd name="connsiteY32" fmla="*/ 3536576 h 4820770"/>
                    <a:gd name="connsiteX33" fmla="*/ 1465729 w 2561665"/>
                    <a:gd name="connsiteY33" fmla="*/ 3617259 h 4820770"/>
                    <a:gd name="connsiteX34" fmla="*/ 1304365 w 2561665"/>
                    <a:gd name="connsiteY34" fmla="*/ 3711388 h 4820770"/>
                    <a:gd name="connsiteX35" fmla="*/ 1089212 w 2561665"/>
                    <a:gd name="connsiteY35" fmla="*/ 4289612 h 4820770"/>
                    <a:gd name="connsiteX36" fmla="*/ 1102659 w 2561665"/>
                    <a:gd name="connsiteY36" fmla="*/ 4558553 h 4820770"/>
                    <a:gd name="connsiteX37" fmla="*/ 1095935 w 2561665"/>
                    <a:gd name="connsiteY37" fmla="*/ 4619065 h 4820770"/>
                    <a:gd name="connsiteX38" fmla="*/ 1048870 w 2561665"/>
                    <a:gd name="connsiteY38" fmla="*/ 4713194 h 4820770"/>
                    <a:gd name="connsiteX39" fmla="*/ 1069041 w 2561665"/>
                    <a:gd name="connsiteY39" fmla="*/ 4814047 h 4820770"/>
                    <a:gd name="connsiteX40" fmla="*/ 1028700 w 2561665"/>
                    <a:gd name="connsiteY40" fmla="*/ 4820770 h 4820770"/>
                    <a:gd name="connsiteX41" fmla="*/ 968188 w 2561665"/>
                    <a:gd name="connsiteY41" fmla="*/ 4733365 h 4820770"/>
                    <a:gd name="connsiteX42" fmla="*/ 867335 w 2561665"/>
                    <a:gd name="connsiteY42" fmla="*/ 4753535 h 4820770"/>
                    <a:gd name="connsiteX43" fmla="*/ 853888 w 2561665"/>
                    <a:gd name="connsiteY43" fmla="*/ 4706470 h 4820770"/>
                    <a:gd name="connsiteX44" fmla="*/ 867335 w 2561665"/>
                    <a:gd name="connsiteY44" fmla="*/ 4679576 h 4820770"/>
                    <a:gd name="connsiteX45" fmla="*/ 847165 w 2561665"/>
                    <a:gd name="connsiteY45" fmla="*/ 4619065 h 4820770"/>
                    <a:gd name="connsiteX46" fmla="*/ 874059 w 2561665"/>
                    <a:gd name="connsiteY46" fmla="*/ 4471147 h 4820770"/>
                    <a:gd name="connsiteX47" fmla="*/ 719417 w 2561665"/>
                    <a:gd name="connsiteY47" fmla="*/ 4155141 h 4820770"/>
                    <a:gd name="connsiteX48" fmla="*/ 571500 w 2561665"/>
                    <a:gd name="connsiteY48" fmla="*/ 4067735 h 4820770"/>
                    <a:gd name="connsiteX49" fmla="*/ 396688 w 2561665"/>
                    <a:gd name="connsiteY49" fmla="*/ 3939988 h 4820770"/>
                    <a:gd name="connsiteX50" fmla="*/ 363070 w 2561665"/>
                    <a:gd name="connsiteY50" fmla="*/ 3872753 h 4820770"/>
                    <a:gd name="connsiteX51" fmla="*/ 262217 w 2561665"/>
                    <a:gd name="connsiteY51" fmla="*/ 3785347 h 4820770"/>
                    <a:gd name="connsiteX52" fmla="*/ 295835 w 2561665"/>
                    <a:gd name="connsiteY52" fmla="*/ 3677770 h 4820770"/>
                    <a:gd name="connsiteX53" fmla="*/ 208429 w 2561665"/>
                    <a:gd name="connsiteY53" fmla="*/ 3496235 h 4820770"/>
                    <a:gd name="connsiteX54" fmla="*/ 168088 w 2561665"/>
                    <a:gd name="connsiteY54" fmla="*/ 3307976 h 4820770"/>
                    <a:gd name="connsiteX55" fmla="*/ 80682 w 2561665"/>
                    <a:gd name="connsiteY55" fmla="*/ 3294529 h 4820770"/>
                    <a:gd name="connsiteX56" fmla="*/ 40341 w 2561665"/>
                    <a:gd name="connsiteY56" fmla="*/ 3166782 h 4820770"/>
                    <a:gd name="connsiteX57" fmla="*/ 0 w 2561665"/>
                    <a:gd name="connsiteY57" fmla="*/ 3119717 h 4820770"/>
                    <a:gd name="connsiteX58" fmla="*/ 60512 w 2561665"/>
                    <a:gd name="connsiteY58" fmla="*/ 3079376 h 4820770"/>
                    <a:gd name="connsiteX59" fmla="*/ 20170 w 2561665"/>
                    <a:gd name="connsiteY59" fmla="*/ 2998694 h 4820770"/>
                    <a:gd name="connsiteX60" fmla="*/ 100853 w 2561665"/>
                    <a:gd name="connsiteY60" fmla="*/ 2857500 h 4820770"/>
                    <a:gd name="connsiteX61" fmla="*/ 121023 w 2561665"/>
                    <a:gd name="connsiteY61" fmla="*/ 2783541 h 4820770"/>
                    <a:gd name="connsiteX62" fmla="*/ 141194 w 2561665"/>
                    <a:gd name="connsiteY62" fmla="*/ 2702859 h 4820770"/>
                    <a:gd name="connsiteX63" fmla="*/ 161365 w 2561665"/>
                    <a:gd name="connsiteY63" fmla="*/ 2507876 h 4820770"/>
                    <a:gd name="connsiteX64" fmla="*/ 134470 w 2561665"/>
                    <a:gd name="connsiteY64" fmla="*/ 2427194 h 4820770"/>
                    <a:gd name="connsiteX65" fmla="*/ 174812 w 2561665"/>
                    <a:gd name="connsiteY65" fmla="*/ 2245659 h 4820770"/>
                    <a:gd name="connsiteX66" fmla="*/ 161365 w 2561665"/>
                    <a:gd name="connsiteY66" fmla="*/ 2171700 h 4820770"/>
                    <a:gd name="connsiteX67" fmla="*/ 282388 w 2561665"/>
                    <a:gd name="connsiteY67" fmla="*/ 2070847 h 4820770"/>
                    <a:gd name="connsiteX68" fmla="*/ 302559 w 2561665"/>
                    <a:gd name="connsiteY68" fmla="*/ 2077570 h 4820770"/>
                    <a:gd name="connsiteX69" fmla="*/ 356347 w 2561665"/>
                    <a:gd name="connsiteY69" fmla="*/ 1909482 h 4820770"/>
                    <a:gd name="connsiteX70" fmla="*/ 457200 w 2561665"/>
                    <a:gd name="connsiteY70" fmla="*/ 1795182 h 4820770"/>
                    <a:gd name="connsiteX71" fmla="*/ 443753 w 2561665"/>
                    <a:gd name="connsiteY71" fmla="*/ 1694329 h 4820770"/>
                    <a:gd name="connsiteX72" fmla="*/ 551329 w 2561665"/>
                    <a:gd name="connsiteY72" fmla="*/ 1573306 h 4820770"/>
                    <a:gd name="connsiteX73" fmla="*/ 632012 w 2561665"/>
                    <a:gd name="connsiteY73" fmla="*/ 1472453 h 4820770"/>
                    <a:gd name="connsiteX74" fmla="*/ 692523 w 2561665"/>
                    <a:gd name="connsiteY74" fmla="*/ 1378323 h 4820770"/>
                    <a:gd name="connsiteX75" fmla="*/ 779929 w 2561665"/>
                    <a:gd name="connsiteY75" fmla="*/ 1176617 h 4820770"/>
                    <a:gd name="connsiteX76" fmla="*/ 934570 w 2561665"/>
                    <a:gd name="connsiteY76" fmla="*/ 948017 h 4820770"/>
                    <a:gd name="connsiteX77" fmla="*/ 1062317 w 2561665"/>
                    <a:gd name="connsiteY77" fmla="*/ 833717 h 4820770"/>
                    <a:gd name="connsiteX78" fmla="*/ 1122829 w 2561665"/>
                    <a:gd name="connsiteY78" fmla="*/ 759759 h 4820770"/>
                    <a:gd name="connsiteX79" fmla="*/ 1109382 w 2561665"/>
                    <a:gd name="connsiteY79" fmla="*/ 685800 h 4820770"/>
                    <a:gd name="connsiteX80" fmla="*/ 1190065 w 2561665"/>
                    <a:gd name="connsiteY80" fmla="*/ 558053 h 4820770"/>
                    <a:gd name="connsiteX81" fmla="*/ 1304365 w 2561665"/>
                    <a:gd name="connsiteY81" fmla="*/ 369794 h 4820770"/>
                    <a:gd name="connsiteX82" fmla="*/ 1600200 w 2561665"/>
                    <a:gd name="connsiteY82" fmla="*/ 248770 h 4820770"/>
                    <a:gd name="connsiteX83" fmla="*/ 1751845 w 2561665"/>
                    <a:gd name="connsiteY83" fmla="*/ 203489 h 4820770"/>
                    <a:gd name="connsiteX84" fmla="*/ 1781735 w 2561665"/>
                    <a:gd name="connsiteY84" fmla="*/ 174812 h 4820770"/>
                    <a:gd name="connsiteX85" fmla="*/ 1862417 w 2561665"/>
                    <a:gd name="connsiteY85" fmla="*/ 40341 h 4820770"/>
                    <a:gd name="connsiteX86" fmla="*/ 1916206 w 2561665"/>
                    <a:gd name="connsiteY86" fmla="*/ 47065 h 4820770"/>
                    <a:gd name="connsiteX87" fmla="*/ 1996888 w 2561665"/>
                    <a:gd name="connsiteY87" fmla="*/ 0 h 482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2561665" h="4820770">
                      <a:moveTo>
                        <a:pt x="1996888" y="0"/>
                      </a:moveTo>
                      <a:lnTo>
                        <a:pt x="1996888" y="0"/>
                      </a:lnTo>
                      <a:cubicBezTo>
                        <a:pt x="2012576" y="13447"/>
                        <a:pt x="2028595" y="26518"/>
                        <a:pt x="2043953" y="40341"/>
                      </a:cubicBezTo>
                      <a:cubicBezTo>
                        <a:pt x="2051021" y="46702"/>
                        <a:pt x="2056211" y="55238"/>
                        <a:pt x="2064123" y="60512"/>
                      </a:cubicBezTo>
                      <a:cubicBezTo>
                        <a:pt x="2070020" y="64443"/>
                        <a:pt x="2077570" y="64994"/>
                        <a:pt x="2084294" y="67235"/>
                      </a:cubicBezTo>
                      <a:cubicBezTo>
                        <a:pt x="2088795" y="73236"/>
                        <a:pt x="2113522" y="100298"/>
                        <a:pt x="2111188" y="114300"/>
                      </a:cubicBezTo>
                      <a:cubicBezTo>
                        <a:pt x="2109859" y="122271"/>
                        <a:pt x="2102223" y="127747"/>
                        <a:pt x="2097741" y="134470"/>
                      </a:cubicBezTo>
                      <a:cubicBezTo>
                        <a:pt x="2112309" y="151279"/>
                        <a:pt x="2171700" y="205068"/>
                        <a:pt x="2198594" y="215153"/>
                      </a:cubicBezTo>
                      <a:lnTo>
                        <a:pt x="2259106" y="194982"/>
                      </a:lnTo>
                      <a:lnTo>
                        <a:pt x="2326341" y="255494"/>
                      </a:lnTo>
                      <a:lnTo>
                        <a:pt x="2407023" y="242047"/>
                      </a:lnTo>
                      <a:lnTo>
                        <a:pt x="2454088" y="383241"/>
                      </a:lnTo>
                      <a:lnTo>
                        <a:pt x="2561665" y="443753"/>
                      </a:lnTo>
                      <a:lnTo>
                        <a:pt x="2353235" y="584947"/>
                      </a:lnTo>
                      <a:lnTo>
                        <a:pt x="2319617" y="766482"/>
                      </a:lnTo>
                      <a:lnTo>
                        <a:pt x="2333065" y="900953"/>
                      </a:lnTo>
                      <a:lnTo>
                        <a:pt x="2380129" y="1028700"/>
                      </a:lnTo>
                      <a:lnTo>
                        <a:pt x="2359959" y="1129553"/>
                      </a:lnTo>
                      <a:lnTo>
                        <a:pt x="2279276" y="1237129"/>
                      </a:lnTo>
                      <a:lnTo>
                        <a:pt x="2212041" y="1499347"/>
                      </a:lnTo>
                      <a:lnTo>
                        <a:pt x="2097741" y="1553135"/>
                      </a:lnTo>
                      <a:lnTo>
                        <a:pt x="2117912" y="1667435"/>
                      </a:lnTo>
                      <a:lnTo>
                        <a:pt x="2017059" y="1761565"/>
                      </a:lnTo>
                      <a:lnTo>
                        <a:pt x="2077570" y="1896035"/>
                      </a:lnTo>
                      <a:lnTo>
                        <a:pt x="2010335" y="2010335"/>
                      </a:lnTo>
                      <a:lnTo>
                        <a:pt x="1869141" y="2770094"/>
                      </a:lnTo>
                      <a:lnTo>
                        <a:pt x="1808629" y="2911288"/>
                      </a:lnTo>
                      <a:lnTo>
                        <a:pt x="1775012" y="2971800"/>
                      </a:lnTo>
                      <a:lnTo>
                        <a:pt x="1775012" y="3092823"/>
                      </a:lnTo>
                      <a:lnTo>
                        <a:pt x="1694329" y="3160059"/>
                      </a:lnTo>
                      <a:lnTo>
                        <a:pt x="1633817" y="3341594"/>
                      </a:lnTo>
                      <a:lnTo>
                        <a:pt x="1506070" y="3469341"/>
                      </a:lnTo>
                      <a:lnTo>
                        <a:pt x="1506070" y="3536576"/>
                      </a:lnTo>
                      <a:lnTo>
                        <a:pt x="1465729" y="3617259"/>
                      </a:lnTo>
                      <a:lnTo>
                        <a:pt x="1304365" y="3711388"/>
                      </a:lnTo>
                      <a:lnTo>
                        <a:pt x="1089212" y="4289612"/>
                      </a:lnTo>
                      <a:lnTo>
                        <a:pt x="1102659" y="4558553"/>
                      </a:lnTo>
                      <a:lnTo>
                        <a:pt x="1095935" y="4619065"/>
                      </a:lnTo>
                      <a:lnTo>
                        <a:pt x="1048870" y="4713194"/>
                      </a:lnTo>
                      <a:lnTo>
                        <a:pt x="1069041" y="4814047"/>
                      </a:lnTo>
                      <a:lnTo>
                        <a:pt x="1028700" y="4820770"/>
                      </a:lnTo>
                      <a:lnTo>
                        <a:pt x="968188" y="4733365"/>
                      </a:lnTo>
                      <a:lnTo>
                        <a:pt x="867335" y="4753535"/>
                      </a:lnTo>
                      <a:lnTo>
                        <a:pt x="853888" y="4706470"/>
                      </a:lnTo>
                      <a:lnTo>
                        <a:pt x="867335" y="4679576"/>
                      </a:lnTo>
                      <a:lnTo>
                        <a:pt x="847165" y="4619065"/>
                      </a:lnTo>
                      <a:lnTo>
                        <a:pt x="874059" y="4471147"/>
                      </a:lnTo>
                      <a:lnTo>
                        <a:pt x="719417" y="4155141"/>
                      </a:lnTo>
                      <a:lnTo>
                        <a:pt x="571500" y="4067735"/>
                      </a:lnTo>
                      <a:lnTo>
                        <a:pt x="396688" y="3939988"/>
                      </a:lnTo>
                      <a:lnTo>
                        <a:pt x="363070" y="3872753"/>
                      </a:lnTo>
                      <a:lnTo>
                        <a:pt x="262217" y="3785347"/>
                      </a:lnTo>
                      <a:lnTo>
                        <a:pt x="295835" y="3677770"/>
                      </a:lnTo>
                      <a:lnTo>
                        <a:pt x="208429" y="3496235"/>
                      </a:lnTo>
                      <a:lnTo>
                        <a:pt x="168088" y="3307976"/>
                      </a:lnTo>
                      <a:lnTo>
                        <a:pt x="80682" y="3294529"/>
                      </a:lnTo>
                      <a:lnTo>
                        <a:pt x="40341" y="3166782"/>
                      </a:lnTo>
                      <a:lnTo>
                        <a:pt x="0" y="3119717"/>
                      </a:lnTo>
                      <a:lnTo>
                        <a:pt x="60512" y="3079376"/>
                      </a:lnTo>
                      <a:lnTo>
                        <a:pt x="20170" y="2998694"/>
                      </a:lnTo>
                      <a:lnTo>
                        <a:pt x="100853" y="2857500"/>
                      </a:lnTo>
                      <a:lnTo>
                        <a:pt x="121023" y="2783541"/>
                      </a:lnTo>
                      <a:lnTo>
                        <a:pt x="141194" y="2702859"/>
                      </a:lnTo>
                      <a:lnTo>
                        <a:pt x="161365" y="2507876"/>
                      </a:lnTo>
                      <a:lnTo>
                        <a:pt x="134470" y="2427194"/>
                      </a:lnTo>
                      <a:lnTo>
                        <a:pt x="174812" y="2245659"/>
                      </a:lnTo>
                      <a:lnTo>
                        <a:pt x="161365" y="2171700"/>
                      </a:lnTo>
                      <a:lnTo>
                        <a:pt x="282388" y="2070847"/>
                      </a:lnTo>
                      <a:lnTo>
                        <a:pt x="302559" y="2077570"/>
                      </a:lnTo>
                      <a:lnTo>
                        <a:pt x="356347" y="1909482"/>
                      </a:lnTo>
                      <a:lnTo>
                        <a:pt x="457200" y="1795182"/>
                      </a:lnTo>
                      <a:lnTo>
                        <a:pt x="443753" y="1694329"/>
                      </a:lnTo>
                      <a:lnTo>
                        <a:pt x="551329" y="1573306"/>
                      </a:lnTo>
                      <a:lnTo>
                        <a:pt x="632012" y="1472453"/>
                      </a:lnTo>
                      <a:lnTo>
                        <a:pt x="692523" y="1378323"/>
                      </a:lnTo>
                      <a:lnTo>
                        <a:pt x="779929" y="1176617"/>
                      </a:lnTo>
                      <a:lnTo>
                        <a:pt x="934570" y="948017"/>
                      </a:lnTo>
                      <a:lnTo>
                        <a:pt x="1062317" y="833717"/>
                      </a:lnTo>
                      <a:lnTo>
                        <a:pt x="1122829" y="759759"/>
                      </a:lnTo>
                      <a:lnTo>
                        <a:pt x="1109382" y="685800"/>
                      </a:lnTo>
                      <a:lnTo>
                        <a:pt x="1190065" y="558053"/>
                      </a:lnTo>
                      <a:lnTo>
                        <a:pt x="1304365" y="369794"/>
                      </a:lnTo>
                      <a:lnTo>
                        <a:pt x="1600200" y="248770"/>
                      </a:lnTo>
                      <a:lnTo>
                        <a:pt x="1751845" y="203489"/>
                      </a:lnTo>
                      <a:cubicBezTo>
                        <a:pt x="1782101" y="191163"/>
                        <a:pt x="1764926" y="203947"/>
                        <a:pt x="1781735" y="174812"/>
                      </a:cubicBezTo>
                      <a:lnTo>
                        <a:pt x="1862417" y="40341"/>
                      </a:lnTo>
                      <a:lnTo>
                        <a:pt x="1916206" y="47065"/>
                      </a:lnTo>
                      <a:lnTo>
                        <a:pt x="1996888" y="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" name="橢圓 6">
                  <a:extLst>
                    <a:ext uri="{FF2B5EF4-FFF2-40B4-BE49-F238E27FC236}">
                      <a16:creationId xmlns:a16="http://schemas.microsoft.com/office/drawing/2014/main" id="{92E9523B-C984-4147-B070-24DCCD076227}"/>
                    </a:ext>
                  </a:extLst>
                </p:cNvPr>
                <p:cNvSpPr/>
                <p:nvPr/>
              </p:nvSpPr>
              <p:spPr>
                <a:xfrm>
                  <a:off x="1383315" y="2745138"/>
                  <a:ext cx="78041" cy="7937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8" name="橢圓 27">
                <a:extLst>
                  <a:ext uri="{FF2B5EF4-FFF2-40B4-BE49-F238E27FC236}">
                    <a16:creationId xmlns:a16="http://schemas.microsoft.com/office/drawing/2014/main" id="{65C24538-2820-487E-8235-5DE88BC42DF2}"/>
                  </a:ext>
                </a:extLst>
              </p:cNvPr>
              <p:cNvSpPr/>
              <p:nvPr/>
            </p:nvSpPr>
            <p:spPr>
              <a:xfrm>
                <a:off x="2472704" y="1374493"/>
                <a:ext cx="82655" cy="8406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>
                <a:extLst>
                  <a:ext uri="{FF2B5EF4-FFF2-40B4-BE49-F238E27FC236}">
                    <a16:creationId xmlns:a16="http://schemas.microsoft.com/office/drawing/2014/main" id="{BC184E1A-5191-45AF-AB6A-C0DBA6FAFDB4}"/>
                  </a:ext>
                </a:extLst>
              </p:cNvPr>
              <p:cNvSpPr/>
              <p:nvPr/>
            </p:nvSpPr>
            <p:spPr>
              <a:xfrm>
                <a:off x="1349518" y="3448293"/>
                <a:ext cx="82655" cy="8406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2" name="語音泡泡: 圓角矩形 31">
              <a:extLst>
                <a:ext uri="{FF2B5EF4-FFF2-40B4-BE49-F238E27FC236}">
                  <a16:creationId xmlns:a16="http://schemas.microsoft.com/office/drawing/2014/main" id="{B8878D5E-3C39-4484-88A0-2E96D6FF82B3}"/>
                </a:ext>
              </a:extLst>
            </p:cNvPr>
            <p:cNvSpPr/>
            <p:nvPr/>
          </p:nvSpPr>
          <p:spPr>
            <a:xfrm>
              <a:off x="7654833" y="2270183"/>
              <a:ext cx="910045" cy="407703"/>
            </a:xfrm>
            <a:prstGeom prst="wedgeRoundRectCallout">
              <a:avLst>
                <a:gd name="adj1" fmla="val -58987"/>
                <a:gd name="adj2" fmla="val 19811"/>
                <a:gd name="adj3" fmla="val 1666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三艋舺</a:t>
              </a:r>
            </a:p>
          </p:txBody>
        </p:sp>
        <p:sp>
          <p:nvSpPr>
            <p:cNvPr id="33" name="語音泡泡: 圓角矩形 32">
              <a:extLst>
                <a:ext uri="{FF2B5EF4-FFF2-40B4-BE49-F238E27FC236}">
                  <a16:creationId xmlns:a16="http://schemas.microsoft.com/office/drawing/2014/main" id="{BA1A723F-90A9-446F-8BB1-060B76EC4AEA}"/>
                </a:ext>
              </a:extLst>
            </p:cNvPr>
            <p:cNvSpPr/>
            <p:nvPr/>
          </p:nvSpPr>
          <p:spPr>
            <a:xfrm>
              <a:off x="6030683" y="3027829"/>
              <a:ext cx="687758" cy="407703"/>
            </a:xfrm>
            <a:prstGeom prst="wedgeRoundRectCallout">
              <a:avLst>
                <a:gd name="adj1" fmla="val 60630"/>
                <a:gd name="adj2" fmla="val 19811"/>
                <a:gd name="adj3" fmla="val 1666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二鹿</a:t>
              </a:r>
            </a:p>
          </p:txBody>
        </p:sp>
        <p:sp>
          <p:nvSpPr>
            <p:cNvPr id="34" name="語音泡泡: 圓角矩形 33">
              <a:extLst>
                <a:ext uri="{FF2B5EF4-FFF2-40B4-BE49-F238E27FC236}">
                  <a16:creationId xmlns:a16="http://schemas.microsoft.com/office/drawing/2014/main" id="{4C86893B-72A7-4D72-B1BE-714380EFD093}"/>
                </a:ext>
              </a:extLst>
            </p:cNvPr>
            <p:cNvSpPr/>
            <p:nvPr/>
          </p:nvSpPr>
          <p:spPr>
            <a:xfrm>
              <a:off x="5921829" y="3689679"/>
              <a:ext cx="687758" cy="407703"/>
            </a:xfrm>
            <a:prstGeom prst="wedgeRoundRectCallout">
              <a:avLst>
                <a:gd name="adj1" fmla="val 60630"/>
                <a:gd name="adj2" fmla="val 19811"/>
                <a:gd name="adj3" fmla="val 1666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08D6DAE-BCFA-4ED7-A5FD-7E1A00DAEE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712" y="490685"/>
          <a:ext cx="8280000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67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6166845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7272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作者提出的理由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168719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火車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3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外貨之來由南北而入，不復由鹿港而出。</a:t>
                      </a:r>
                    </a:p>
                    <a:p>
                      <a:pPr marL="0" indent="0" algn="l">
                        <a:lnSpc>
                          <a:spcPts val="33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說明：隨著縱貫鐵路通車，臺灣南北經濟重心轉移，因鐵路未經過鹿港，外貨不再由此轉口，逐漸失去經濟貿易轉運中樞的地位。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59461"/>
                  </a:ext>
                </a:extLst>
              </a:tr>
            </a:tbl>
          </a:graphicData>
        </a:graphic>
      </p:graphicFrame>
      <p:sp>
        <p:nvSpPr>
          <p:cNvPr id="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CB9F96EB-4CC1-4E54-957C-5AA8B1C2B60C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2A3D2757-5E53-45DB-83CC-7124FBA9E6D6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F17E061-F2F6-44A8-86F3-CAD09295BF36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86FF824-9D78-479E-BA2D-33645A40DDA2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40961EE7-04A4-4C11-8BB2-4AE377E3DF60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F7EF4FAE-D4EF-41C8-93C9-A9EAE0408A3D}"/>
              </a:ext>
            </a:extLst>
          </p:cNvPr>
          <p:cNvSpPr txBox="1"/>
          <p:nvPr/>
        </p:nvSpPr>
        <p:spPr>
          <a:xfrm>
            <a:off x="3968948" y="115613"/>
            <a:ext cx="1964491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35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08D6DAE-BCFA-4ED7-A5FD-7E1A00DAEE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712" y="490685"/>
          <a:ext cx="8280000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67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6166845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7272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作者提出的理由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168719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興築鹽田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鹽田之築，肇自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近年。</a:t>
                      </a: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日本官吏固云欲以阜鹿民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ts val="30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民間之輸巨貲以供官府之收厚利。</a:t>
                      </a:r>
                    </a:p>
                    <a:p>
                      <a:pPr marL="288000" indent="-288000" algn="l">
                        <a:lnSpc>
                          <a:spcPts val="30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阻水不行，山潦之來，鹿港人家半入洪浸。</a:t>
                      </a:r>
                      <a:endParaRPr lang="en-US" altLang="zh-TW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8000" indent="-288000" algn="l">
                        <a:lnSpc>
                          <a:spcPts val="30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屋廬之日就頹毀、人民之日即離散。</a:t>
                      </a:r>
                    </a:p>
                    <a:p>
                      <a:pPr marL="0" indent="0" algn="l">
                        <a:lnSpc>
                          <a:spcPts val="30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說明：官員利用興建</a:t>
                      </a: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鹽田斂財，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吸取民間</a:t>
                      </a: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資金，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鹽田並沒有使鹿港人民富足，反而破壞水土保持。讓鹿港淹水，大水毀壞房屋，民不聊生，百姓流離失所。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59461"/>
                  </a:ext>
                </a:extLst>
              </a:tr>
            </a:tbl>
          </a:graphicData>
        </a:graphic>
      </p:graphicFrame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A83D696-59FF-4C4C-8709-4634D385833F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DA6E6B4-F1AE-4189-8E09-A32B7AFE83FD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9384BB3-8F5A-4423-91B6-EFE6ABDB16CC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DCD8751-333A-4C99-8E30-4C5826CFAF16}"/>
              </a:ext>
            </a:extLst>
          </p:cNvPr>
          <p:cNvSpPr txBox="1"/>
          <p:nvPr/>
        </p:nvSpPr>
        <p:spPr>
          <a:xfrm>
            <a:off x="3968948" y="115613"/>
            <a:ext cx="1964491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242BE16-E003-4AB3-8FCC-732FA84E90A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9" name="圖片 8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3F448D70-D0D4-43FC-808A-1F4DFED255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80A223F0-1D8A-44C6-A02D-9BF9A46CA0DB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9" action="ppaction://hlinksldjump"/>
            <a:extLst>
              <a:ext uri="{FF2B5EF4-FFF2-40B4-BE49-F238E27FC236}">
                <a16:creationId xmlns:a16="http://schemas.microsoft.com/office/drawing/2014/main" id="{755EC252-499A-45BB-9B18-809B36770730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5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字方塊 33">
            <a:extLst>
              <a:ext uri="{FF2B5EF4-FFF2-40B4-BE49-F238E27FC236}">
                <a16:creationId xmlns:a16="http://schemas.microsoft.com/office/drawing/2014/main" id="{6793F3EC-DB2E-4E57-A70A-22D271BDD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013" y="3667606"/>
            <a:ext cx="70769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此時鹿港已因</a:t>
            </a:r>
            <a:r>
              <a:rPr lang="zh-TW" altLang="en-US" sz="2400" spc="-1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官員凶猛</a:t>
            </a:r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、關稅嚴苛、火車</a:t>
            </a:r>
            <a:r>
              <a:rPr lang="zh-TW" altLang="en-US" sz="2400" spc="-1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通車（鐵路未經鹿港）等</a:t>
            </a:r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因素，沒落蕭條，隄下又正在修築鹽田，作者更加慨嘆萬千</a:t>
            </a:r>
            <a:r>
              <a:rPr lang="zh-TW" altLang="en-US" sz="2400" spc="-1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</a:t>
            </a:r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無心至於隄下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290898" cy="277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余往年攜友乘桴游於海濱，是時新鹽田未興築、舊鹽田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猶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3200" spc="-1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竣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 工，余亦無心至於隄下</a:t>
            </a:r>
            <a:r>
              <a:rPr lang="zh-TW" altLang="en-US" sz="3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spc="-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0626763-3BE8-4584-AF79-D4990F1C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415" y="1845282"/>
            <a:ext cx="3580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回憶數年前乘桴所見所感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B311E8C-1E05-4FB5-BA97-4F19E6C8037E}"/>
              </a:ext>
            </a:extLst>
          </p:cNvPr>
          <p:cNvCxnSpPr>
            <a:cxnSpLocks/>
          </p:cNvCxnSpPr>
          <p:nvPr/>
        </p:nvCxnSpPr>
        <p:spPr>
          <a:xfrm>
            <a:off x="1270363" y="1847250"/>
            <a:ext cx="441923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65D90F4A-DFFA-4E95-8103-7389A6AC8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363" y="1919258"/>
            <a:ext cx="609550" cy="298679"/>
          </a:xfrm>
          <a:prstGeom prst="rect">
            <a:avLst/>
          </a:prstGeom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212648EF-C39A-4CE0-BA1B-86096AD9DD9F}"/>
              </a:ext>
            </a:extLst>
          </p:cNvPr>
          <p:cNvGrpSpPr/>
          <p:nvPr/>
        </p:nvGrpSpPr>
        <p:grpSpPr>
          <a:xfrm>
            <a:off x="3868560" y="2879625"/>
            <a:ext cx="596837" cy="481799"/>
            <a:chOff x="7867881" y="1192800"/>
            <a:chExt cx="596837" cy="481799"/>
          </a:xfrm>
        </p:grpSpPr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7FD7AD70-173D-4BA2-A5E2-920D6C312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010A390D-5871-4B6C-840F-F7C5237E5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ㄐㄩㄣ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C47C702E-39F5-4E9D-854A-EAE11CBB6D66}"/>
              </a:ext>
            </a:extLst>
          </p:cNvPr>
          <p:cNvSpPr/>
          <p:nvPr/>
        </p:nvSpPr>
        <p:spPr>
          <a:xfrm>
            <a:off x="2806419" y="2879625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0E8A544E-50FF-45EE-92A0-9844C1FAE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598" y="2424409"/>
            <a:ext cx="1100241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還、尚</a:t>
            </a:r>
          </a:p>
        </p:txBody>
      </p:sp>
      <p:sp>
        <p:nvSpPr>
          <p:cNvPr id="3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8F75CB3-0F88-4A82-97D3-AA1A2AB4473B}"/>
              </a:ext>
            </a:extLst>
          </p:cNvPr>
          <p:cNvSpPr txBox="1"/>
          <p:nvPr/>
        </p:nvSpPr>
        <p:spPr>
          <a:xfrm>
            <a:off x="3727421" y="2571134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F3E22086-9A73-4320-B37F-A303378F9012}"/>
              </a:ext>
            </a:extLst>
          </p:cNvPr>
          <p:cNvCxnSpPr>
            <a:cxnSpLocks/>
          </p:cNvCxnSpPr>
          <p:nvPr/>
        </p:nvCxnSpPr>
        <p:spPr>
          <a:xfrm>
            <a:off x="5019877" y="3302221"/>
            <a:ext cx="313352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圖片 35">
            <a:extLst>
              <a:ext uri="{FF2B5EF4-FFF2-40B4-BE49-F238E27FC236}">
                <a16:creationId xmlns:a16="http://schemas.microsoft.com/office/drawing/2014/main" id="{CE4E154E-1548-4311-9571-C1509C09F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877" y="3374229"/>
            <a:ext cx="609550" cy="298679"/>
          </a:xfrm>
          <a:prstGeom prst="rect">
            <a:avLst/>
          </a:prstGeom>
        </p:spPr>
      </p:pic>
      <p:sp>
        <p:nvSpPr>
          <p:cNvPr id="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E511E3D-7B7E-4E8E-91D5-A72A0ECD2D61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2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E850A01-4DB9-4909-A25E-544D451006FF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FD55350-D7B4-4392-B249-FD6C92201A21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4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0540E46-BBD2-4047-B031-3C6B0553A7B5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DA6267D-7784-4EB9-9D96-21B8762DF9A5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P.161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箭號: 向右 5">
            <a:hlinkClick r:id="rId8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9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19" grpId="0"/>
      <p:bldP spid="19" grpId="1"/>
      <p:bldP spid="31" grpId="0" animBg="1"/>
      <p:bldP spid="32" grpId="0" animBg="1"/>
      <p:bldP spid="32" grpId="1" animBg="1"/>
      <p:bldP spid="3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字辨：竣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640" y="916166"/>
          <a:ext cx="8280000" cy="284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66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964266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539306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7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竣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ㄐㄩㄣˋ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竣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浚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ㄐㄩㄣˋ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疏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浚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泉源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49113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峻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ㄐㄩㄣˋ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險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峻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800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ㄐㄩㄣˋ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俊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08316"/>
                  </a:ext>
                </a:extLst>
              </a:tr>
            </a:tbl>
          </a:graphicData>
        </a:graphic>
      </p:graphicFrame>
      <p:sp>
        <p:nvSpPr>
          <p:cNvPr id="4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830C8D1A-F5D2-4713-AE8A-35CAA800AC54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909DE277-3B6D-4231-B36C-679F5197B7D7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71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字辨：竣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640" y="916166"/>
          <a:ext cx="8280000" cy="284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66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964266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539306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7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ㄐㄩㄣˋ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駿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2913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ㄙㄨㄛ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唆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5129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ㄙㄨㄛ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歲月如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梭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0501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逡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ㄑㄩㄣ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逡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巡。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73493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CD34DDA9-E58D-4A15-B4F0-C9CDC79E9AC8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082DCDF8-CF5A-4E36-BDCD-13B1BA9E6C94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0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2908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臨海徘徊，海水浮天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如笠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，一白萬里如銀，滉 漾 碧綠如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琉璃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。夕陽欲下，月鉤初上，水鳥不飛，篙工撐棹，</a:t>
            </a:r>
            <a:r>
              <a:rPr lang="zh-TW" altLang="en-US" sz="3200" spc="-1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新溝迤 邐 而行</a:t>
            </a:r>
            <a:r>
              <a:rPr lang="zh-TW" altLang="en-US" sz="3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TW" altLang="en-US" sz="3200" spc="-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F7E4E20A-E08A-4767-88D6-67FB81A12545}"/>
              </a:ext>
            </a:extLst>
          </p:cNvPr>
          <p:cNvGrpSpPr/>
          <p:nvPr/>
        </p:nvGrpSpPr>
        <p:grpSpPr>
          <a:xfrm>
            <a:off x="8470170" y="1200513"/>
            <a:ext cx="596837" cy="481799"/>
            <a:chOff x="7867881" y="1192800"/>
            <a:chExt cx="596837" cy="481799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FB5B5522-1473-4F2D-91B2-D6D31D66A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3B8A4F6B-4A79-445D-BD9F-596B2E985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ㄏㄨㄤ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008141F-6EF0-4FD4-BEFA-B55BD9D29928}"/>
              </a:ext>
            </a:extLst>
          </p:cNvPr>
          <p:cNvGrpSpPr/>
          <p:nvPr/>
        </p:nvGrpSpPr>
        <p:grpSpPr>
          <a:xfrm>
            <a:off x="735956" y="2411637"/>
            <a:ext cx="601122" cy="457785"/>
            <a:chOff x="6047357" y="3267875"/>
            <a:chExt cx="601122" cy="457785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7AFED96-6856-48F3-BB47-E00CCE953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5C0F3AF-E483-46F2-8216-B2B85A65D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ㄧㄤ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22822118-53DD-4FFF-8B08-351B102AF9B9}"/>
              </a:ext>
            </a:extLst>
          </p:cNvPr>
          <p:cNvGrpSpPr/>
          <p:nvPr/>
        </p:nvGrpSpPr>
        <p:grpSpPr>
          <a:xfrm>
            <a:off x="4693030" y="3575237"/>
            <a:ext cx="582815" cy="457745"/>
            <a:chOff x="6047357" y="3114026"/>
            <a:chExt cx="582815" cy="457745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6668A42-CB16-4BE1-BE17-BDF84B6B5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511" y="3114026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B9E1DD9B-C563-4D50-BA1C-93F7B434A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一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605FB96-71B0-40A6-A992-CEBCB3196CA5}"/>
              </a:ext>
            </a:extLst>
          </p:cNvPr>
          <p:cNvGrpSpPr/>
          <p:nvPr/>
        </p:nvGrpSpPr>
        <p:grpSpPr>
          <a:xfrm>
            <a:off x="5243253" y="3655137"/>
            <a:ext cx="601122" cy="457785"/>
            <a:chOff x="6047357" y="3267875"/>
            <a:chExt cx="601122" cy="457785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697446D9-BD37-48AF-8447-C8C467ECE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C70E3FA6-1EF9-4FD2-B837-D70ADCC20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ㄌ一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FEE611CA-D94E-4967-9E7D-59580872849D}"/>
              </a:ext>
            </a:extLst>
          </p:cNvPr>
          <p:cNvCxnSpPr>
            <a:cxnSpLocks/>
          </p:cNvCxnSpPr>
          <p:nvPr/>
        </p:nvCxnSpPr>
        <p:spPr>
          <a:xfrm>
            <a:off x="463550" y="1656750"/>
            <a:ext cx="846874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7A8F3A52-EBCF-4F48-8417-73EFD5CEF3CA}"/>
              </a:ext>
            </a:extLst>
          </p:cNvPr>
          <p:cNvCxnSpPr>
            <a:cxnSpLocks/>
          </p:cNvCxnSpPr>
          <p:nvPr/>
        </p:nvCxnSpPr>
        <p:spPr>
          <a:xfrm>
            <a:off x="463550" y="4098953"/>
            <a:ext cx="626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96DBDA9-9A5C-464C-9E23-74483C23E97A}"/>
              </a:ext>
            </a:extLst>
          </p:cNvPr>
          <p:cNvSpPr txBox="1"/>
          <p:nvPr/>
        </p:nvSpPr>
        <p:spPr>
          <a:xfrm>
            <a:off x="3261986" y="3383403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41" name="矩形 40">
            <a:hlinkClick r:id="rId6" action="ppaction://hlinksldjump"/>
            <a:extLst>
              <a:ext uri="{FF2B5EF4-FFF2-40B4-BE49-F238E27FC236}">
                <a16:creationId xmlns:a16="http://schemas.microsoft.com/office/drawing/2014/main" id="{E11FCF4D-33B6-471F-9C2D-07BF9B772B07}"/>
              </a:ext>
            </a:extLst>
          </p:cNvPr>
          <p:cNvSpPr/>
          <p:nvPr/>
        </p:nvSpPr>
        <p:spPr>
          <a:xfrm>
            <a:off x="2224846" y="2445285"/>
            <a:ext cx="80999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CD9DE2CC-A05F-4316-8E85-308379F2150C}"/>
              </a:ext>
            </a:extLst>
          </p:cNvPr>
          <p:cNvCxnSpPr>
            <a:cxnSpLocks/>
          </p:cNvCxnSpPr>
          <p:nvPr/>
        </p:nvCxnSpPr>
        <p:spPr>
          <a:xfrm>
            <a:off x="463550" y="2877145"/>
            <a:ext cx="846874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57346D09-8838-4645-855D-D713630BB092}"/>
              </a:ext>
            </a:extLst>
          </p:cNvPr>
          <p:cNvSpPr/>
          <p:nvPr/>
        </p:nvSpPr>
        <p:spPr>
          <a:xfrm>
            <a:off x="7372350" y="0"/>
            <a:ext cx="177165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P.161~P.162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C51F4573-0623-467E-82EA-2F3C1B6C8F92}"/>
              </a:ext>
            </a:extLst>
          </p:cNvPr>
          <p:cNvSpPr txBox="1"/>
          <p:nvPr/>
        </p:nvSpPr>
        <p:spPr>
          <a:xfrm>
            <a:off x="4279534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93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6FD19438-9553-4DBC-BF69-3793B71E4EB9}"/>
              </a:ext>
            </a:extLst>
          </p:cNvPr>
          <p:cNvSpPr txBox="1"/>
          <p:nvPr/>
        </p:nvSpPr>
        <p:spPr>
          <a:xfrm>
            <a:off x="4948729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9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43687A8D-DF9D-40F8-B8B4-F361BFA6CA41}"/>
              </a:ext>
            </a:extLst>
          </p:cNvPr>
          <p:cNvSpPr txBox="1"/>
          <p:nvPr/>
        </p:nvSpPr>
        <p:spPr>
          <a:xfrm>
            <a:off x="5617924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2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BAC9231C-C90E-41D0-BD21-B41DF1926E5F}"/>
              </a:ext>
            </a:extLst>
          </p:cNvPr>
          <p:cNvSpPr txBox="1"/>
          <p:nvPr/>
        </p:nvSpPr>
        <p:spPr>
          <a:xfrm>
            <a:off x="6287119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2401299" y="971387"/>
            <a:ext cx="723937" cy="1879067"/>
            <a:chOff x="1659134" y="2207239"/>
            <a:chExt cx="723937" cy="1879067"/>
          </a:xfrm>
        </p:grpSpPr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AE9AA32B-EE86-47ED-B5F1-0493E603C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34" y="2207239"/>
              <a:ext cx="659640" cy="648000"/>
            </a:xfrm>
            <a:prstGeom prst="rect">
              <a:avLst/>
            </a:prstGeom>
          </p:spPr>
        </p:pic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34FA1F07-FAC6-4AF7-9BCF-C515008F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981" y="3438306"/>
              <a:ext cx="159090" cy="648000"/>
            </a:xfrm>
            <a:prstGeom prst="rect">
              <a:avLst/>
            </a:prstGeom>
          </p:spPr>
        </p:pic>
      </p:grpSp>
      <p:sp>
        <p:nvSpPr>
          <p:cNvPr id="44" name="文字方塊 48">
            <a:extLst>
              <a:ext uri="{FF2B5EF4-FFF2-40B4-BE49-F238E27FC236}">
                <a16:creationId xmlns:a16="http://schemas.microsoft.com/office/drawing/2014/main" id="{28C614C9-BD84-4296-B147-DCC65112C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29" y="956040"/>
            <a:ext cx="8175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明喻</a:t>
            </a:r>
          </a:p>
        </p:txBody>
      </p:sp>
      <p:pic>
        <p:nvPicPr>
          <p:cNvPr id="51" name="圖片 50">
            <a:hlinkClick r:id="rId12" action="ppaction://hlinksldjump"/>
            <a:extLst>
              <a:ext uri="{FF2B5EF4-FFF2-40B4-BE49-F238E27FC236}">
                <a16:creationId xmlns:a16="http://schemas.microsoft.com/office/drawing/2014/main" id="{69DAA3D7-0D2F-4EB7-A8A3-40F3C31C4D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" y="1713749"/>
            <a:ext cx="609550" cy="298679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B4A3F9BE-660B-40CA-A931-95C80481B636}"/>
              </a:ext>
            </a:extLst>
          </p:cNvPr>
          <p:cNvSpPr/>
          <p:nvPr/>
        </p:nvSpPr>
        <p:spPr>
          <a:xfrm>
            <a:off x="3188261" y="3689775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DF0803A8-2CF0-4341-9225-A037B3BF8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261" y="4116365"/>
            <a:ext cx="168630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面對、朝著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223C2A18-9AE8-4DB7-B1D9-F5D26DB98DB7}"/>
              </a:ext>
            </a:extLst>
          </p:cNvPr>
          <p:cNvSpPr/>
          <p:nvPr/>
        </p:nvSpPr>
        <p:spPr>
          <a:xfrm>
            <a:off x="4115321" y="1238182"/>
            <a:ext cx="778298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A697221C-57FD-48FB-9AD9-486EB9E9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704" y="1671122"/>
            <a:ext cx="457289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此處用來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形容天空</a:t>
            </a:r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形狀</a:t>
            </a:r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如同斗笠</a:t>
            </a:r>
          </a:p>
        </p:txBody>
      </p:sp>
      <p:sp>
        <p:nvSpPr>
          <p:cNvPr id="56" name="文字方塊 48">
            <a:extLst>
              <a:ext uri="{FF2B5EF4-FFF2-40B4-BE49-F238E27FC236}">
                <a16:creationId xmlns:a16="http://schemas.microsoft.com/office/drawing/2014/main" id="{C2F281E1-CFA6-4403-8C12-DD6037F04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265" y="941052"/>
            <a:ext cx="11965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視覺摹寫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5CD4A88A-D33B-4DF7-9733-4EED59C7A8C1}"/>
              </a:ext>
            </a:extLst>
          </p:cNvPr>
          <p:cNvGrpSpPr/>
          <p:nvPr/>
        </p:nvGrpSpPr>
        <p:grpSpPr>
          <a:xfrm>
            <a:off x="423770" y="964239"/>
            <a:ext cx="2448452" cy="3136081"/>
            <a:chOff x="283395" y="4241561"/>
            <a:chExt cx="2448452" cy="3136081"/>
          </a:xfrm>
        </p:grpSpPr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id="{07765C6B-3FBD-4FF6-AA91-5C3F5F217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799" y="6729642"/>
              <a:ext cx="128048" cy="648000"/>
            </a:xfrm>
            <a:prstGeom prst="rect">
              <a:avLst/>
            </a:prstGeom>
          </p:spPr>
        </p:pic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4D1FF61B-A2AE-4631-9613-AE9616CAE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grpSp>
        <p:nvGrpSpPr>
          <p:cNvPr id="60" name="群組 59"/>
          <p:cNvGrpSpPr/>
          <p:nvPr/>
        </p:nvGrpSpPr>
        <p:grpSpPr>
          <a:xfrm>
            <a:off x="3378004" y="2193267"/>
            <a:ext cx="3708437" cy="659867"/>
            <a:chOff x="1659134" y="2207239"/>
            <a:chExt cx="3708437" cy="659867"/>
          </a:xfrm>
        </p:grpSpPr>
        <p:pic>
          <p:nvPicPr>
            <p:cNvPr id="61" name="圖片 60">
              <a:extLst>
                <a:ext uri="{FF2B5EF4-FFF2-40B4-BE49-F238E27FC236}">
                  <a16:creationId xmlns:a16="http://schemas.microsoft.com/office/drawing/2014/main" id="{AE9AA32B-EE86-47ED-B5F1-0493E603C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34" y="2207239"/>
              <a:ext cx="659640" cy="648000"/>
            </a:xfrm>
            <a:prstGeom prst="rect">
              <a:avLst/>
            </a:prstGeom>
          </p:spPr>
        </p:pic>
        <p:pic>
          <p:nvPicPr>
            <p:cNvPr id="62" name="圖片 61">
              <a:extLst>
                <a:ext uri="{FF2B5EF4-FFF2-40B4-BE49-F238E27FC236}">
                  <a16:creationId xmlns:a16="http://schemas.microsoft.com/office/drawing/2014/main" id="{34FA1F07-FAC6-4AF7-9BCF-C515008F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481" y="2219106"/>
              <a:ext cx="159090" cy="648000"/>
            </a:xfrm>
            <a:prstGeom prst="rect">
              <a:avLst/>
            </a:prstGeom>
          </p:spPr>
        </p:pic>
      </p:grpSp>
      <p:sp>
        <p:nvSpPr>
          <p:cNvPr id="63" name="文字方塊 48">
            <a:extLst>
              <a:ext uri="{FF2B5EF4-FFF2-40B4-BE49-F238E27FC236}">
                <a16:creationId xmlns:a16="http://schemas.microsoft.com/office/drawing/2014/main" id="{28C614C9-BD84-4296-B147-DCC65112C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334" y="2177920"/>
            <a:ext cx="8175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對偶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91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4" grpId="0"/>
      <p:bldP spid="44" grpId="1"/>
      <p:bldP spid="52" grpId="0" animBg="1"/>
      <p:bldP spid="53" grpId="0" animBg="1"/>
      <p:bldP spid="53" grpId="1" animBg="1"/>
      <p:bldP spid="54" grpId="0" animBg="1"/>
      <p:bldP spid="55" grpId="0" animBg="1"/>
      <p:bldP spid="55" grpId="1" animBg="1"/>
      <p:bldP spid="56" grpId="0"/>
      <p:bldP spid="56" grpId="1"/>
      <p:bldP spid="63" grpId="0"/>
      <p:bldP spid="63" grpId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義辨：向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227" y="916165"/>
          <a:ext cx="8280000" cy="364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081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198802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528894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面對、朝著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新溝迤邐而行。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又北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，不能得日。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（歸有光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項脊軒志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653699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從前、先前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時估帆所出入者。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93057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尋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所誌，遂迷不復得路。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（陶淵明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桃花源記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2184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047E4FE-023A-44A3-9F04-0D9009EEAFE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9" name="圖片 8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6CDBEAB9-27A4-4808-A5B5-E2EDFDB5DA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琉璃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914991"/>
            <a:ext cx="8338489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一種來自西域的青色寶石，有玻璃質的表面，與金銀、玉翠、陶瓷、青銅並列為中國五大名器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5192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2908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則密邇 鹿港之舊津。</a:t>
            </a:r>
            <a:r>
              <a:rPr lang="zh-TW" altLang="en-US" sz="3200" spc="-1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估帆所出入者，時已淤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沙灘，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居民鋤作菜圃矣。沿新溝而南至於大橋頭，則已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挈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 鹿港之首尾而全觀之矣。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8C7D787-A6B3-46B7-A16D-7F650266F5E8}"/>
              </a:ext>
            </a:extLst>
          </p:cNvPr>
          <p:cNvGrpSpPr/>
          <p:nvPr/>
        </p:nvGrpSpPr>
        <p:grpSpPr>
          <a:xfrm>
            <a:off x="3473512" y="3664168"/>
            <a:ext cx="596837" cy="481799"/>
            <a:chOff x="7867881" y="1192800"/>
            <a:chExt cx="596837" cy="481799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F377FC81-167C-474E-A992-FCE0927BA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B53D820B-98AD-4D2D-BA1D-E0240AE67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ㄑ一ㄝ</a:t>
              </a:r>
              <a:endParaRPr lang="en-US" altLang="zh-TW" sz="1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ECC8D8ED-FE93-4BB0-A388-5B799B368023}"/>
              </a:ext>
            </a:extLst>
          </p:cNvPr>
          <p:cNvCxnSpPr>
            <a:cxnSpLocks/>
          </p:cNvCxnSpPr>
          <p:nvPr/>
        </p:nvCxnSpPr>
        <p:spPr>
          <a:xfrm>
            <a:off x="463550" y="2889654"/>
            <a:ext cx="529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CA3B78B-5068-4865-874A-15B5DF65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49" y="1649438"/>
            <a:ext cx="81775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從前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8F8434-D2AF-4E49-8A77-C539333A35C5}"/>
              </a:ext>
            </a:extLst>
          </p:cNvPr>
          <p:cNvSpPr/>
          <p:nvPr/>
        </p:nvSpPr>
        <p:spPr>
          <a:xfrm>
            <a:off x="850685" y="2475796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719E28A-C54E-4636-B43E-F56698BCB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85" y="2915086"/>
            <a:ext cx="81775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5F9BA84-27E3-4B5C-9C3E-12274348BFF7}"/>
              </a:ext>
            </a:extLst>
          </p:cNvPr>
          <p:cNvSpPr/>
          <p:nvPr/>
        </p:nvSpPr>
        <p:spPr>
          <a:xfrm>
            <a:off x="2488233" y="2475796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CFB646A-1A23-46DE-A207-6DC1FEA88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33" y="2915086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465EED6B-2787-435B-A5FE-FA2A8CA3BA48}"/>
              </a:ext>
            </a:extLst>
          </p:cNvPr>
          <p:cNvCxnSpPr>
            <a:cxnSpLocks/>
          </p:cNvCxnSpPr>
          <p:nvPr/>
        </p:nvCxnSpPr>
        <p:spPr>
          <a:xfrm>
            <a:off x="463550" y="1656750"/>
            <a:ext cx="81153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48">
            <a:extLst>
              <a:ext uri="{FF2B5EF4-FFF2-40B4-BE49-F238E27FC236}">
                <a16:creationId xmlns:a16="http://schemas.microsoft.com/office/drawing/2014/main" id="{ADF02BBE-E3CE-48E7-BF54-D2FAFE958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133" y="924665"/>
            <a:ext cx="5514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映襯</a:t>
            </a: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613461FA-CD05-4099-80B9-3EB62956D530}"/>
              </a:ext>
            </a:extLst>
          </p:cNvPr>
          <p:cNvGrpSpPr/>
          <p:nvPr/>
        </p:nvGrpSpPr>
        <p:grpSpPr>
          <a:xfrm>
            <a:off x="4172572" y="967275"/>
            <a:ext cx="1632593" cy="1920568"/>
            <a:chOff x="283395" y="4241561"/>
            <a:chExt cx="1632593" cy="1920568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0E528503-7283-435E-BF03-D915C05FE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40" y="5514129"/>
              <a:ext cx="128048" cy="648000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C43D333E-F204-48FC-8703-459B26026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A9DEA7C-F5F9-4CAC-B524-DC2464351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550" y="4113420"/>
            <a:ext cx="107464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提、舉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165F326-6D08-4544-AD88-040E08B4298A}"/>
              </a:ext>
            </a:extLst>
          </p:cNvPr>
          <p:cNvSpPr/>
          <p:nvPr/>
        </p:nvSpPr>
        <p:spPr>
          <a:xfrm>
            <a:off x="7372350" y="0"/>
            <a:ext cx="177165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P.162~P.163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E9292B5-0922-483C-8D71-3AECC15C3673}"/>
              </a:ext>
            </a:extLst>
          </p:cNvPr>
          <p:cNvSpPr txBox="1"/>
          <p:nvPr/>
        </p:nvSpPr>
        <p:spPr>
          <a:xfrm>
            <a:off x="4279534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3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27ABF4A5-506C-463E-A5E2-CFCF5A9CA2C7}"/>
              </a:ext>
            </a:extLst>
          </p:cNvPr>
          <p:cNvSpPr txBox="1"/>
          <p:nvPr/>
        </p:nvSpPr>
        <p:spPr>
          <a:xfrm>
            <a:off x="4948729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A01DE4CE-1A3A-4ADB-9FEC-FACB718F49A6}"/>
              </a:ext>
            </a:extLst>
          </p:cNvPr>
          <p:cNvSpPr txBox="1"/>
          <p:nvPr/>
        </p:nvSpPr>
        <p:spPr>
          <a:xfrm>
            <a:off x="5617924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43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02C0CC5A-F920-4BA5-873F-AF49EDBE0A1C}"/>
              </a:ext>
            </a:extLst>
          </p:cNvPr>
          <p:cNvSpPr txBox="1"/>
          <p:nvPr/>
        </p:nvSpPr>
        <p:spPr>
          <a:xfrm>
            <a:off x="6287119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149ED6B2-F549-4A70-8A35-0D7B2D7356C1}"/>
              </a:ext>
            </a:extLst>
          </p:cNvPr>
          <p:cNvGrpSpPr/>
          <p:nvPr/>
        </p:nvGrpSpPr>
        <p:grpSpPr>
          <a:xfrm>
            <a:off x="1534799" y="1149157"/>
            <a:ext cx="582815" cy="457745"/>
            <a:chOff x="6047357" y="3114026"/>
            <a:chExt cx="582815" cy="457745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C35A38AA-B0F5-4676-A6BA-63F6EE68C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511" y="3114026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906821F-3398-4A15-9774-4A25B13CD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ㄦ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A5E52C5E-F020-4EA2-BE08-78129F1E3D91}"/>
              </a:ext>
            </a:extLst>
          </p:cNvPr>
          <p:cNvSpPr/>
          <p:nvPr/>
        </p:nvSpPr>
        <p:spPr>
          <a:xfrm>
            <a:off x="3207509" y="3678614"/>
            <a:ext cx="617202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83D9087-C0DB-40AF-BAA7-70356EE60EA0}"/>
              </a:ext>
            </a:extLst>
          </p:cNvPr>
          <p:cNvSpPr/>
          <p:nvPr/>
        </p:nvSpPr>
        <p:spPr>
          <a:xfrm>
            <a:off x="4197350" y="1227887"/>
            <a:ext cx="81775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5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3" grpId="0" animBg="1"/>
      <p:bldP spid="23" grpId="1" animBg="1"/>
      <p:bldP spid="25" grpId="0" animBg="1"/>
      <p:bldP spid="26" grpId="0" animBg="1"/>
      <p:bldP spid="26" grpId="1" animBg="1"/>
      <p:bldP spid="27" grpId="0"/>
      <p:bldP spid="27" grpId="1"/>
      <p:bldP spid="32" grpId="0" animBg="1"/>
      <p:bldP spid="32" grpId="1" animBg="1"/>
      <p:bldP spid="31" grpId="0" animBg="1"/>
      <p:bldP spid="18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2336537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臨海徘徊，海水浮天如笠，一白萬里如銀，滉漾碧綠如琉璃。夕陽欲下，月鉤初上，水鳥不飛，篙工撐棹，向新溝迤邐而行，則密邇鹿港之舊津。向時估帆所出入者，時已淤為沙灘，為居民鋤作菜圃矣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2694983"/>
            <a:ext cx="8571882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海天依舊碧綠，鹿港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卻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不復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往昔。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舊津乾涸為沙灘，闢為菜園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608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202574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566E8F-9005-4BE5-BC90-CF466392593F}"/>
              </a:ext>
            </a:extLst>
          </p:cNvPr>
          <p:cNvSpPr/>
          <p:nvPr/>
        </p:nvSpPr>
        <p:spPr>
          <a:xfrm>
            <a:off x="351699" y="976483"/>
            <a:ext cx="7912735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光緒二十一年（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1895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），臺灣割讓給日本之後，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更加蕭條 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。作者目睹家鄉地景變遷，藉乘桴遊賞鹿港的見聞，抒寫心中感懷。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hlinkClick r:id="rId4" action="ppaction://hlinksldjump"/>
            <a:extLst>
              <a:ext uri="{FF2B5EF4-FFF2-40B4-BE49-F238E27FC236}">
                <a16:creationId xmlns:a16="http://schemas.microsoft.com/office/drawing/2014/main" id="{89789837-DBF8-48A4-9F47-3D20184BC938}"/>
              </a:ext>
            </a:extLst>
          </p:cNvPr>
          <p:cNvSpPr/>
          <p:nvPr/>
        </p:nvSpPr>
        <p:spPr>
          <a:xfrm>
            <a:off x="351698" y="1561258"/>
            <a:ext cx="1727473" cy="553959"/>
          </a:xfrm>
          <a:prstGeom prst="roundRect">
            <a:avLst>
              <a:gd name="adj" fmla="val 16667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hlinkClick r:id="rId4" action="ppaction://hlinksldjump"/>
            <a:extLst>
              <a:ext uri="{FF2B5EF4-FFF2-40B4-BE49-F238E27FC236}">
                <a16:creationId xmlns:a16="http://schemas.microsoft.com/office/drawing/2014/main" id="{75CCD7CB-BCF9-4B6D-A2F1-920C1B6CEBCF}"/>
              </a:ext>
            </a:extLst>
          </p:cNvPr>
          <p:cNvSpPr txBox="1"/>
          <p:nvPr/>
        </p:nvSpPr>
        <p:spPr>
          <a:xfrm>
            <a:off x="1917171" y="1399258"/>
            <a:ext cx="324000" cy="324000"/>
          </a:xfrm>
          <a:prstGeom prst="roundRect">
            <a:avLst>
              <a:gd name="adj" fmla="val 23386"/>
            </a:avLst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1EFB0720-C914-4830-944C-398DEE846AC3}"/>
              </a:ext>
            </a:extLst>
          </p:cNvPr>
          <p:cNvSpPr/>
          <p:nvPr/>
        </p:nvSpPr>
        <p:spPr>
          <a:xfrm>
            <a:off x="2523309" y="3783874"/>
            <a:ext cx="4097383" cy="1116316"/>
          </a:xfrm>
          <a:prstGeom prst="ellipse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44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53CCDDFD-32C8-4A69-A526-CDDC684585EE}"/>
              </a:ext>
            </a:extLst>
          </p:cNvPr>
          <p:cNvSpPr/>
          <p:nvPr/>
        </p:nvSpPr>
        <p:spPr>
          <a:xfrm>
            <a:off x="2786743" y="3897087"/>
            <a:ext cx="3627120" cy="85505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C4BF6FB-599B-4766-83A1-E49E36B5BA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11" y="2984671"/>
            <a:ext cx="2497180" cy="14808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503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290898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望街尾一隅而至安平鎮，則割臺後之飛</a:t>
            </a:r>
            <a:r>
              <a:rPr lang="zh-TW" altLang="en-US" sz="3200" spc="-1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甍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 鱗次數百家燬 於丙申兵火者，今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猶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瓦礫成丘，荒涼慘目也。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2062B0E-88B2-4235-A663-8072CFA79A8C}"/>
              </a:ext>
            </a:extLst>
          </p:cNvPr>
          <p:cNvGrpSpPr/>
          <p:nvPr/>
        </p:nvGrpSpPr>
        <p:grpSpPr>
          <a:xfrm>
            <a:off x="1928269" y="2427505"/>
            <a:ext cx="596837" cy="481799"/>
            <a:chOff x="7867881" y="1192800"/>
            <a:chExt cx="596837" cy="481799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F9AD6B2-31AA-420E-9E8F-D40357C3E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E26414D-E12F-4D4C-BC3C-E48F63873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ㄏㄨㄟ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844C753-35B7-4EE4-A6E7-54E31BDB7541}"/>
              </a:ext>
            </a:extLst>
          </p:cNvPr>
          <p:cNvGrpSpPr/>
          <p:nvPr/>
        </p:nvGrpSpPr>
        <p:grpSpPr>
          <a:xfrm>
            <a:off x="7454701" y="1191732"/>
            <a:ext cx="601122" cy="457785"/>
            <a:chOff x="6047357" y="3267875"/>
            <a:chExt cx="601122" cy="457785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B2CB7CC0-4E5C-418E-BB58-86ABC7883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E6DDA48-7755-486E-BE01-634938A81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ㄇㄥ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0" name="圖片 19">
            <a:hlinkClick r:id="rId5" action="ppaction://hlinksldjump"/>
            <a:extLst>
              <a:ext uri="{FF2B5EF4-FFF2-40B4-BE49-F238E27FC236}">
                <a16:creationId xmlns:a16="http://schemas.microsoft.com/office/drawing/2014/main" id="{907F2B38-7873-493D-A3C3-B08C4CD03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31" y="962129"/>
            <a:ext cx="628598" cy="648000"/>
          </a:xfrm>
          <a:prstGeom prst="rect">
            <a:avLst/>
          </a:prstGeom>
        </p:spPr>
      </p:pic>
      <p:sp>
        <p:nvSpPr>
          <p:cNvPr id="21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D73485D-8872-4B2D-9C3E-75C4D849D2E4}"/>
              </a:ext>
            </a:extLst>
          </p:cNvPr>
          <p:cNvSpPr txBox="1"/>
          <p:nvPr/>
        </p:nvSpPr>
        <p:spPr>
          <a:xfrm>
            <a:off x="7305942" y="923357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1E47804-72BC-462F-828C-7B4404FB3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195" y="2875619"/>
            <a:ext cx="64213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市區屋舍遭戰火焚燬，日本政府卻無所作為，只知以重稅、鹽田剝削人民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6CDF758A-D5C2-4517-8E93-D91977EF9FDD}"/>
              </a:ext>
            </a:extLst>
          </p:cNvPr>
          <p:cNvCxnSpPr>
            <a:cxnSpLocks/>
          </p:cNvCxnSpPr>
          <p:nvPr/>
        </p:nvCxnSpPr>
        <p:spPr>
          <a:xfrm>
            <a:off x="1617144" y="2877587"/>
            <a:ext cx="690779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BBBF1E23-DC10-4D70-8C45-5FADC71E9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144" y="2949595"/>
            <a:ext cx="609550" cy="298679"/>
          </a:xfrm>
          <a:prstGeom prst="rect">
            <a:avLst/>
          </a:prstGeom>
        </p:spPr>
      </p:pic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98611E39-9741-4A78-8D8F-D64D6111DA49}"/>
              </a:ext>
            </a:extLst>
          </p:cNvPr>
          <p:cNvCxnSpPr>
            <a:cxnSpLocks/>
          </p:cNvCxnSpPr>
          <p:nvPr/>
        </p:nvCxnSpPr>
        <p:spPr>
          <a:xfrm>
            <a:off x="427251" y="4090437"/>
            <a:ext cx="118989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96CFB368-0F75-45B8-9807-D980095C6906}"/>
              </a:ext>
            </a:extLst>
          </p:cNvPr>
          <p:cNvSpPr/>
          <p:nvPr/>
        </p:nvSpPr>
        <p:spPr>
          <a:xfrm>
            <a:off x="5382102" y="2461163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31AEEE9-46CC-4C87-A624-02286B56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102" y="2018415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依然</a:t>
            </a:r>
          </a:p>
        </p:txBody>
      </p:sp>
      <p:sp>
        <p:nvSpPr>
          <p:cNvPr id="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104DC840-EFFC-4045-99A1-70D5C08A0D5B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6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154FAE76-48B8-438B-BC1E-E6F1DC571026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7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965C8131-EFC4-4264-B7EF-F32EFB352F8E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7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876C6D85-FD15-46A2-AEC6-B7982C74BDC8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66ED95F-AD1C-412F-81C1-24AF87A3FF6C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P.163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48">
            <a:extLst>
              <a:ext uri="{FF2B5EF4-FFF2-40B4-BE49-F238E27FC236}">
                <a16:creationId xmlns:a16="http://schemas.microsoft.com/office/drawing/2014/main" id="{859039A2-DC3C-4213-BBCD-442BAB36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729" y="2015686"/>
            <a:ext cx="16043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借代</a:t>
            </a:r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（</a:t>
            </a:r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戰爭</a:t>
            </a:r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630CCBB3-280D-4643-A3DC-8074E64E5E6F}"/>
              </a:ext>
            </a:extLst>
          </p:cNvPr>
          <p:cNvGrpSpPr/>
          <p:nvPr/>
        </p:nvGrpSpPr>
        <p:grpSpPr>
          <a:xfrm>
            <a:off x="3574375" y="2376453"/>
            <a:ext cx="483094" cy="77212"/>
            <a:chOff x="6291753" y="2356495"/>
            <a:chExt cx="483094" cy="77212"/>
          </a:xfrm>
        </p:grpSpPr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6901458-F05F-42D8-A06D-187716C813E8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C0C3543D-58B6-4747-B77A-4E08BBE61C35}"/>
                </a:ext>
              </a:extLst>
            </p:cNvPr>
            <p:cNvSpPr/>
            <p:nvPr/>
          </p:nvSpPr>
          <p:spPr>
            <a:xfrm>
              <a:off x="6697635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92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2" grpId="1"/>
      <p:bldP spid="28" grpId="0" animBg="1"/>
      <p:bldP spid="29" grpId="0" animBg="1"/>
      <p:bldP spid="29" grpId="1" animBg="1"/>
      <p:bldP spid="30" grpId="0"/>
      <p:bldP spid="30" grpId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字辨：甍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640" y="916166"/>
          <a:ext cx="8280000" cy="284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00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801707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5386293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7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ㄇㄥˊ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飛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甍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2913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ㄇㄥˋ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白日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夢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5129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懵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ㄇㄥˊ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懵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懂。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0501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ㄇㄥˊ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目光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瞢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然。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73493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7643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EC7D02-E523-4D34-AABF-B2CDA336CDC9}"/>
              </a:ext>
            </a:extLst>
          </p:cNvPr>
          <p:cNvSpPr/>
          <p:nvPr/>
        </p:nvSpPr>
        <p:spPr>
          <a:xfrm>
            <a:off x="313200" y="360000"/>
            <a:ext cx="84192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割臺後之飛甍鱗次數百家燬於丙申兵火者，今猶瓦礫成丘，荒涼慘目也。猶幸市況凋零，為當道所不齒，不至於市區改正，破裂闤闠，驅逐人家以為通衢也。然而再經數年，則不可知之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矣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9C5921A-DDF1-4550-9A67-701338E9DEF8}"/>
              </a:ext>
            </a:extLst>
          </p:cNvPr>
          <p:cNvSpPr txBox="1"/>
          <p:nvPr/>
        </p:nvSpPr>
        <p:spPr>
          <a:xfrm>
            <a:off x="7968132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2917801"/>
            <a:ext cx="83384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層遞</a:t>
            </a:r>
            <a:endParaRPr lang="zh-TW" altLang="en-US" sz="36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60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290898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猶幸市況凋零，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當道所不齒，不至於市區改正，破裂</a:t>
            </a:r>
            <a:r>
              <a:rPr lang="zh-TW" altLang="en-US" sz="3200" spc="-1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闤 闠 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，驅逐人家以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為通衢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也。然而再經數年，則不可知之矣。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AAADBEF-8910-4D09-8FB8-EC8DF8030802}"/>
              </a:ext>
            </a:extLst>
          </p:cNvPr>
          <p:cNvGrpSpPr/>
          <p:nvPr/>
        </p:nvGrpSpPr>
        <p:grpSpPr>
          <a:xfrm>
            <a:off x="2379119" y="2427505"/>
            <a:ext cx="596837" cy="481799"/>
            <a:chOff x="7867881" y="1192800"/>
            <a:chExt cx="596837" cy="481799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0875CE34-4989-41C1-B529-40EBD80EF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D932B703-78E2-44C0-B15C-827528F83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ㄏㄨㄢ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2C97ABB-325E-4CF7-BE05-FD8090624FE3}"/>
              </a:ext>
            </a:extLst>
          </p:cNvPr>
          <p:cNvGrpSpPr/>
          <p:nvPr/>
        </p:nvGrpSpPr>
        <p:grpSpPr>
          <a:xfrm>
            <a:off x="2995069" y="2427505"/>
            <a:ext cx="596837" cy="481799"/>
            <a:chOff x="7867881" y="1192800"/>
            <a:chExt cx="596837" cy="481799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E231FB78-AB27-4492-AE7E-6B58FD1FB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C90B2B4C-E4E6-4410-9399-7F0F3378A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ㄏㄨㄟ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" name="圖片 2">
            <a:hlinkClick r:id="rId5" action="ppaction://hlinksldjump"/>
            <a:extLst>
              <a:ext uri="{FF2B5EF4-FFF2-40B4-BE49-F238E27FC236}">
                <a16:creationId xmlns:a16="http://schemas.microsoft.com/office/drawing/2014/main" id="{AFB6D001-1184-4C99-842E-772BEABFD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43" y="3453652"/>
            <a:ext cx="128048" cy="64800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28A6280A-54C1-4FFC-A376-F5C39460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11" y="1674350"/>
            <a:ext cx="7398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spc="-1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以反話慶幸市況凋零，表達對市區改正政策的不滿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624E2BF-F534-4DC0-B162-3478F3EAF630}"/>
              </a:ext>
            </a:extLst>
          </p:cNvPr>
          <p:cNvCxnSpPr>
            <a:cxnSpLocks/>
          </p:cNvCxnSpPr>
          <p:nvPr/>
        </p:nvCxnSpPr>
        <p:spPr>
          <a:xfrm>
            <a:off x="429694" y="1663618"/>
            <a:ext cx="809524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037AC144-4507-4F45-BB2A-471B6EF0F8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94" y="1735626"/>
            <a:ext cx="609550" cy="298679"/>
          </a:xfrm>
          <a:prstGeom prst="rect">
            <a:avLst/>
          </a:prstGeom>
        </p:spPr>
      </p:pic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A2F63D36-711E-4F9F-825F-11EEE860E32C}"/>
              </a:ext>
            </a:extLst>
          </p:cNvPr>
          <p:cNvCxnSpPr>
            <a:cxnSpLocks/>
          </p:cNvCxnSpPr>
          <p:nvPr/>
        </p:nvCxnSpPr>
        <p:spPr>
          <a:xfrm>
            <a:off x="429694" y="4103022"/>
            <a:ext cx="432010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43213887-6B62-421B-B1C4-E6343EAB8C9F}"/>
              </a:ext>
            </a:extLst>
          </p:cNvPr>
          <p:cNvSpPr/>
          <p:nvPr/>
        </p:nvSpPr>
        <p:spPr>
          <a:xfrm>
            <a:off x="3280039" y="1221151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1DCCC92-5810-401D-AAE2-73C39042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038" y="765703"/>
            <a:ext cx="41827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</a:p>
        </p:txBody>
      </p:sp>
      <p:sp>
        <p:nvSpPr>
          <p:cNvPr id="28" name="文字方塊 48">
            <a:extLst>
              <a:ext uri="{FF2B5EF4-FFF2-40B4-BE49-F238E27FC236}">
                <a16:creationId xmlns:a16="http://schemas.microsoft.com/office/drawing/2014/main" id="{D236F907-8988-4750-8F93-19F99C57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627" y="738125"/>
            <a:ext cx="206567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借代（日本政府）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8CA20E6D-A1A5-40E2-A8C9-68266BCC5F29}"/>
              </a:ext>
            </a:extLst>
          </p:cNvPr>
          <p:cNvGrpSpPr/>
          <p:nvPr/>
        </p:nvGrpSpPr>
        <p:grpSpPr>
          <a:xfrm>
            <a:off x="3868723" y="1098892"/>
            <a:ext cx="489444" cy="77212"/>
            <a:chOff x="6285403" y="2356495"/>
            <a:chExt cx="489444" cy="77212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B98BA8F0-6F24-4596-8B75-31F50CEDFCB0}"/>
                </a:ext>
              </a:extLst>
            </p:cNvPr>
            <p:cNvSpPr/>
            <p:nvPr/>
          </p:nvSpPr>
          <p:spPr>
            <a:xfrm>
              <a:off x="628540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E03F997E-5238-4D3A-9AF0-38593506DEFE}"/>
                </a:ext>
              </a:extLst>
            </p:cNvPr>
            <p:cNvSpPr/>
            <p:nvPr/>
          </p:nvSpPr>
          <p:spPr>
            <a:xfrm>
              <a:off x="6697635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B7EA19A4-13E9-4D0E-89EF-A42CE1A797BA}"/>
              </a:ext>
            </a:extLst>
          </p:cNvPr>
          <p:cNvSpPr txBox="1"/>
          <p:nvPr/>
        </p:nvSpPr>
        <p:spPr>
          <a:xfrm>
            <a:off x="2147843" y="2133307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9308D89-09E3-4CD8-B11F-889718ADAC2E}"/>
              </a:ext>
            </a:extLst>
          </p:cNvPr>
          <p:cNvSpPr/>
          <p:nvPr/>
        </p:nvSpPr>
        <p:spPr>
          <a:xfrm>
            <a:off x="5725016" y="2447605"/>
            <a:ext cx="41113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C4A774A-B278-4421-9F81-46272905A083}"/>
              </a:ext>
            </a:extLst>
          </p:cNvPr>
          <p:cNvSpPr/>
          <p:nvPr/>
        </p:nvSpPr>
        <p:spPr>
          <a:xfrm>
            <a:off x="6136150" y="2447605"/>
            <a:ext cx="79200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12AF3F40-FB34-4930-97FC-D5ACEC4D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207" y="2894725"/>
            <a:ext cx="164670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700"/>
              </a:lnSpc>
            </a:pPr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當作、作為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2EF5795-E002-4160-AD8C-F4368A97D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150" y="2872920"/>
            <a:ext cx="226469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四通八達的道路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CCA2237C-2FB9-40F4-AD4E-7988161418FD}"/>
              </a:ext>
            </a:extLst>
          </p:cNvPr>
          <p:cNvCxnSpPr>
            <a:cxnSpLocks/>
          </p:cNvCxnSpPr>
          <p:nvPr/>
        </p:nvCxnSpPr>
        <p:spPr>
          <a:xfrm>
            <a:off x="429694" y="2877472"/>
            <a:ext cx="809524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826CCC0B-E8A9-417F-9B6D-0F199F74A4B0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68D7699D-FCE9-4411-986C-0F2663494E8F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8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C59A48EC-D25E-4571-B849-FB0B1B69930B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2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2636A83F-0FB4-4412-97E0-7D49CE943495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BB07574-EA97-4F60-B43F-BE74F958FAF0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P.163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48">
            <a:extLst>
              <a:ext uri="{FF2B5EF4-FFF2-40B4-BE49-F238E27FC236}">
                <a16:creationId xmlns:a16="http://schemas.microsoft.com/office/drawing/2014/main" id="{859039A2-DC3C-4213-BBCD-442BAB36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45" y="3109002"/>
            <a:ext cx="16043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借代</a:t>
            </a:r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（市場）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630CCBB3-280D-4643-A3DC-8074E64E5E6F}"/>
              </a:ext>
            </a:extLst>
          </p:cNvPr>
          <p:cNvGrpSpPr>
            <a:grpSpLocks noChangeAspect="1"/>
          </p:cNvGrpSpPr>
          <p:nvPr/>
        </p:nvGrpSpPr>
        <p:grpSpPr>
          <a:xfrm>
            <a:off x="2244745" y="2956341"/>
            <a:ext cx="671215" cy="77212"/>
            <a:chOff x="6291753" y="2356495"/>
            <a:chExt cx="671215" cy="77212"/>
          </a:xfrm>
        </p:grpSpPr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E6901458-F05F-42D8-A06D-187716C813E8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C0C3543D-58B6-4747-B77A-4E08BBE61C35}"/>
                </a:ext>
              </a:extLst>
            </p:cNvPr>
            <p:cNvSpPr/>
            <p:nvPr/>
          </p:nvSpPr>
          <p:spPr>
            <a:xfrm>
              <a:off x="6885756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39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6" grpId="0" animBg="1"/>
      <p:bldP spid="27" grpId="0" animBg="1"/>
      <p:bldP spid="27" grpId="1" animBg="1"/>
      <p:bldP spid="28" grpId="0"/>
      <p:bldP spid="28" grpId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/>
      <p:bldP spid="37" grpId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字辨：闤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640" y="916166"/>
          <a:ext cx="8280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8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40073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499344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81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闤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ㄏㄨㄢˊ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闤闠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87978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ㄏㄨㄟˋ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6650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ㄎㄨㄛˋ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寬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闊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54700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ㄑㄩㄝˋ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闋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10968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闕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ㄑㄩㄝˋ</a:t>
                      </a:r>
                      <a:endParaRPr lang="en-US" altLang="zh-TW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宮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闕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73864"/>
                  </a:ext>
                </a:extLst>
              </a:tr>
            </a:tbl>
          </a:graphicData>
        </a:graphic>
      </p:graphicFrame>
      <p:sp>
        <p:nvSpPr>
          <p:cNvPr id="4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4B8FA26F-3D1C-40AB-A1C1-6DF7FED70AB3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934C4A34-3CEA-4219-9356-952EBD7293C4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6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字辨：闤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640" y="916166"/>
          <a:ext cx="8280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8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40073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499344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81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闌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ㄌㄢˊ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夜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闌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人靜。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875819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ㄎㄨㄣˇ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閫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範（婦女的德行）。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70027"/>
                  </a:ext>
                </a:extLst>
              </a:tr>
              <a:tr h="4319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閨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ㄍㄨㄟ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閨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房。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907302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ㄕㄨㄢ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閂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20120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ㄏㄜˊ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閡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20774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B56E092F-6D8F-4996-ABBA-089D5742309F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22AA9252-C8E3-4CD8-8752-E8D5715EB5F6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8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2908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滄桑時之可怖心，類如此也。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游興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已終，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舍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桴而步。遠近燈火明滅，屈指盛時所號萬家邑者，今裁三千家而已，可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勝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慨哉！</a:t>
            </a:r>
          </a:p>
        </p:txBody>
      </p:sp>
      <p:sp>
        <p:nvSpPr>
          <p:cNvPr id="8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3565086-8822-42FE-9194-25B9AAF92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572" y="1667482"/>
            <a:ext cx="50300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對鹿港此刻的衰敗感到傷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慟，也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對鹿港難以掌握的未來感到無奈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ACE2A4AD-2D42-4E02-A1D1-C234D151F2E9}"/>
              </a:ext>
            </a:extLst>
          </p:cNvPr>
          <p:cNvCxnSpPr>
            <a:cxnSpLocks/>
          </p:cNvCxnSpPr>
          <p:nvPr/>
        </p:nvCxnSpPr>
        <p:spPr>
          <a:xfrm>
            <a:off x="455520" y="1656750"/>
            <a:ext cx="812333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33840A8D-DB1B-4723-841F-76E655BB1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20" y="1741458"/>
            <a:ext cx="609550" cy="298679"/>
          </a:xfrm>
          <a:prstGeom prst="rect">
            <a:avLst/>
          </a:prstGeom>
        </p:spPr>
      </p:pic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F567D0F-052B-40C6-A16C-CD72676526C6}"/>
              </a:ext>
            </a:extLst>
          </p:cNvPr>
          <p:cNvCxnSpPr>
            <a:cxnSpLocks/>
          </p:cNvCxnSpPr>
          <p:nvPr/>
        </p:nvCxnSpPr>
        <p:spPr>
          <a:xfrm>
            <a:off x="455520" y="2888650"/>
            <a:ext cx="8476775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59462674-FC98-4970-B021-2AC8D1FC724B}"/>
              </a:ext>
            </a:extLst>
          </p:cNvPr>
          <p:cNvCxnSpPr>
            <a:cxnSpLocks/>
          </p:cNvCxnSpPr>
          <p:nvPr/>
        </p:nvCxnSpPr>
        <p:spPr>
          <a:xfrm>
            <a:off x="455520" y="4107850"/>
            <a:ext cx="472608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B084086F-6F91-4AB2-B682-F8867D46599E}"/>
              </a:ext>
            </a:extLst>
          </p:cNvPr>
          <p:cNvSpPr/>
          <p:nvPr/>
        </p:nvSpPr>
        <p:spPr>
          <a:xfrm>
            <a:off x="5698057" y="1234297"/>
            <a:ext cx="86149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E93BF6F-0B66-4894-9096-8859D46C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457" y="792532"/>
            <a:ext cx="339909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即「遊興」。遊玩的興致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9D88850-44FB-4A4A-8BE3-09EB6A019F0E}"/>
              </a:ext>
            </a:extLst>
          </p:cNvPr>
          <p:cNvSpPr/>
          <p:nvPr/>
        </p:nvSpPr>
        <p:spPr>
          <a:xfrm>
            <a:off x="7708900" y="1234297"/>
            <a:ext cx="46043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E3EA89C-00D1-4305-9B40-9F7450EA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900" y="792532"/>
            <a:ext cx="135578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通「捨」</a:t>
            </a:r>
            <a:endParaRPr lang="en-US" altLang="zh-TW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5898276A-99A6-435A-880A-074EDEE39F1A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04F1DAF-C746-46E8-A575-270E7C5BE531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DB47C4EC-AF28-4ECA-A520-0F25F3F1AC4E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42F2DEE-2792-4E67-84D5-2DCB0C723C29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257C46E-6570-4AC7-A8EB-A5ACD3126018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P.163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9D88850-44FB-4A4A-8BE3-09EB6A019F0E}"/>
              </a:ext>
            </a:extLst>
          </p:cNvPr>
          <p:cNvSpPr/>
          <p:nvPr/>
        </p:nvSpPr>
        <p:spPr>
          <a:xfrm>
            <a:off x="3970666" y="3680707"/>
            <a:ext cx="46043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E3EA89C-00D1-4305-9B40-9F7450EA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666" y="3238942"/>
            <a:ext cx="135578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盡、窮盡</a:t>
            </a:r>
            <a:endParaRPr lang="en-US" altLang="zh-TW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48">
            <a:extLst>
              <a:ext uri="{FF2B5EF4-FFF2-40B4-BE49-F238E27FC236}">
                <a16:creationId xmlns:a16="http://schemas.microsoft.com/office/drawing/2014/main" id="{ADF02BBE-E3CE-48E7-BF54-D2FAFE958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433" y="2156565"/>
            <a:ext cx="5514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映襯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613461FA-CD05-4099-80B9-3EB62956D530}"/>
              </a:ext>
            </a:extLst>
          </p:cNvPr>
          <p:cNvGrpSpPr/>
          <p:nvPr/>
        </p:nvGrpSpPr>
        <p:grpSpPr>
          <a:xfrm>
            <a:off x="3162517" y="2199175"/>
            <a:ext cx="2768953" cy="1920568"/>
            <a:chOff x="-1856960" y="4241561"/>
            <a:chExt cx="2768953" cy="1920568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0E528503-7283-435E-BF03-D915C05FE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6960" y="5514129"/>
              <a:ext cx="128048" cy="648000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C43D333E-F204-48FC-8703-459B26026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5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/>
      <p:bldP spid="25" grpId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788775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回憶往年乘桴遊覽所見所感。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1A76B03-2778-4FD9-B16D-02428E2BFF68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0043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EF19E1C1-F748-4FEE-9828-AE16F569F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504125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以乘桴遊覽的動線為</a:t>
            </a:r>
            <a:r>
              <a:rPr lang="zh-TW" altLang="en-US" sz="2800" b="0" dirty="0" smtClean="0"/>
              <a:t>主軸</a:t>
            </a:r>
            <a:r>
              <a:rPr lang="zh-TW" altLang="en-US" sz="2800" b="0" dirty="0"/>
              <a:t>，藉著空間移動</a:t>
            </a:r>
            <a:r>
              <a:rPr lang="zh-TW" altLang="en-US" sz="2800" b="0" dirty="0" smtClean="0"/>
              <a:t>引領視野</a:t>
            </a:r>
            <a:r>
              <a:rPr lang="zh-TW" altLang="en-US" sz="2800" b="0" dirty="0"/>
              <a:t>轉換，依次敘寫</a:t>
            </a:r>
            <a:r>
              <a:rPr lang="zh-TW" altLang="en-US" sz="2800" b="0" dirty="0" smtClean="0"/>
              <a:t>在海濱</a:t>
            </a:r>
            <a:r>
              <a:rPr lang="zh-TW" altLang="en-US" sz="2800" b="0" dirty="0"/>
              <a:t>、新溝、大橋頭</a:t>
            </a:r>
            <a:r>
              <a:rPr lang="zh-TW" altLang="en-US" sz="2800" b="0" dirty="0" smtClean="0"/>
              <a:t>、安平鎮</a:t>
            </a:r>
            <a:r>
              <a:rPr lang="zh-TW" altLang="en-US" sz="2800" b="0" dirty="0"/>
              <a:t>所見所感，並</a:t>
            </a:r>
            <a:r>
              <a:rPr lang="zh-TW" altLang="en-US" sz="2800" b="0" dirty="0" smtClean="0"/>
              <a:t>抒發</a:t>
            </a:r>
            <a:r>
              <a:rPr lang="zh-TW" altLang="en-US" sz="2800" b="0" dirty="0"/>
              <a:t>對鹿港前景的憂慮</a:t>
            </a:r>
            <a:r>
              <a:rPr lang="zh-TW" altLang="en-US" sz="2800" b="0" dirty="0" smtClean="0"/>
              <a:t>、不確定</a:t>
            </a:r>
            <a:r>
              <a:rPr lang="zh-TW" altLang="en-US" sz="2800" b="0" dirty="0"/>
              <a:t>感。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05B20C-F840-4C82-8453-8398E1C68AC4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485F35B-C533-4F7F-8A0F-9D817B2DC172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3EC60A-DD72-4CE7-B409-D9DB2864F650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3010846-96C5-43E1-B036-2505F72E6D1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4347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9FFB017E-AECC-46F6-8D8F-41343F0B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第三段中，作者所記述的乘桴路線、所見情形為何？請統整說明。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6639899-7677-4945-8231-6912B7BCF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時間：往年、傍晚。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路線：乘桴游於海濱→臨海徘徊→向新溝迤邐而行→沿新溝而南至於大橋頭→望街尾一隅而至安平鎮。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460713" y="115613"/>
            <a:ext cx="1988105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8261C4B3-7EE3-47B5-A8FB-CAB8B396DA12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extLst>
              <a:ext uri="{FF2B5EF4-FFF2-40B4-BE49-F238E27FC236}">
                <a16:creationId xmlns:a16="http://schemas.microsoft.com/office/drawing/2014/main" id="{E9BEF78F-29E8-4D22-892E-4B7C04C43AE3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2520495" y="115613"/>
            <a:ext cx="864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53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498FBD7-3D13-47F9-82BE-061979AD61DF}"/>
              </a:ext>
            </a:extLst>
          </p:cNvPr>
          <p:cNvSpPr txBox="1"/>
          <p:nvPr/>
        </p:nvSpPr>
        <p:spPr>
          <a:xfrm>
            <a:off x="351698" y="391708"/>
            <a:ext cx="53306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割日後更加蕭條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555296E-9589-4A4A-A753-4384A41FCEB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9BF821F-DBC7-4171-B1BA-0A7F27AF4EE3}"/>
              </a:ext>
            </a:extLst>
          </p:cNvPr>
          <p:cNvSpPr/>
          <p:nvPr/>
        </p:nvSpPr>
        <p:spPr>
          <a:xfrm>
            <a:off x="351698" y="1124529"/>
            <a:ext cx="8258631" cy="256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當時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火車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成為交通運輸主力，但鐵路經過彰化而非鹿港，交通重鎮地位轉移。</a:t>
            </a:r>
          </a:p>
          <a:p>
            <a:pPr marL="288000" indent="-288000" algn="just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基隆港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高雄港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整建後，鹿港的貿易量日漸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減少，商業機能沒落，人口也隨之外移。</a:t>
            </a:r>
          </a:p>
        </p:txBody>
      </p:sp>
    </p:spTree>
    <p:extLst>
      <p:ext uri="{BB962C8B-B14F-4D97-AF65-F5344CB8AC3E}">
        <p14:creationId xmlns:p14="http://schemas.microsoft.com/office/powerpoint/2010/main" val="20824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FB64506-9071-41C9-AB57-8C1F3199E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5726"/>
              </p:ext>
            </p:extLst>
          </p:nvPr>
        </p:nvGraphicFramePr>
        <p:xfrm>
          <a:off x="460712" y="1577600"/>
          <a:ext cx="8280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109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444885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4694006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所見之事物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所思所感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134205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海濱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鹽田、海水、夕</a:t>
                      </a:r>
                      <a:r>
                        <a:rPr lang="zh-TW" altLang="en-US" sz="2800" spc="-3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陽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、月亮、水</a:t>
                      </a:r>
                      <a:r>
                        <a:rPr lang="zh-TW" altLang="en-US" sz="2800" spc="-3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鳥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、篙工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8000" indent="-288000" algn="l">
                        <a:lnSpc>
                          <a:spcPts val="34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以反話慶幸市況凋零，表達對市區改正的不滿。</a:t>
                      </a:r>
                    </a:p>
                    <a:p>
                      <a:pPr marL="288000" indent="-288000" algn="l">
                        <a:lnSpc>
                          <a:spcPts val="34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對鹿港此刻的衰敗感到傷慟。</a:t>
                      </a:r>
                    </a:p>
                    <a:p>
                      <a:pPr marL="288000" indent="-288000" algn="l">
                        <a:lnSpc>
                          <a:spcPts val="34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對鹿港難以掌握的未來感到無</a:t>
                      </a:r>
                      <a:r>
                        <a:rPr lang="zh-TW" altLang="en-US" sz="2800" kern="1200" spc="-3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奈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59461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新溝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菜圃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511801"/>
                  </a:ext>
                </a:extLst>
              </a:tr>
            </a:tbl>
          </a:graphicData>
        </a:graphic>
      </p:graphicFrame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1B9AD5C-AC53-44A3-B91D-44FC9F5D8EA1}"/>
              </a:ext>
            </a:extLst>
          </p:cNvPr>
          <p:cNvSpPr txBox="1"/>
          <p:nvPr/>
        </p:nvSpPr>
        <p:spPr>
          <a:xfrm>
            <a:off x="460713" y="115613"/>
            <a:ext cx="1988105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pic>
        <p:nvPicPr>
          <p:cNvPr id="5" name="圖片 4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6C76CB83-E22E-425F-A471-F38E7BFC5E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1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2520495" y="115613"/>
            <a:ext cx="864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FFB017E-AECC-46F6-8D8F-41343F0B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00" y="39600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第三段中，作者所記述的乘桴路線、所見情形為何？請統整說明。</a:t>
            </a:r>
          </a:p>
        </p:txBody>
      </p:sp>
      <p:sp>
        <p:nvSpPr>
          <p:cNvPr id="2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4E0126E8-E953-4D9C-A80F-5EE67845A0A0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750DECA-7B51-4AFF-8993-16C2EBAB4CBF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7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7B786D01-C919-4407-9B21-C8625616E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37654"/>
              </p:ext>
            </p:extLst>
          </p:nvPr>
        </p:nvGraphicFramePr>
        <p:xfrm>
          <a:off x="460800" y="1576800"/>
          <a:ext cx="8280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782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731523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5264695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所見之事物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所思所感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新溝、大橋頭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鹿港首尾全景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以反話慶幸市況凋零，表達對市區改正的不滿。</a:t>
                      </a:r>
                    </a:p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對鹿港此刻的衰敗感到傷慟。</a:t>
                      </a:r>
                    </a:p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對鹿港難以掌握的未來感到無</a:t>
                      </a:r>
                      <a:r>
                        <a:rPr lang="zh-TW" altLang="en-US" sz="2800" kern="1200" spc="-3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奈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2065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安平鎮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戰火焚燬的房舍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141"/>
                  </a:ext>
                </a:extLst>
              </a:tr>
            </a:tbl>
          </a:graphicData>
        </a:graphic>
      </p:graphicFrame>
      <p:sp>
        <p:nvSpPr>
          <p:cNvPr id="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C8CD95F4-E056-4E60-ADF4-B11C593A633C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12248447-CD53-4773-81EB-8F65752122BB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1DE0509-A5C3-4721-A2EA-56A84B78E493}"/>
              </a:ext>
            </a:extLst>
          </p:cNvPr>
          <p:cNvSpPr txBox="1"/>
          <p:nvPr/>
        </p:nvSpPr>
        <p:spPr>
          <a:xfrm>
            <a:off x="460713" y="115613"/>
            <a:ext cx="1988105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2520495" y="115613"/>
            <a:ext cx="864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FFB017E-AECC-46F6-8D8F-41343F0B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第三段中，作者所記述的乘桴路線、所見情形為何？請統整說明。</a:t>
            </a:r>
          </a:p>
        </p:txBody>
      </p:sp>
    </p:spTree>
    <p:extLst>
      <p:ext uri="{BB962C8B-B14F-4D97-AF65-F5344CB8AC3E}">
        <p14:creationId xmlns:p14="http://schemas.microsoft.com/office/powerpoint/2010/main" val="163295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3444E5C-E16C-4EBB-945D-A057E3E94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66238"/>
              </p:ext>
            </p:extLst>
          </p:nvPr>
        </p:nvGraphicFramePr>
        <p:xfrm>
          <a:off x="460712" y="1576800"/>
          <a:ext cx="8280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654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78996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497935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所見之事物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所思所感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舍桴而步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燈火明滅、萬家樓閣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僅剩三千家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人口銳減，深感痛心。</a:t>
                      </a:r>
                    </a:p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面對家鄉衰落卻無能為力，充滿心酸與不捨。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304168"/>
                  </a:ext>
                </a:extLst>
              </a:tr>
            </a:tbl>
          </a:graphicData>
        </a:graphic>
      </p:graphicFrame>
      <p:sp>
        <p:nvSpPr>
          <p:cNvPr id="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EBEDD3C5-4F77-42D3-ABE0-EB389F8D1873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DB4958DC-2D54-4A80-A21F-F79792D8909B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2F31FC37-B010-423B-9175-DD6A348F9926}"/>
              </a:ext>
            </a:extLst>
          </p:cNvPr>
          <p:cNvSpPr txBox="1"/>
          <p:nvPr/>
        </p:nvSpPr>
        <p:spPr>
          <a:xfrm>
            <a:off x="460713" y="115613"/>
            <a:ext cx="1988105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632564A3-15E8-4A86-AD8E-FEE93065BEFB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2520495" y="115613"/>
            <a:ext cx="864000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FFB017E-AECC-46F6-8D8F-41343F0B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第三段中，作者所記述的乘桴路線、所見情形為何？請統整說明。</a:t>
            </a:r>
          </a:p>
        </p:txBody>
      </p:sp>
    </p:spTree>
    <p:extLst>
      <p:ext uri="{BB962C8B-B14F-4D97-AF65-F5344CB8AC3E}">
        <p14:creationId xmlns:p14="http://schemas.microsoft.com/office/powerpoint/2010/main" val="26165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9FFB017E-AECC-46F6-8D8F-41343F0B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臺灣四面環海，海洋對於島民具有重要意義。珍惜海洋，讓它永遠婆娑美麗，在日常生活中我們可以做怎樣的努力？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6639899-7677-4945-8231-6912B7BCF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960810"/>
            <a:ext cx="8477289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TW" sz="2800" b="0" spc="-100" dirty="0" smtClean="0">
                <a:solidFill>
                  <a:srgbClr val="FF0000"/>
                </a:solidFill>
              </a:rPr>
              <a:t>【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參考答案</a:t>
            </a:r>
            <a:r>
              <a:rPr lang="en-US" altLang="zh-TW" sz="2800" b="0" spc="-100" dirty="0" smtClean="0">
                <a:solidFill>
                  <a:srgbClr val="FF0000"/>
                </a:solidFill>
              </a:rPr>
              <a:t>】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留意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吃食：停止購買已經被過度捕撈、瀕危的魚類，如大目鮪、黃鰭鮪和長鰭鮪等。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減少</a:t>
            </a:r>
            <a:r>
              <a:rPr lang="zh-TW" altLang="en-US" sz="2800" b="0" spc="-100" dirty="0">
                <a:solidFill>
                  <a:srgbClr val="FF0000"/>
                </a:solidFill>
              </a:rPr>
              <a:t>使用塑膠製品：它們流入海洋，會危害海中生物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460713" y="115613"/>
            <a:ext cx="1988105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8261C4B3-7EE3-47B5-A8FB-CAB8B396DA12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extLst>
              <a:ext uri="{FF2B5EF4-FFF2-40B4-BE49-F238E27FC236}">
                <a16:creationId xmlns:a16="http://schemas.microsoft.com/office/drawing/2014/main" id="{E9BEF78F-29E8-4D22-892E-4B7C04C43AE3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2520495" y="115613"/>
            <a:ext cx="864000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98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9FFB017E-AECC-46F6-8D8F-41343F0B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臺灣四面環海，海洋對於島民具有重要意義。珍惜海洋，讓它永遠婆娑美麗，在日常生活中我們可以做怎樣的努力？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6639899-7677-4945-8231-6912B7BCF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960810"/>
            <a:ext cx="8477289" cy="26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節能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減碳：過多的二氧化碳，會令海水酸性增加，改變全球海洋的化學成分，更使海洋生態系統面臨崩潰。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 startAt="3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家庭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用水要謹慎：不論居家離海邊有多遠，家庭廢水最終都會送到大海。改用天然方法洗滌、清潔，可以減少汙染海洋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。</a:t>
            </a:r>
            <a:endParaRPr lang="zh-TW" altLang="en-US" sz="2800" b="0" spc="-100" dirty="0">
              <a:solidFill>
                <a:srgbClr val="FF0000"/>
              </a:solidFill>
            </a:endParaRP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460713" y="115613"/>
            <a:ext cx="1988105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2520495" y="115613"/>
            <a:ext cx="864000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10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C8CD95F4-E056-4E60-ADF4-B11C593A633C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12248447-CD53-4773-81EB-8F65752122BB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id="{9FFB017E-AECC-46F6-8D8F-41343F0B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臺灣四面環海，海洋對於島民具有重要意義。珍惜海洋，讓它永遠婆娑美麗，在日常生活中我們可以做怎樣的努力？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6639899-7677-4945-8231-6912B7BCF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960810"/>
            <a:ext cx="84772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 startAt="5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加入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淨灘行列：去海邊玩耍，除了不扔垃圾。還可以加入淨灘活動，更積極維護海洋的乾淨。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 startAt="5"/>
            </a:pPr>
            <a:r>
              <a:rPr lang="zh-TW" altLang="en-US" sz="2800" b="0" spc="-100" dirty="0" smtClean="0">
                <a:solidFill>
                  <a:srgbClr val="FF0000"/>
                </a:solidFill>
              </a:rPr>
              <a:t>旅行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不忘保護海洋：旅行時，可選擇注重海洋保護的目的地。避免購買珊瑚、玳瑁做成的飾品，以及鯊魚或任何瀕危海洋生物製成的紀念品。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460713" y="115613"/>
            <a:ext cx="1988105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11【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2520495" y="115613"/>
            <a:ext cx="864000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問題</a:t>
            </a:r>
            <a:r>
              <a:rPr lang="en-US" altLang="zh-TW" dirty="0"/>
              <a:t>15</a:t>
            </a:r>
            <a:endParaRPr lang="zh-CN" altLang="en-US" dirty="0"/>
          </a:p>
        </p:txBody>
      </p:sp>
      <p:sp>
        <p:nvSpPr>
          <p:cNvPr id="10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EBEDD3C5-4F77-42D3-ABE0-EB389F8D1873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DB4958DC-2D54-4A80-A21F-F79792D8909B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32564A3-15E8-4A86-AD8E-FEE93065BEFB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6604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85675933-06D7-4D4C-896E-B603D7C461D9}"/>
              </a:ext>
            </a:extLst>
          </p:cNvPr>
          <p:cNvGrpSpPr/>
          <p:nvPr/>
        </p:nvGrpSpPr>
        <p:grpSpPr>
          <a:xfrm>
            <a:off x="2762610" y="1389399"/>
            <a:ext cx="3618781" cy="718885"/>
            <a:chOff x="1323975" y="1828800"/>
            <a:chExt cx="3618781" cy="71888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822CEC3-76E3-4686-9237-64C448588883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7F6D5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2122410C-47BF-441D-9A67-1ABB6B31ECDB}"/>
                </a:ext>
              </a:extLst>
            </p:cNvPr>
            <p:cNvSpPr txBox="1"/>
            <p:nvPr/>
          </p:nvSpPr>
          <p:spPr>
            <a:xfrm>
              <a:off x="2143125" y="1834299"/>
              <a:ext cx="27996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5F51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問題與討論</a:t>
              </a:r>
            </a:p>
          </p:txBody>
        </p:sp>
      </p:grpSp>
      <p:sp>
        <p:nvSpPr>
          <p:cNvPr id="5" name="矩形 4">
            <a:hlinkClick r:id="rId2" action="ppaction://hlinksldjump"/>
            <a:extLst>
              <a:ext uri="{FF2B5EF4-FFF2-40B4-BE49-F238E27FC236}">
                <a16:creationId xmlns:a16="http://schemas.microsoft.com/office/drawing/2014/main" id="{B99042FE-4419-44FC-925F-F2D41C6D278A}"/>
              </a:ext>
            </a:extLst>
          </p:cNvPr>
          <p:cNvSpPr/>
          <p:nvPr/>
        </p:nvSpPr>
        <p:spPr>
          <a:xfrm>
            <a:off x="3054237" y="2517160"/>
            <a:ext cx="700088" cy="718885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40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hlinkClick r:id="rId3" action="ppaction://hlinksldjump"/>
            <a:extLst>
              <a:ext uri="{FF2B5EF4-FFF2-40B4-BE49-F238E27FC236}">
                <a16:creationId xmlns:a16="http://schemas.microsoft.com/office/drawing/2014/main" id="{06607848-19CF-488B-98B1-707A10460FC1}"/>
              </a:ext>
            </a:extLst>
          </p:cNvPr>
          <p:cNvSpPr/>
          <p:nvPr/>
        </p:nvSpPr>
        <p:spPr>
          <a:xfrm>
            <a:off x="4221956" y="2517160"/>
            <a:ext cx="700088" cy="718885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40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hlinkClick r:id="rId4" action="ppaction://hlinksldjump"/>
            <a:extLst>
              <a:ext uri="{FF2B5EF4-FFF2-40B4-BE49-F238E27FC236}">
                <a16:creationId xmlns:a16="http://schemas.microsoft.com/office/drawing/2014/main" id="{7F5242DB-EBC3-4E8C-823E-F3BB62AFC1E0}"/>
              </a:ext>
            </a:extLst>
          </p:cNvPr>
          <p:cNvSpPr/>
          <p:nvPr/>
        </p:nvSpPr>
        <p:spPr>
          <a:xfrm>
            <a:off x="5389675" y="2517160"/>
            <a:ext cx="700088" cy="718885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40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99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178753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對於鹿港景況的今昔變化，作者如何描寫？其心情為何？請依時間順序具體舉例分析說明。</a:t>
            </a:r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C91A5E18-43CA-4B0A-AB66-3E38611C5139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F11F9046-42B6-42AF-ABE4-711664E3D10D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227D513-0B69-41FB-95BE-A6FD9FD96661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4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5CEBA2A5-D916-4D92-9F3F-18D183A9BF22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extLst>
              <a:ext uri="{FF2B5EF4-FFF2-40B4-BE49-F238E27FC236}">
                <a16:creationId xmlns:a16="http://schemas.microsoft.com/office/drawing/2014/main" id="{004EDD58-9644-4D93-A401-0EB75EF742BA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2C3C2357-75D6-4BF6-9C89-47B62E60C8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712" y="1475035"/>
          <a:ext cx="8280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1768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868232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鹿港市況變化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作者心情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人煙猶是，而蕭條矣；邑里猶是，而泬寥矣。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望之黯然可傷。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59461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余往年攜友乘桴游於海濱，是時新鹽田未興築、舊鹽田猶未竣工。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余亦無心至於隄下。臨海徘徊。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02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6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A376BDA3-C972-4099-B56A-53608861DB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712" y="526768"/>
          <a:ext cx="82800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1768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868232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鹿港市況變化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作者心情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望街尾一隅而至安平鎮，則割臺後之飛甍鱗次數百家燬於丙申兵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火者，今猶瓦礫成丘。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荒涼慘目。</a:t>
                      </a:r>
                    </a:p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猶幸市況凋零，為當道所不齒。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259534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然而再經數年，則不可知之矣。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滄桑時之可怖心，類如此也。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86003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屈指盛時所號萬家邑者，今裁三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千家而已。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可勝慨哉。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22104"/>
                  </a:ext>
                </a:extLst>
              </a:tr>
            </a:tbl>
          </a:graphicData>
        </a:graphic>
      </p:graphicFrame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3A6422A-0DDA-4B0E-9A77-1AA6D1CA597E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B1F075B-9EA4-422A-BD4C-BBAB9A5470A5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FE5E5911-19F6-4A25-B3AC-BD4F35C3A944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pic>
        <p:nvPicPr>
          <p:cNvPr id="8" name="圖片 7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11477BDE-26EA-4652-BA4B-7A47E3D7A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3" name="箭號: 向右 5">
            <a:hlinkClick r:id="rId7" action="ppaction://hlinksldjump"/>
            <a:extLst>
              <a:ext uri="{FF2B5EF4-FFF2-40B4-BE49-F238E27FC236}">
                <a16:creationId xmlns:a16="http://schemas.microsoft.com/office/drawing/2014/main" id="{6D809AB0-7D62-4FA1-9278-C80C38FEB061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04A8CA13-9BC2-4B85-9CC7-EB1C1B8AF9F6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4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5C78D11-957D-46B7-B397-03A59E166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395380"/>
            <a:ext cx="847728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6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從上表可知，鹿港市況從清領時期繁榮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的「樓閣</a:t>
            </a:r>
            <a:r>
              <a:rPr lang="zh-TW" altLang="en-US" sz="2800" b="0" spc="-100" dirty="0">
                <a:solidFill>
                  <a:srgbClr val="FF0000"/>
                </a:solidFill>
              </a:rPr>
              <a:t>萬家，街衢對峙，有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亭翼然」，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改變為日治時期蕭索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的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人煙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猶是，而蕭條矣；邑里猶是，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而泬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寥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矣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」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對照</a:t>
            </a:r>
            <a:r>
              <a:rPr lang="zh-TW" altLang="en-US" sz="2800" b="0" spc="-100" dirty="0">
                <a:solidFill>
                  <a:srgbClr val="FF0000"/>
                </a:solidFill>
              </a:rPr>
              <a:t>鹿港昔日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是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貿易中樞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」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的</a:t>
            </a:r>
            <a:r>
              <a:rPr lang="zh-TW" altLang="en-US" sz="2800" b="0" spc="-100" dirty="0">
                <a:solidFill>
                  <a:srgbClr val="FF0000"/>
                </a:solidFill>
              </a:rPr>
              <a:t>無限風光，此刻舉目所見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蕭條之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景，作者心中對家鄉衰敗的不捨與傷心更加深刻。</a:t>
            </a:r>
          </a:p>
        </p:txBody>
      </p:sp>
      <p:sp>
        <p:nvSpPr>
          <p:cNvPr id="3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B066E01E-483B-4821-A2A2-EF7DCB442719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3810CA81-9D47-40D9-BE49-9647407BB9E3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EDBD75D-055D-469B-9EF5-2CABB3BAD05F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E905BA5-36BB-44DF-9134-C96ACD1452F9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3414499C-2B4F-4AFA-96EA-6C05D83058A1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6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498FBD7-3D13-47F9-82BE-061979AD61DF}"/>
              </a:ext>
            </a:extLst>
          </p:cNvPr>
          <p:cNvSpPr txBox="1"/>
          <p:nvPr/>
        </p:nvSpPr>
        <p:spPr>
          <a:xfrm>
            <a:off x="351698" y="391708"/>
            <a:ext cx="53306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80B8193-309E-487D-84BB-A4B57481EDE9}"/>
              </a:ext>
            </a:extLst>
          </p:cNvPr>
          <p:cNvSpPr/>
          <p:nvPr/>
        </p:nvSpPr>
        <p:spPr>
          <a:xfrm>
            <a:off x="351699" y="976483"/>
            <a:ext cx="8143512" cy="287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本文以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昔盛今衰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的對比手法描繪鹿港興衰，鋪敘層次豐富多變，寫景鮮活立體。</a:t>
            </a: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全篇流露濃烈的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鄉土情懷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，批評時政直率無諱。</a:t>
            </a: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記敘、抒情與議論兼備。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75F1FD27-FF04-460F-BB6C-F978FB91B0A4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90ACA740-8433-4211-97B3-BF966EA916E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3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77288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作者將鹿港的衰微歸咎於日本殖民統治不當，你是否認同這個說法？為什麼？</a:t>
            </a:r>
          </a:p>
        </p:txBody>
      </p:sp>
      <p:sp>
        <p:nvSpPr>
          <p:cNvPr id="1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5CEBA2A5-D916-4D92-9F3F-18D183A9BF22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extLst>
              <a:ext uri="{FF2B5EF4-FFF2-40B4-BE49-F238E27FC236}">
                <a16:creationId xmlns:a16="http://schemas.microsoft.com/office/drawing/2014/main" id="{004EDD58-9644-4D93-A401-0EB75EF742BA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63CC4B1-04BC-4025-9655-C3A485B6FB7E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C8C7D115-2B09-4CE0-AFA4-6EAD425B81F4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8422F06-D25E-4149-9366-B49FA0D1DA1C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88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05A1655-04D3-411B-AE11-7BF92593F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431943"/>
            <a:ext cx="8477289" cy="375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6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ts val="36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認同。作者的證據與論點能自圓其說，不但立場堅定，還提出明確的事實證據，證明鹿港確實在日治時期走向沒落，故可將鹿港衰微的責任歸咎於殖民政府不當施政：縱貫鐵路沒有經過鹿港，使鹿港原有的通商貿易中樞地位不復存在，造成經濟蕭條。殖民地官員不是真心愛護百姓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，加上貪官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汙吏假興建鹽田之名，行謀取民間暴利之實，使鹿港民不聊生，發展遲滯。</a:t>
            </a:r>
          </a:p>
        </p:txBody>
      </p:sp>
      <p:sp>
        <p:nvSpPr>
          <p:cNvPr id="3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849D769C-5FFA-43D0-9EE6-98AA3598083E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96727673-8AA2-4FCA-BBAE-4ECF13CA66F8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AB065AC-B4D0-4121-BDB0-FD3C4B84DB3A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E0ACA9F-65F7-440B-BD3A-43D98F685578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0918CBB-B260-4682-94B5-E72D59C670B2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43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05A1655-04D3-411B-AE11-7BF92593F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431943"/>
            <a:ext cx="84772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600"/>
              </a:lnSpc>
              <a:buFont typeface="+mj-lt"/>
              <a:buAutoNum type="arabicPeriod" startAt="2"/>
            </a:pPr>
            <a:r>
              <a:rPr lang="zh-TW" altLang="en-US" sz="2800" b="0" spc="-100" dirty="0">
                <a:solidFill>
                  <a:srgbClr val="FF0000"/>
                </a:solidFill>
              </a:rPr>
              <a:t>不認同。作者的國族意識強烈，認同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清代統治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正當性，這樣的民族意識讓他忽視鹿港淤積的問題在清代便已出現，而河港淤積往往是港口城市走向沒落的根本原因。濁水溪氾濫、臺灣西海岸的地形使泥沙堆積，鹿港因此淤塞，這是客觀地理環境變遷的結果，不能將責任盡數歸咎於日本殖民統治。</a:t>
            </a:r>
          </a:p>
        </p:txBody>
      </p:sp>
      <p:sp>
        <p:nvSpPr>
          <p:cNvPr id="3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4EEB1750-579B-47C3-8346-26D9D9F1D501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B0CE0B48-20DF-41AC-B5A5-663EE4CF5159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1905DFF-D86F-493F-A0F2-5090739F145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24DFF69-C8BA-4C8C-AD22-48D8783E877B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DAEA6A1-D477-4E0B-9059-A8B671DE3402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9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557E48-2A62-478A-8B2C-5EF6801B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7728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你所居住城鄉的現今地景</a:t>
            </a:r>
            <a:r>
              <a:rPr lang="zh-TW" altLang="en-US" sz="2800" b="0" dirty="0" smtClean="0"/>
              <a:t>樣貌</a:t>
            </a:r>
            <a:r>
              <a:rPr lang="zh-TW" altLang="en-US" sz="2800" b="0" dirty="0"/>
              <a:t>，跟你小時候有什麼不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同？你喜歡這種改變嗎？</a:t>
            </a:r>
            <a:r>
              <a:rPr lang="zh-TW" altLang="en-US" sz="2800" b="0" dirty="0" smtClean="0"/>
              <a:t>為什麼</a:t>
            </a:r>
            <a:r>
              <a:rPr lang="zh-TW" altLang="en-US" sz="2800" b="0" dirty="0"/>
              <a:t>？</a:t>
            </a:r>
            <a:endParaRPr lang="en-US" altLang="zh-TW" sz="2800" b="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173F566-5205-48F6-8027-15F1B0D7A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282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3600"/>
              </a:lnSpc>
            </a:pPr>
            <a:r>
              <a:rPr lang="en-US" altLang="zh-TW" sz="2800" spc="-100" dirty="0">
                <a:solidFill>
                  <a:srgbClr val="FF0000"/>
                </a:solidFill>
              </a:rPr>
              <a:t>【</a:t>
            </a:r>
            <a:r>
              <a:rPr lang="zh-TW" altLang="en-US" sz="2800" spc="-100" dirty="0">
                <a:solidFill>
                  <a:srgbClr val="FF0000"/>
                </a:solidFill>
              </a:rPr>
              <a:t>參考答案</a:t>
            </a:r>
            <a:r>
              <a:rPr lang="en-US" altLang="zh-TW" sz="2800" spc="-100" dirty="0">
                <a:solidFill>
                  <a:srgbClr val="FF0000"/>
                </a:solidFill>
              </a:rPr>
              <a:t>】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我所居住的地方，在我小時候還是一片田野，有青草地，也有池塘。如今的柏油路曾是田間阡陌小路，以前有火車鐵軌經過的地方比較繁榮發達，如今成為公車站。都市化以後，水泥樓房與現代大廈逐漸林立，目前只剩下池塘還在原處，但面積已縮小許多。</a:t>
            </a:r>
          </a:p>
        </p:txBody>
      </p:sp>
      <p:sp>
        <p:nvSpPr>
          <p:cNvPr id="5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A0CFF9AE-C944-49FB-A89E-CE7746351F5F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extLst>
              <a:ext uri="{FF2B5EF4-FFF2-40B4-BE49-F238E27FC236}">
                <a16:creationId xmlns:a16="http://schemas.microsoft.com/office/drawing/2014/main" id="{09CD72D8-0933-41AD-BB59-917F162FBEE5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14F16B9-2ECA-4948-8FA7-BCB81AAF3E93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8733818-3751-4128-886B-23DBADE9229A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A048336-C66C-4CDD-9EBF-E5A970E30D17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93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B787B1A-B6C8-4A73-B577-15928346152B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431B54B-FFFB-452F-9F9F-896D513F5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420921"/>
            <a:ext cx="847728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ts val="36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我喜歡這種改變：現代化後，家鄉交通非常方便，出門有公車、捷運，柏油路比泥土地更加平坦，易於行走。此外，地下水系統修建後，遇大雨不易淹水，也無須水肥車定期抽走汙水，整體環境更加整潔。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ts val="36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我不喜歡這種改變：幼時常見的蝴蝶、蚱蜢、青蛙等動物如今幾乎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不曾</a:t>
            </a:r>
            <a:r>
              <a:rPr lang="zh-TW" altLang="en-US" sz="2800" b="0" spc="-100" dirty="0">
                <a:solidFill>
                  <a:srgbClr val="FF0000"/>
                </a:solidFill>
              </a:rPr>
              <a:t>見到，童年的快樂只存在回憶之中。儘管都市化後生活更便利，</a:t>
            </a:r>
            <a:r>
              <a:rPr lang="zh-TW" altLang="en-US" sz="2800" b="0" spc="-100" dirty="0" smtClean="0">
                <a:solidFill>
                  <a:srgbClr val="FF0000"/>
                </a:solidFill>
              </a:rPr>
              <a:t>但空氣</a:t>
            </a:r>
            <a:r>
              <a:rPr lang="zh-TW" altLang="en-US" sz="2800" b="0" spc="-100" dirty="0">
                <a:solidFill>
                  <a:srgbClr val="FF0000"/>
                </a:solidFill>
              </a:rPr>
              <a:t>汙染、噪音等負面影響也隨之而來，生活品質反而下降。</a:t>
            </a:r>
          </a:p>
        </p:txBody>
      </p:sp>
      <p:sp>
        <p:nvSpPr>
          <p:cNvPr id="5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B9053680-5F2B-44BC-9B91-9F8007FA6822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33498582-09F8-4EBB-8349-654C71B63A1E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F94FE0A-62B5-4182-B425-125B6AB8D632}"/>
              </a:ext>
            </a:extLst>
          </p:cNvPr>
          <p:cNvSpPr txBox="1"/>
          <p:nvPr/>
        </p:nvSpPr>
        <p:spPr>
          <a:xfrm>
            <a:off x="460713" y="115613"/>
            <a:ext cx="736716" cy="27976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A0AF72FA-B04C-412F-8EE6-6529353543EC}"/>
              </a:ext>
            </a:extLst>
          </p:cNvPr>
          <p:cNvSpPr txBox="1"/>
          <p:nvPr/>
        </p:nvSpPr>
        <p:spPr>
          <a:xfrm>
            <a:off x="1288948" y="115613"/>
            <a:ext cx="736716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2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91A3AC98-544D-44C2-88E5-81B595FB20AE}"/>
              </a:ext>
            </a:extLst>
          </p:cNvPr>
          <p:cNvSpPr txBox="1"/>
          <p:nvPr/>
        </p:nvSpPr>
        <p:spPr>
          <a:xfrm>
            <a:off x="2097341" y="115613"/>
            <a:ext cx="736716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7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27AE001-CBD0-45A1-8156-1291FB3FB724}"/>
              </a:ext>
            </a:extLst>
          </p:cNvPr>
          <p:cNvGrpSpPr/>
          <p:nvPr/>
        </p:nvGrpSpPr>
        <p:grpSpPr>
          <a:xfrm>
            <a:off x="1255959" y="1806959"/>
            <a:ext cx="3707927" cy="718885"/>
            <a:chOff x="1323975" y="1828800"/>
            <a:chExt cx="3707927" cy="71888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EAE754D-69BF-4CDC-9318-14737BE386DF}"/>
                </a:ext>
              </a:extLst>
            </p:cNvPr>
            <p:cNvSpPr/>
            <p:nvPr/>
          </p:nvSpPr>
          <p:spPr>
            <a:xfrm>
              <a:off x="1323975" y="1828800"/>
              <a:ext cx="700088" cy="718885"/>
            </a:xfrm>
            <a:prstGeom prst="rect">
              <a:avLst/>
            </a:prstGeom>
            <a:solidFill>
              <a:srgbClr val="7F6D5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F45E7798-DC65-4EC9-A6C9-8225B9A97F63}"/>
                </a:ext>
              </a:extLst>
            </p:cNvPr>
            <p:cNvSpPr txBox="1"/>
            <p:nvPr/>
          </p:nvSpPr>
          <p:spPr>
            <a:xfrm>
              <a:off x="2143125" y="1834299"/>
              <a:ext cx="2888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5F51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課後補充</a:t>
              </a:r>
            </a:p>
          </p:txBody>
        </p:sp>
      </p:grpSp>
      <p:sp>
        <p:nvSpPr>
          <p:cNvPr id="6" name="TextBox 6">
            <a:hlinkClick r:id="" action="ppaction://noaction"/>
            <a:extLst>
              <a:ext uri="{FF2B5EF4-FFF2-40B4-BE49-F238E27FC236}">
                <a16:creationId xmlns:a16="http://schemas.microsoft.com/office/drawing/2014/main" id="{73727A7D-D156-44C5-A73A-6FC7B4AB8B59}"/>
              </a:ext>
            </a:extLst>
          </p:cNvPr>
          <p:cNvSpPr txBox="1"/>
          <p:nvPr/>
        </p:nvSpPr>
        <p:spPr>
          <a:xfrm>
            <a:off x="1255958" y="2684672"/>
            <a:ext cx="526240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鹿港輕旅行</a:t>
            </a:r>
          </a:p>
        </p:txBody>
      </p:sp>
    </p:spTree>
    <p:extLst>
      <p:ext uri="{BB962C8B-B14F-4D97-AF65-F5344CB8AC3E}">
        <p14:creationId xmlns:p14="http://schemas.microsoft.com/office/powerpoint/2010/main" val="36168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529145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鹿港輕旅行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8FDECDB-41C8-4A61-BA70-9C14A21DED92}"/>
              </a:ext>
            </a:extLst>
          </p:cNvPr>
          <p:cNvSpPr/>
          <p:nvPr/>
        </p:nvSpPr>
        <p:spPr>
          <a:xfrm>
            <a:off x="351699" y="1124369"/>
            <a:ext cx="7472952" cy="286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或許你沒有去過鹿港，但你可以用網路，透過其他人的眼，來看看鹿港這個人文薈萃的鄉鎮。鹿港古蹟繁多，正是因為其背後曾繁盛一時的歷史，所遺留下來的影響。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一起來一趟鹿港的輕旅行吧！</a:t>
            </a:r>
          </a:p>
        </p:txBody>
      </p:sp>
      <p:sp>
        <p:nvSpPr>
          <p:cNvPr id="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BF9F9BE5-7424-4715-8FB8-715D6E0C8DD2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extLst>
              <a:ext uri="{FF2B5EF4-FFF2-40B4-BE49-F238E27FC236}">
                <a16:creationId xmlns:a16="http://schemas.microsoft.com/office/drawing/2014/main" id="{D8CDF307-107F-4AAD-B3CA-F41F93C40AE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7EA1F9A3-A430-494F-BA8F-E0B313F928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2709817"/>
            <a:ext cx="1918635" cy="1854926"/>
          </a:xfrm>
          <a:prstGeom prst="rect">
            <a:avLst/>
          </a:prstGeom>
          <a:effectLst>
            <a:outerShdw blurRad="12700" dist="38100" dir="2700000" algn="tl" rotWithShape="0">
              <a:schemeClr val="accent2">
                <a:lumMod val="60000"/>
                <a:lumOff val="40000"/>
                <a:alpha val="5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8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529145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時間裡的鹿港</a:t>
            </a:r>
          </a:p>
        </p:txBody>
      </p:sp>
      <p:sp>
        <p:nvSpPr>
          <p:cNvPr id="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BF9F9BE5-7424-4715-8FB8-715D6E0C8DD2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D8CDF307-107F-4AAD-B3CA-F41F93C40AE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89F577-8B7D-434A-9407-B0494D7169E0}"/>
              </a:ext>
            </a:extLst>
          </p:cNvPr>
          <p:cNvSpPr/>
          <p:nvPr/>
        </p:nvSpPr>
        <p:spPr>
          <a:xfrm>
            <a:off x="406223" y="3049841"/>
            <a:ext cx="8526071" cy="151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  <a:spcBef>
                <a:spcPts val="1800"/>
              </a:spcBef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介紹鹿港文化景點，並清楚呈現閩南式建築、日據時期建築的風貌，可以窺見鹿港曾經盛極一時的風貌，也可以讓未去過鹿港的學生有基本認識。</a:t>
            </a:r>
          </a:p>
        </p:txBody>
      </p:sp>
      <p:pic>
        <p:nvPicPr>
          <p:cNvPr id="12" name="圖片 11">
            <a:hlinkClick r:id="rId5"/>
            <a:extLst>
              <a:ext uri="{FF2B5EF4-FFF2-40B4-BE49-F238E27FC236}">
                <a16:creationId xmlns:a16="http://schemas.microsoft.com/office/drawing/2014/main" id="{D462CBB2-7080-435D-8B32-D20BF0B63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7692" y="1118963"/>
            <a:ext cx="2501610" cy="1410238"/>
          </a:xfrm>
          <a:prstGeom prst="rect">
            <a:avLst/>
          </a:prstGeom>
        </p:spPr>
      </p:pic>
      <p:pic>
        <p:nvPicPr>
          <p:cNvPr id="8" name="圖片 7" descr="一張含有 監視器, 螢幕, 坐, 電腦 的圖片&#10;&#10;自動產生的描述">
            <a:hlinkClick r:id="rId5"/>
            <a:extLst>
              <a:ext uri="{FF2B5EF4-FFF2-40B4-BE49-F238E27FC236}">
                <a16:creationId xmlns:a16="http://schemas.microsoft.com/office/drawing/2014/main" id="{B7E94B61-A2C6-431D-9574-C6490D9A1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821" y="1064535"/>
            <a:ext cx="2624359" cy="17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529145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彰化人的信仰中心</a:t>
            </a:r>
          </a:p>
        </p:txBody>
      </p:sp>
      <p:sp>
        <p:nvSpPr>
          <p:cNvPr id="4" name="箭號: 向右 5">
            <a:extLst>
              <a:ext uri="{FF2B5EF4-FFF2-40B4-BE49-F238E27FC236}">
                <a16:creationId xmlns:a16="http://schemas.microsoft.com/office/drawing/2014/main" id="{BF9F9BE5-7424-4715-8FB8-715D6E0C8DD2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D8CDF307-107F-4AAD-B3CA-F41F93C40AE4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89F577-8B7D-434A-9407-B0494D7169E0}"/>
              </a:ext>
            </a:extLst>
          </p:cNvPr>
          <p:cNvSpPr/>
          <p:nvPr/>
        </p:nvSpPr>
        <p:spPr>
          <a:xfrm>
            <a:off x="406223" y="3189178"/>
            <a:ext cx="8526071" cy="102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  <a:spcBef>
                <a:spcPts val="1800"/>
              </a:spcBef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媽祖廟成為鹿港的信仰中心，與其港口歷史有密切相關，此片細拍媽祖廟，可看見當時建築工匠的用心。</a:t>
            </a:r>
          </a:p>
        </p:txBody>
      </p:sp>
      <p:pic>
        <p:nvPicPr>
          <p:cNvPr id="12" name="圖片 11">
            <a:hlinkClick r:id="rId4"/>
            <a:extLst>
              <a:ext uri="{FF2B5EF4-FFF2-40B4-BE49-F238E27FC236}">
                <a16:creationId xmlns:a16="http://schemas.microsoft.com/office/drawing/2014/main" id="{D462CBB2-7080-435D-8B32-D20BF0B63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0577" y="1125007"/>
            <a:ext cx="2779436" cy="1566856"/>
          </a:xfrm>
          <a:prstGeom prst="rect">
            <a:avLst/>
          </a:prstGeom>
        </p:spPr>
      </p:pic>
      <p:pic>
        <p:nvPicPr>
          <p:cNvPr id="8" name="圖片 7" descr="一張含有 監視器, 螢幕, 坐, 電腦 的圖片&#10;&#10;自動產生的描述">
            <a:hlinkClick r:id="rId4"/>
            <a:extLst>
              <a:ext uri="{FF2B5EF4-FFF2-40B4-BE49-F238E27FC236}">
                <a16:creationId xmlns:a16="http://schemas.microsoft.com/office/drawing/2014/main" id="{B7E94B61-A2C6-431D-9574-C6490D9A1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79" y="1064534"/>
            <a:ext cx="2915817" cy="19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758173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根據題解所述，推測「寄鶴齋」三字所指為何？並說明原因。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460714" y="115613"/>
            <a:ext cx="71086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</a:t>
            </a:r>
            <a:endParaRPr lang="zh-CN" altLang="en-US" dirty="0"/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ACD786E-9A5C-4F3B-8ADE-3845036B5974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7D0C7B-D625-4D94-8574-55C266D668D7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15D3061-05F2-4A56-9E28-2B24EC14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1475035"/>
            <a:ext cx="7477230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應該是洪棄生的書齋。古人著作常以自己的書齋為名，本文出自</a:t>
            </a:r>
            <a:r>
              <a:rPr lang="en-US" altLang="zh-TW" sz="2800" b="0" spc="-100" dirty="0">
                <a:solidFill>
                  <a:srgbClr val="FF0000"/>
                </a:solidFill>
              </a:rPr>
              <a:t>〈</a:t>
            </a:r>
            <a:r>
              <a:rPr lang="zh-TW" altLang="en-US" sz="2800" b="0" spc="-100" dirty="0">
                <a:solidFill>
                  <a:srgbClr val="FF0000"/>
                </a:solidFill>
              </a:rPr>
              <a:t>寄鶴齋古文集</a:t>
            </a:r>
            <a:r>
              <a:rPr lang="en-US" altLang="zh-TW" sz="2800" b="0" spc="-100" dirty="0">
                <a:solidFill>
                  <a:srgbClr val="FF0000"/>
                </a:solidFill>
              </a:rPr>
              <a:t>〉</a:t>
            </a:r>
            <a:r>
              <a:rPr lang="zh-TW" altLang="en-US" sz="2800" b="0" spc="-100" dirty="0">
                <a:solidFill>
                  <a:srgbClr val="FF0000"/>
                </a:solidFill>
              </a:rPr>
              <a:t>，可推知寄鶴齋為作者的書房。</a:t>
            </a:r>
          </a:p>
        </p:txBody>
      </p:sp>
    </p:spTree>
    <p:extLst>
      <p:ext uri="{BB962C8B-B14F-4D97-AF65-F5344CB8AC3E}">
        <p14:creationId xmlns:p14="http://schemas.microsoft.com/office/powerpoint/2010/main" val="38305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27AE001-CBD0-45A1-8156-1291FB3FB724}"/>
              </a:ext>
            </a:extLst>
          </p:cNvPr>
          <p:cNvGrpSpPr/>
          <p:nvPr/>
        </p:nvGrpSpPr>
        <p:grpSpPr>
          <a:xfrm>
            <a:off x="3066196" y="721058"/>
            <a:ext cx="3011607" cy="646331"/>
            <a:chOff x="1462816" y="1834299"/>
            <a:chExt cx="3011607" cy="64633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EAE754D-69BF-4CDC-9318-14737BE386DF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7F6D5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F45E7798-DC65-4EC9-A6C9-8225B9A97F63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5F51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作者介紹</a:t>
              </a:r>
            </a:p>
          </p:txBody>
        </p:sp>
      </p:grpSp>
      <p:sp>
        <p:nvSpPr>
          <p:cNvPr id="6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73727A7D-D156-44C5-A73A-6FC7B4AB8B59}"/>
              </a:ext>
            </a:extLst>
          </p:cNvPr>
          <p:cNvSpPr txBox="1"/>
          <p:nvPr/>
        </p:nvSpPr>
        <p:spPr>
          <a:xfrm>
            <a:off x="1449789" y="1610409"/>
            <a:ext cx="38450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簡介：洪繻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9B542B-700E-4ECD-9C97-3AC21A5FD9B9}"/>
              </a:ext>
            </a:extLst>
          </p:cNvPr>
          <p:cNvSpPr/>
          <p:nvPr/>
        </p:nvSpPr>
        <p:spPr>
          <a:xfrm>
            <a:off x="832512" y="1689968"/>
            <a:ext cx="463865" cy="428540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E27498-D267-4233-988D-787AB5359DC1}"/>
              </a:ext>
            </a:extLst>
          </p:cNvPr>
          <p:cNvSpPr/>
          <p:nvPr/>
        </p:nvSpPr>
        <p:spPr>
          <a:xfrm>
            <a:off x="832512" y="1761363"/>
            <a:ext cx="463865" cy="282868"/>
          </a:xfrm>
          <a:prstGeom prst="rect">
            <a:avLst/>
          </a:prstGeom>
          <a:solidFill>
            <a:srgbClr val="FEF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92B7274-9257-469B-9A74-ECD370BE7AD0}"/>
              </a:ext>
            </a:extLst>
          </p:cNvPr>
          <p:cNvSpPr txBox="1"/>
          <p:nvPr/>
        </p:nvSpPr>
        <p:spPr>
          <a:xfrm>
            <a:off x="1449789" y="2363542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02108FB-A90B-4CA4-B4BC-DA07FAE26228}"/>
              </a:ext>
            </a:extLst>
          </p:cNvPr>
          <p:cNvSpPr/>
          <p:nvPr/>
        </p:nvSpPr>
        <p:spPr>
          <a:xfrm>
            <a:off x="832512" y="2443101"/>
            <a:ext cx="463865" cy="428540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2507FB9-FEE7-4627-A7D2-BC66AA4786D2}"/>
              </a:ext>
            </a:extLst>
          </p:cNvPr>
          <p:cNvSpPr/>
          <p:nvPr/>
        </p:nvSpPr>
        <p:spPr>
          <a:xfrm>
            <a:off x="832512" y="2514496"/>
            <a:ext cx="463865" cy="282868"/>
          </a:xfrm>
          <a:prstGeom prst="rect">
            <a:avLst/>
          </a:prstGeom>
          <a:solidFill>
            <a:srgbClr val="FEF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56269D54-BC5E-4395-A438-BFF1D3CA54D1}"/>
              </a:ext>
            </a:extLst>
          </p:cNvPr>
          <p:cNvSpPr txBox="1"/>
          <p:nvPr/>
        </p:nvSpPr>
        <p:spPr>
          <a:xfrm>
            <a:off x="1449789" y="3164191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693D31C-9C09-430D-96BA-AE1D98F35D05}"/>
              </a:ext>
            </a:extLst>
          </p:cNvPr>
          <p:cNvSpPr/>
          <p:nvPr/>
        </p:nvSpPr>
        <p:spPr>
          <a:xfrm>
            <a:off x="832512" y="3243750"/>
            <a:ext cx="463865" cy="428540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D12472-3AB6-42BD-99CD-964F990FB2EB}"/>
              </a:ext>
            </a:extLst>
          </p:cNvPr>
          <p:cNvSpPr/>
          <p:nvPr/>
        </p:nvSpPr>
        <p:spPr>
          <a:xfrm>
            <a:off x="832512" y="3315145"/>
            <a:ext cx="463865" cy="282868"/>
          </a:xfrm>
          <a:prstGeom prst="rect">
            <a:avLst/>
          </a:prstGeom>
          <a:solidFill>
            <a:srgbClr val="FEF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C4779685-C4D5-4D0E-B682-CFB6F27838A0}"/>
              </a:ext>
            </a:extLst>
          </p:cNvPr>
          <p:cNvSpPr txBox="1"/>
          <p:nvPr/>
        </p:nvSpPr>
        <p:spPr>
          <a:xfrm>
            <a:off x="1449789" y="3941082"/>
            <a:ext cx="4418748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您所不知道的洪繻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2B2616D-F320-4199-B54B-B3E3CC36A7EC}"/>
              </a:ext>
            </a:extLst>
          </p:cNvPr>
          <p:cNvSpPr/>
          <p:nvPr/>
        </p:nvSpPr>
        <p:spPr>
          <a:xfrm>
            <a:off x="832512" y="4020641"/>
            <a:ext cx="463865" cy="428540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9C156D5-EB50-4A7F-AD91-F607D823F8EA}"/>
              </a:ext>
            </a:extLst>
          </p:cNvPr>
          <p:cNvSpPr/>
          <p:nvPr/>
        </p:nvSpPr>
        <p:spPr>
          <a:xfrm>
            <a:off x="832512" y="4092036"/>
            <a:ext cx="463865" cy="282868"/>
          </a:xfrm>
          <a:prstGeom prst="rect">
            <a:avLst/>
          </a:prstGeom>
          <a:solidFill>
            <a:srgbClr val="FEF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6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CC82A5C-3C80-4574-9A88-2B8ECAEBB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31186"/>
              </p:ext>
            </p:extLst>
          </p:nvPr>
        </p:nvGraphicFramePr>
        <p:xfrm>
          <a:off x="460556" y="1137796"/>
          <a:ext cx="77255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370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6331131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    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原名攀桂，字月樵，後改名繻，</a:t>
                      </a:r>
                      <a:r>
                        <a:rPr lang="en-US" altLang="zh-TW" sz="3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30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3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字棄生</a:t>
                      </a:r>
                    </a:p>
                  </a:txBody>
                  <a:tcPr marL="180000"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籍    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</a:t>
                      </a:r>
                    </a:p>
                  </a:txBody>
                  <a:tcPr marL="180000"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清穆宗同治五年（</a:t>
                      </a:r>
                      <a:r>
                        <a:rPr lang="en-US" altLang="zh-TW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1866</a:t>
                      </a: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marL="180000"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卒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日治時期昭和三年（</a:t>
                      </a:r>
                      <a:r>
                        <a:rPr lang="en-US" altLang="zh-TW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1928</a:t>
                      </a: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marL="180000"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748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zh-TW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63</a:t>
                      </a:r>
                      <a:r>
                        <a:rPr lang="zh-TW" altLang="en-US" sz="3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</a:p>
                  </a:txBody>
                  <a:tcPr marL="180000"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180245"/>
                  </a:ext>
                </a:extLst>
              </a:tr>
            </a:tbl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8" y="391708"/>
            <a:ext cx="299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簡介：洪繻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A8C268F-4DFD-413B-83C7-C6D4E6EBFA80}"/>
              </a:ext>
            </a:extLst>
          </p:cNvPr>
          <p:cNvSpPr txBox="1"/>
          <p:nvPr/>
        </p:nvSpPr>
        <p:spPr>
          <a:xfrm>
            <a:off x="8007579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514FAEF6-041B-4C49-935D-9306F0B7F823}"/>
              </a:ext>
            </a:extLst>
          </p:cNvPr>
          <p:cNvGrpSpPr/>
          <p:nvPr/>
        </p:nvGrpSpPr>
        <p:grpSpPr>
          <a:xfrm>
            <a:off x="7424058" y="784003"/>
            <a:ext cx="1363388" cy="1715407"/>
            <a:chOff x="7668743" y="976483"/>
            <a:chExt cx="1180639" cy="148547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319C340-95B2-4BA5-9EFD-C51CABDF41DB}"/>
                </a:ext>
              </a:extLst>
            </p:cNvPr>
            <p:cNvSpPr/>
            <p:nvPr/>
          </p:nvSpPr>
          <p:spPr>
            <a:xfrm>
              <a:off x="7699851" y="1023131"/>
              <a:ext cx="1149531" cy="1438826"/>
            </a:xfrm>
            <a:prstGeom prst="rect">
              <a:avLst/>
            </a:prstGeom>
            <a:solidFill>
              <a:srgbClr val="F4CE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C0140715-E84B-4AE9-9834-EFCB061F0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68743" y="976483"/>
              <a:ext cx="1132998" cy="1438825"/>
            </a:xfrm>
            <a:prstGeom prst="rect">
              <a:avLst/>
            </a:prstGeom>
          </p:spPr>
        </p:pic>
      </p:grpSp>
      <p:sp>
        <p:nvSpPr>
          <p:cNvPr id="14" name="矩形: 圓角 13">
            <a:hlinkClick r:id="rId5" action="ppaction://hlinksldjump"/>
            <a:extLst>
              <a:ext uri="{FF2B5EF4-FFF2-40B4-BE49-F238E27FC236}">
                <a16:creationId xmlns:a16="http://schemas.microsoft.com/office/drawing/2014/main" id="{3355D92A-0799-43D5-B887-5182EFD18884}"/>
              </a:ext>
            </a:extLst>
          </p:cNvPr>
          <p:cNvSpPr/>
          <p:nvPr/>
        </p:nvSpPr>
        <p:spPr>
          <a:xfrm>
            <a:off x="561702" y="1429699"/>
            <a:ext cx="1197429" cy="553959"/>
          </a:xfrm>
          <a:prstGeom prst="roundRect">
            <a:avLst>
              <a:gd name="adj" fmla="val 16667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hlinkClick r:id="rId5" action="ppaction://hlinksldjump"/>
            <a:extLst>
              <a:ext uri="{FF2B5EF4-FFF2-40B4-BE49-F238E27FC236}">
                <a16:creationId xmlns:a16="http://schemas.microsoft.com/office/drawing/2014/main" id="{781EACB1-9A15-484D-893B-9A0448CE2DEC}"/>
              </a:ext>
            </a:extLst>
          </p:cNvPr>
          <p:cNvSpPr txBox="1"/>
          <p:nvPr/>
        </p:nvSpPr>
        <p:spPr>
          <a:xfrm>
            <a:off x="986352" y="1817772"/>
            <a:ext cx="324000" cy="324000"/>
          </a:xfrm>
          <a:prstGeom prst="roundRect">
            <a:avLst>
              <a:gd name="adj" fmla="val 23386"/>
            </a:avLst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  <p:sp>
        <p:nvSpPr>
          <p:cNvPr id="16" name="矩形: 圓角 15">
            <a:hlinkClick r:id="rId6" action="ppaction://hlinksldjump"/>
            <a:extLst>
              <a:ext uri="{FF2B5EF4-FFF2-40B4-BE49-F238E27FC236}">
                <a16:creationId xmlns:a16="http://schemas.microsoft.com/office/drawing/2014/main" id="{9F64C032-5A40-45A6-BF0A-26E62C0D10D8}"/>
              </a:ext>
            </a:extLst>
          </p:cNvPr>
          <p:cNvSpPr/>
          <p:nvPr/>
        </p:nvSpPr>
        <p:spPr>
          <a:xfrm>
            <a:off x="1919385" y="1728651"/>
            <a:ext cx="1459541" cy="518924"/>
          </a:xfrm>
          <a:prstGeom prst="roundRect">
            <a:avLst>
              <a:gd name="adj" fmla="val 16667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hlinkClick r:id="rId6" action="ppaction://hlinksldjump"/>
            <a:extLst>
              <a:ext uri="{FF2B5EF4-FFF2-40B4-BE49-F238E27FC236}">
                <a16:creationId xmlns:a16="http://schemas.microsoft.com/office/drawing/2014/main" id="{84BEE27D-CE91-4DCE-8E83-B14BD478F6CA}"/>
              </a:ext>
            </a:extLst>
          </p:cNvPr>
          <p:cNvSpPr txBox="1"/>
          <p:nvPr/>
        </p:nvSpPr>
        <p:spPr>
          <a:xfrm>
            <a:off x="3215180" y="1826113"/>
            <a:ext cx="324000" cy="324000"/>
          </a:xfrm>
          <a:prstGeom prst="roundRect">
            <a:avLst>
              <a:gd name="adj" fmla="val 23386"/>
            </a:avLst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</p:spTree>
    <p:extLst>
      <p:ext uri="{BB962C8B-B14F-4D97-AF65-F5344CB8AC3E}">
        <p14:creationId xmlns:p14="http://schemas.microsoft.com/office/powerpoint/2010/main" val="33962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DCBB83C-BF4A-4F71-AA4C-5B78CB108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99067"/>
              </p:ext>
            </p:extLst>
          </p:nvPr>
        </p:nvGraphicFramePr>
        <p:xfrm>
          <a:off x="460556" y="976483"/>
          <a:ext cx="8282850" cy="385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575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1837509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  <a:gridCol w="5146766">
                  <a:extLst>
                    <a:ext uri="{9D8B030D-6E8A-4147-A177-3AD203B41FA5}">
                      <a16:colId xmlns:a16="http://schemas.microsoft.com/office/drawing/2014/main" val="30376099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攀桂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本名</a:t>
                      </a:r>
                    </a:p>
                  </a:txBody>
                  <a:tcPr marL="108000"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其義與「折桂」類似，有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求取功名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的含意。</a:t>
                      </a:r>
                    </a:p>
                    <a:p>
                      <a:pPr marL="288000" indent="-288000" algn="l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顯示洪父望子成龍之心。</a:t>
                      </a:r>
                    </a:p>
                  </a:txBody>
                  <a:tcPr marL="180000"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8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月樵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字</a:t>
                      </a:r>
                    </a:p>
                  </a:txBody>
                  <a:tcPr marL="108000"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隱含月中樵夫伐桂取得桂枝之意。與其名「攀桂」相互補足</a:t>
                      </a:r>
                    </a:p>
                  </a:txBody>
                  <a:tcPr marL="180000"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8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繻，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TW" altLang="en-US" sz="2800" b="1" i="0" u="none" strike="noStrike" kern="1200" baseline="0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字棄生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日治時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常用名</a:t>
                      </a:r>
                      <a:r>
                        <a:rPr lang="en-US" altLang="zh-TW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字</a:t>
                      </a:r>
                    </a:p>
                  </a:txBody>
                  <a:tcPr marL="108000"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反映</a:t>
                      </a:r>
                      <a:r>
                        <a:rPr lang="zh-TW" altLang="en-US" sz="2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家國淪亡之苦</a:t>
                      </a: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，具「棄地生民」、「被棄生民」之意</a:t>
                      </a:r>
                    </a:p>
                  </a:txBody>
                  <a:tcPr marL="180000"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</a:tbl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4618CEC4-3A11-496D-AE4A-D4FEE6CAF570}"/>
              </a:ext>
            </a:extLst>
          </p:cNvPr>
          <p:cNvSpPr txBox="1"/>
          <p:nvPr/>
        </p:nvSpPr>
        <p:spPr>
          <a:xfrm>
            <a:off x="351698" y="391708"/>
            <a:ext cx="299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字號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E1FF10-294E-4A26-B99A-523B6F8AC96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5352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4618CEC4-3A11-496D-AE4A-D4FEE6CAF570}"/>
              </a:ext>
            </a:extLst>
          </p:cNvPr>
          <p:cNvSpPr txBox="1"/>
          <p:nvPr/>
        </p:nvSpPr>
        <p:spPr>
          <a:xfrm>
            <a:off x="351698" y="391708"/>
            <a:ext cx="299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字棄生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76773D-52BC-414A-B946-6FB2475CBB5E}"/>
              </a:ext>
            </a:extLst>
          </p:cNvPr>
          <p:cNvSpPr/>
          <p:nvPr/>
        </p:nvSpPr>
        <p:spPr>
          <a:xfrm>
            <a:off x="351699" y="976483"/>
            <a:ext cx="8143512" cy="59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zh-TW" altLang="en-US" sz="3000" b="1" spc="-8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借「棄繻生」典故，表達心志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143448-743E-48B3-BCBF-7E5E3589E18E}"/>
              </a:ext>
            </a:extLst>
          </p:cNvPr>
          <p:cNvSpPr/>
          <p:nvPr/>
        </p:nvSpPr>
        <p:spPr>
          <a:xfrm>
            <a:off x="648789" y="1514043"/>
            <a:ext cx="8113033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buClr>
                <a:schemeClr val="accent2">
                  <a:lumMod val="50000"/>
                </a:schemeClr>
              </a:buClr>
            </a:pPr>
            <a:r>
              <a:rPr lang="zh-TW" altLang="en-US" sz="28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終軍十八歲被選為博士弟子，當他西赴長安途中，於函谷關收到「繻券」通行憑證，他卻將繻券丟擲地上，充滿自信地說道：「大丈夫西遊，終不復傳還。」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1A13E108-0617-4E2E-B8D2-5063992B50F8}"/>
              </a:ext>
            </a:extLst>
          </p:cNvPr>
          <p:cNvSpPr/>
          <p:nvPr/>
        </p:nvSpPr>
        <p:spPr>
          <a:xfrm>
            <a:off x="784491" y="3361839"/>
            <a:ext cx="1358406" cy="1096950"/>
          </a:xfrm>
          <a:custGeom>
            <a:avLst/>
            <a:gdLst>
              <a:gd name="connsiteX0" fmla="*/ 0 w 1358406"/>
              <a:gd name="connsiteY0" fmla="*/ 91387 h 1096950"/>
              <a:gd name="connsiteX1" fmla="*/ 91387 w 1358406"/>
              <a:gd name="connsiteY1" fmla="*/ 0 h 1096950"/>
              <a:gd name="connsiteX2" fmla="*/ 702716 w 1358406"/>
              <a:gd name="connsiteY2" fmla="*/ 0 h 1096950"/>
              <a:gd name="connsiteX3" fmla="*/ 1267019 w 1358406"/>
              <a:gd name="connsiteY3" fmla="*/ 0 h 1096950"/>
              <a:gd name="connsiteX4" fmla="*/ 1358406 w 1358406"/>
              <a:gd name="connsiteY4" fmla="*/ 91387 h 1096950"/>
              <a:gd name="connsiteX5" fmla="*/ 1358406 w 1358406"/>
              <a:gd name="connsiteY5" fmla="*/ 539333 h 1096950"/>
              <a:gd name="connsiteX6" fmla="*/ 1358406 w 1358406"/>
              <a:gd name="connsiteY6" fmla="*/ 1005563 h 1096950"/>
              <a:gd name="connsiteX7" fmla="*/ 1267019 w 1358406"/>
              <a:gd name="connsiteY7" fmla="*/ 1096950 h 1096950"/>
              <a:gd name="connsiteX8" fmla="*/ 702716 w 1358406"/>
              <a:gd name="connsiteY8" fmla="*/ 1096950 h 1096950"/>
              <a:gd name="connsiteX9" fmla="*/ 91387 w 1358406"/>
              <a:gd name="connsiteY9" fmla="*/ 1096950 h 1096950"/>
              <a:gd name="connsiteX10" fmla="*/ 0 w 1358406"/>
              <a:gd name="connsiteY10" fmla="*/ 1005563 h 1096950"/>
              <a:gd name="connsiteX11" fmla="*/ 0 w 1358406"/>
              <a:gd name="connsiteY11" fmla="*/ 548475 h 1096950"/>
              <a:gd name="connsiteX12" fmla="*/ 0 w 1358406"/>
              <a:gd name="connsiteY12" fmla="*/ 91387 h 10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406" h="1096950" fill="none" extrusionOk="0">
                <a:moveTo>
                  <a:pt x="0" y="91387"/>
                </a:moveTo>
                <a:cubicBezTo>
                  <a:pt x="9749" y="42022"/>
                  <a:pt x="31217" y="-9000"/>
                  <a:pt x="91387" y="0"/>
                </a:cubicBezTo>
                <a:cubicBezTo>
                  <a:pt x="318496" y="-13610"/>
                  <a:pt x="498181" y="54064"/>
                  <a:pt x="702716" y="0"/>
                </a:cubicBezTo>
                <a:cubicBezTo>
                  <a:pt x="907251" y="-54064"/>
                  <a:pt x="1044855" y="41013"/>
                  <a:pt x="1267019" y="0"/>
                </a:cubicBezTo>
                <a:cubicBezTo>
                  <a:pt x="1320421" y="-3734"/>
                  <a:pt x="1358538" y="39252"/>
                  <a:pt x="1358406" y="91387"/>
                </a:cubicBezTo>
                <a:cubicBezTo>
                  <a:pt x="1393297" y="258221"/>
                  <a:pt x="1336767" y="330482"/>
                  <a:pt x="1358406" y="539333"/>
                </a:cubicBezTo>
                <a:cubicBezTo>
                  <a:pt x="1380045" y="748184"/>
                  <a:pt x="1319461" y="885678"/>
                  <a:pt x="1358406" y="1005563"/>
                </a:cubicBezTo>
                <a:cubicBezTo>
                  <a:pt x="1346940" y="1060639"/>
                  <a:pt x="1324842" y="1085454"/>
                  <a:pt x="1267019" y="1096950"/>
                </a:cubicBezTo>
                <a:cubicBezTo>
                  <a:pt x="1104412" y="1097980"/>
                  <a:pt x="900279" y="1046633"/>
                  <a:pt x="702716" y="1096950"/>
                </a:cubicBezTo>
                <a:cubicBezTo>
                  <a:pt x="505153" y="1147267"/>
                  <a:pt x="349003" y="1066464"/>
                  <a:pt x="91387" y="1096950"/>
                </a:cubicBezTo>
                <a:cubicBezTo>
                  <a:pt x="37998" y="1098344"/>
                  <a:pt x="-3974" y="1053895"/>
                  <a:pt x="0" y="1005563"/>
                </a:cubicBezTo>
                <a:cubicBezTo>
                  <a:pt x="-8886" y="865919"/>
                  <a:pt x="48901" y="648653"/>
                  <a:pt x="0" y="548475"/>
                </a:cubicBezTo>
                <a:cubicBezTo>
                  <a:pt x="-48901" y="448297"/>
                  <a:pt x="18208" y="317261"/>
                  <a:pt x="0" y="91387"/>
                </a:cubicBezTo>
                <a:close/>
              </a:path>
              <a:path w="1358406" h="1096950" stroke="0" extrusionOk="0">
                <a:moveTo>
                  <a:pt x="0" y="91387"/>
                </a:moveTo>
                <a:cubicBezTo>
                  <a:pt x="6855" y="44045"/>
                  <a:pt x="42614" y="5283"/>
                  <a:pt x="91387" y="0"/>
                </a:cubicBezTo>
                <a:cubicBezTo>
                  <a:pt x="342991" y="-46698"/>
                  <a:pt x="508667" y="37548"/>
                  <a:pt x="655690" y="0"/>
                </a:cubicBezTo>
                <a:cubicBezTo>
                  <a:pt x="802713" y="-37548"/>
                  <a:pt x="987585" y="57586"/>
                  <a:pt x="1267019" y="0"/>
                </a:cubicBezTo>
                <a:cubicBezTo>
                  <a:pt x="1309448" y="-87"/>
                  <a:pt x="1361946" y="48221"/>
                  <a:pt x="1358406" y="91387"/>
                </a:cubicBezTo>
                <a:cubicBezTo>
                  <a:pt x="1384758" y="296649"/>
                  <a:pt x="1357709" y="362387"/>
                  <a:pt x="1358406" y="557617"/>
                </a:cubicBezTo>
                <a:cubicBezTo>
                  <a:pt x="1359103" y="752847"/>
                  <a:pt x="1317892" y="814755"/>
                  <a:pt x="1358406" y="1005563"/>
                </a:cubicBezTo>
                <a:cubicBezTo>
                  <a:pt x="1357730" y="1054124"/>
                  <a:pt x="1320451" y="1084810"/>
                  <a:pt x="1267019" y="1096950"/>
                </a:cubicBezTo>
                <a:cubicBezTo>
                  <a:pt x="1060147" y="1127014"/>
                  <a:pt x="981031" y="1063711"/>
                  <a:pt x="702716" y="1096950"/>
                </a:cubicBezTo>
                <a:cubicBezTo>
                  <a:pt x="424401" y="1130189"/>
                  <a:pt x="342388" y="1078309"/>
                  <a:pt x="91387" y="1096950"/>
                </a:cubicBezTo>
                <a:cubicBezTo>
                  <a:pt x="39341" y="1092544"/>
                  <a:pt x="1224" y="1052216"/>
                  <a:pt x="0" y="1005563"/>
                </a:cubicBezTo>
                <a:cubicBezTo>
                  <a:pt x="-30185" y="829748"/>
                  <a:pt x="38937" y="625720"/>
                  <a:pt x="0" y="530191"/>
                </a:cubicBezTo>
                <a:cubicBezTo>
                  <a:pt x="-38937" y="434662"/>
                  <a:pt x="955" y="232180"/>
                  <a:pt x="0" y="91387"/>
                </a:cubicBezTo>
                <a:close/>
              </a:path>
            </a:pathLst>
          </a:custGeom>
          <a:solidFill>
            <a:srgbClr val="F9F0E3"/>
          </a:solidFill>
          <a:ln>
            <a:solidFill>
              <a:srgbClr val="CCC2B8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>
                      <a:gd name="adj" fmla="val 83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7F6D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棄繻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BE1339B2-ED5B-46C0-B9E9-5FAFC089E0E9}"/>
              </a:ext>
            </a:extLst>
          </p:cNvPr>
          <p:cNvSpPr/>
          <p:nvPr/>
        </p:nvSpPr>
        <p:spPr>
          <a:xfrm>
            <a:off x="2273657" y="3361839"/>
            <a:ext cx="5211360" cy="1096950"/>
          </a:xfrm>
          <a:custGeom>
            <a:avLst/>
            <a:gdLst>
              <a:gd name="connsiteX0" fmla="*/ 0 w 5211360"/>
              <a:gd name="connsiteY0" fmla="*/ 91387 h 1096950"/>
              <a:gd name="connsiteX1" fmla="*/ 91387 w 5211360"/>
              <a:gd name="connsiteY1" fmla="*/ 0 h 1096950"/>
              <a:gd name="connsiteX2" fmla="*/ 650119 w 5211360"/>
              <a:gd name="connsiteY2" fmla="*/ 0 h 1096950"/>
              <a:gd name="connsiteX3" fmla="*/ 1259136 w 5211360"/>
              <a:gd name="connsiteY3" fmla="*/ 0 h 1096950"/>
              <a:gd name="connsiteX4" fmla="*/ 1667011 w 5211360"/>
              <a:gd name="connsiteY4" fmla="*/ 0 h 1096950"/>
              <a:gd name="connsiteX5" fmla="*/ 2175457 w 5211360"/>
              <a:gd name="connsiteY5" fmla="*/ 0 h 1096950"/>
              <a:gd name="connsiteX6" fmla="*/ 2834760 w 5211360"/>
              <a:gd name="connsiteY6" fmla="*/ 0 h 1096950"/>
              <a:gd name="connsiteX7" fmla="*/ 3292920 w 5211360"/>
              <a:gd name="connsiteY7" fmla="*/ 0 h 1096950"/>
              <a:gd name="connsiteX8" fmla="*/ 3700794 w 5211360"/>
              <a:gd name="connsiteY8" fmla="*/ 0 h 1096950"/>
              <a:gd name="connsiteX9" fmla="*/ 4108668 w 5211360"/>
              <a:gd name="connsiteY9" fmla="*/ 0 h 1096950"/>
              <a:gd name="connsiteX10" fmla="*/ 4617114 w 5211360"/>
              <a:gd name="connsiteY10" fmla="*/ 0 h 1096950"/>
              <a:gd name="connsiteX11" fmla="*/ 5119973 w 5211360"/>
              <a:gd name="connsiteY11" fmla="*/ 0 h 1096950"/>
              <a:gd name="connsiteX12" fmla="*/ 5211360 w 5211360"/>
              <a:gd name="connsiteY12" fmla="*/ 91387 h 1096950"/>
              <a:gd name="connsiteX13" fmla="*/ 5211360 w 5211360"/>
              <a:gd name="connsiteY13" fmla="*/ 521050 h 1096950"/>
              <a:gd name="connsiteX14" fmla="*/ 5211360 w 5211360"/>
              <a:gd name="connsiteY14" fmla="*/ 1005563 h 1096950"/>
              <a:gd name="connsiteX15" fmla="*/ 5119973 w 5211360"/>
              <a:gd name="connsiteY15" fmla="*/ 1096950 h 1096950"/>
              <a:gd name="connsiteX16" fmla="*/ 4712099 w 5211360"/>
              <a:gd name="connsiteY16" fmla="*/ 1096950 h 1096950"/>
              <a:gd name="connsiteX17" fmla="*/ 4103081 w 5211360"/>
              <a:gd name="connsiteY17" fmla="*/ 1096950 h 1096950"/>
              <a:gd name="connsiteX18" fmla="*/ 3443778 w 5211360"/>
              <a:gd name="connsiteY18" fmla="*/ 1096950 h 1096950"/>
              <a:gd name="connsiteX19" fmla="*/ 3035903 w 5211360"/>
              <a:gd name="connsiteY19" fmla="*/ 1096950 h 1096950"/>
              <a:gd name="connsiteX20" fmla="*/ 2577743 w 5211360"/>
              <a:gd name="connsiteY20" fmla="*/ 1096950 h 1096950"/>
              <a:gd name="connsiteX21" fmla="*/ 1918440 w 5211360"/>
              <a:gd name="connsiteY21" fmla="*/ 1096950 h 1096950"/>
              <a:gd name="connsiteX22" fmla="*/ 1359708 w 5211360"/>
              <a:gd name="connsiteY22" fmla="*/ 1096950 h 1096950"/>
              <a:gd name="connsiteX23" fmla="*/ 750690 w 5211360"/>
              <a:gd name="connsiteY23" fmla="*/ 1096950 h 1096950"/>
              <a:gd name="connsiteX24" fmla="*/ 91387 w 5211360"/>
              <a:gd name="connsiteY24" fmla="*/ 1096950 h 1096950"/>
              <a:gd name="connsiteX25" fmla="*/ 0 w 5211360"/>
              <a:gd name="connsiteY25" fmla="*/ 1005563 h 1096950"/>
              <a:gd name="connsiteX26" fmla="*/ 0 w 5211360"/>
              <a:gd name="connsiteY26" fmla="*/ 557617 h 1096950"/>
              <a:gd name="connsiteX27" fmla="*/ 0 w 5211360"/>
              <a:gd name="connsiteY27" fmla="*/ 91387 h 10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11360" h="1096950" fill="none" extrusionOk="0">
                <a:moveTo>
                  <a:pt x="0" y="91387"/>
                </a:moveTo>
                <a:cubicBezTo>
                  <a:pt x="303" y="53759"/>
                  <a:pt x="50622" y="4473"/>
                  <a:pt x="91387" y="0"/>
                </a:cubicBezTo>
                <a:cubicBezTo>
                  <a:pt x="300566" y="-53863"/>
                  <a:pt x="419343" y="51000"/>
                  <a:pt x="650119" y="0"/>
                </a:cubicBezTo>
                <a:cubicBezTo>
                  <a:pt x="880895" y="-51000"/>
                  <a:pt x="1065006" y="62778"/>
                  <a:pt x="1259136" y="0"/>
                </a:cubicBezTo>
                <a:cubicBezTo>
                  <a:pt x="1453266" y="-62778"/>
                  <a:pt x="1499960" y="44079"/>
                  <a:pt x="1667011" y="0"/>
                </a:cubicBezTo>
                <a:cubicBezTo>
                  <a:pt x="1834062" y="-44079"/>
                  <a:pt x="1972559" y="28895"/>
                  <a:pt x="2175457" y="0"/>
                </a:cubicBezTo>
                <a:cubicBezTo>
                  <a:pt x="2378355" y="-28895"/>
                  <a:pt x="2611056" y="17519"/>
                  <a:pt x="2834760" y="0"/>
                </a:cubicBezTo>
                <a:cubicBezTo>
                  <a:pt x="3058464" y="-17519"/>
                  <a:pt x="3169215" y="6550"/>
                  <a:pt x="3292920" y="0"/>
                </a:cubicBezTo>
                <a:cubicBezTo>
                  <a:pt x="3416625" y="-6550"/>
                  <a:pt x="3525777" y="5442"/>
                  <a:pt x="3700794" y="0"/>
                </a:cubicBezTo>
                <a:cubicBezTo>
                  <a:pt x="3875811" y="-5442"/>
                  <a:pt x="4004150" y="33537"/>
                  <a:pt x="4108668" y="0"/>
                </a:cubicBezTo>
                <a:cubicBezTo>
                  <a:pt x="4213186" y="-33537"/>
                  <a:pt x="4484371" y="13344"/>
                  <a:pt x="4617114" y="0"/>
                </a:cubicBezTo>
                <a:cubicBezTo>
                  <a:pt x="4749857" y="-13344"/>
                  <a:pt x="5012885" y="41978"/>
                  <a:pt x="5119973" y="0"/>
                </a:cubicBezTo>
                <a:cubicBezTo>
                  <a:pt x="5170797" y="2116"/>
                  <a:pt x="5207885" y="49811"/>
                  <a:pt x="5211360" y="91387"/>
                </a:cubicBezTo>
                <a:cubicBezTo>
                  <a:pt x="5254576" y="182695"/>
                  <a:pt x="5209577" y="398903"/>
                  <a:pt x="5211360" y="521050"/>
                </a:cubicBezTo>
                <a:cubicBezTo>
                  <a:pt x="5213143" y="643197"/>
                  <a:pt x="5157157" y="784481"/>
                  <a:pt x="5211360" y="1005563"/>
                </a:cubicBezTo>
                <a:cubicBezTo>
                  <a:pt x="5201407" y="1054569"/>
                  <a:pt x="5168904" y="1089010"/>
                  <a:pt x="5119973" y="1096950"/>
                </a:cubicBezTo>
                <a:cubicBezTo>
                  <a:pt x="4965412" y="1113625"/>
                  <a:pt x="4847995" y="1077302"/>
                  <a:pt x="4712099" y="1096950"/>
                </a:cubicBezTo>
                <a:cubicBezTo>
                  <a:pt x="4576203" y="1116598"/>
                  <a:pt x="4245284" y="1067047"/>
                  <a:pt x="4103081" y="1096950"/>
                </a:cubicBezTo>
                <a:cubicBezTo>
                  <a:pt x="3960878" y="1126853"/>
                  <a:pt x="3590939" y="1069289"/>
                  <a:pt x="3443778" y="1096950"/>
                </a:cubicBezTo>
                <a:cubicBezTo>
                  <a:pt x="3296617" y="1124611"/>
                  <a:pt x="3149499" y="1087366"/>
                  <a:pt x="3035903" y="1096950"/>
                </a:cubicBezTo>
                <a:cubicBezTo>
                  <a:pt x="2922308" y="1106534"/>
                  <a:pt x="2700504" y="1079396"/>
                  <a:pt x="2577743" y="1096950"/>
                </a:cubicBezTo>
                <a:cubicBezTo>
                  <a:pt x="2454982" y="1114504"/>
                  <a:pt x="2057349" y="1048965"/>
                  <a:pt x="1918440" y="1096950"/>
                </a:cubicBezTo>
                <a:cubicBezTo>
                  <a:pt x="1779531" y="1144935"/>
                  <a:pt x="1550199" y="1072038"/>
                  <a:pt x="1359708" y="1096950"/>
                </a:cubicBezTo>
                <a:cubicBezTo>
                  <a:pt x="1169217" y="1121862"/>
                  <a:pt x="920688" y="1029014"/>
                  <a:pt x="750690" y="1096950"/>
                </a:cubicBezTo>
                <a:cubicBezTo>
                  <a:pt x="580692" y="1164886"/>
                  <a:pt x="358215" y="1068612"/>
                  <a:pt x="91387" y="1096950"/>
                </a:cubicBezTo>
                <a:cubicBezTo>
                  <a:pt x="44051" y="1089983"/>
                  <a:pt x="2561" y="1057194"/>
                  <a:pt x="0" y="1005563"/>
                </a:cubicBezTo>
                <a:cubicBezTo>
                  <a:pt x="-14160" y="808155"/>
                  <a:pt x="2601" y="655222"/>
                  <a:pt x="0" y="557617"/>
                </a:cubicBezTo>
                <a:cubicBezTo>
                  <a:pt x="-2601" y="460012"/>
                  <a:pt x="27424" y="250584"/>
                  <a:pt x="0" y="91387"/>
                </a:cubicBezTo>
                <a:close/>
              </a:path>
              <a:path w="5211360" h="1096950" stroke="0" extrusionOk="0">
                <a:moveTo>
                  <a:pt x="0" y="91387"/>
                </a:moveTo>
                <a:cubicBezTo>
                  <a:pt x="6855" y="44045"/>
                  <a:pt x="42614" y="5283"/>
                  <a:pt x="91387" y="0"/>
                </a:cubicBezTo>
                <a:cubicBezTo>
                  <a:pt x="223081" y="-28422"/>
                  <a:pt x="342884" y="25609"/>
                  <a:pt x="549547" y="0"/>
                </a:cubicBezTo>
                <a:cubicBezTo>
                  <a:pt x="756210" y="-25609"/>
                  <a:pt x="866784" y="7958"/>
                  <a:pt x="1108279" y="0"/>
                </a:cubicBezTo>
                <a:cubicBezTo>
                  <a:pt x="1349774" y="-7958"/>
                  <a:pt x="1405695" y="43914"/>
                  <a:pt x="1566439" y="0"/>
                </a:cubicBezTo>
                <a:cubicBezTo>
                  <a:pt x="1727183" y="-43914"/>
                  <a:pt x="1859209" y="15164"/>
                  <a:pt x="2024599" y="0"/>
                </a:cubicBezTo>
                <a:cubicBezTo>
                  <a:pt x="2189989" y="-15164"/>
                  <a:pt x="2466051" y="18338"/>
                  <a:pt x="2633617" y="0"/>
                </a:cubicBezTo>
                <a:cubicBezTo>
                  <a:pt x="2801183" y="-18338"/>
                  <a:pt x="2842427" y="47528"/>
                  <a:pt x="3041491" y="0"/>
                </a:cubicBezTo>
                <a:cubicBezTo>
                  <a:pt x="3240555" y="-47528"/>
                  <a:pt x="3275520" y="11442"/>
                  <a:pt x="3499651" y="0"/>
                </a:cubicBezTo>
                <a:cubicBezTo>
                  <a:pt x="3723782" y="-11442"/>
                  <a:pt x="4013260" y="13744"/>
                  <a:pt x="4158954" y="0"/>
                </a:cubicBezTo>
                <a:cubicBezTo>
                  <a:pt x="4304648" y="-13744"/>
                  <a:pt x="4884359" y="37699"/>
                  <a:pt x="5119973" y="0"/>
                </a:cubicBezTo>
                <a:cubicBezTo>
                  <a:pt x="5165515" y="-5086"/>
                  <a:pt x="5211152" y="28936"/>
                  <a:pt x="5211360" y="91387"/>
                </a:cubicBezTo>
                <a:cubicBezTo>
                  <a:pt x="5240198" y="236467"/>
                  <a:pt x="5194080" y="353228"/>
                  <a:pt x="5211360" y="521050"/>
                </a:cubicBezTo>
                <a:cubicBezTo>
                  <a:pt x="5228640" y="688872"/>
                  <a:pt x="5198746" y="819270"/>
                  <a:pt x="5211360" y="1005563"/>
                </a:cubicBezTo>
                <a:cubicBezTo>
                  <a:pt x="5199685" y="1065405"/>
                  <a:pt x="5158715" y="1094617"/>
                  <a:pt x="5119973" y="1096950"/>
                </a:cubicBezTo>
                <a:cubicBezTo>
                  <a:pt x="4880533" y="1116155"/>
                  <a:pt x="4857580" y="1081053"/>
                  <a:pt x="4611527" y="1096950"/>
                </a:cubicBezTo>
                <a:cubicBezTo>
                  <a:pt x="4365474" y="1112847"/>
                  <a:pt x="4327525" y="1090556"/>
                  <a:pt x="4103081" y="1096950"/>
                </a:cubicBezTo>
                <a:cubicBezTo>
                  <a:pt x="3878637" y="1103344"/>
                  <a:pt x="3755949" y="1048519"/>
                  <a:pt x="3644921" y="1096950"/>
                </a:cubicBezTo>
                <a:cubicBezTo>
                  <a:pt x="3533893" y="1145381"/>
                  <a:pt x="3304208" y="1067642"/>
                  <a:pt x="3086189" y="1096950"/>
                </a:cubicBezTo>
                <a:cubicBezTo>
                  <a:pt x="2868170" y="1126258"/>
                  <a:pt x="2798379" y="1084635"/>
                  <a:pt x="2678315" y="1096950"/>
                </a:cubicBezTo>
                <a:cubicBezTo>
                  <a:pt x="2558251" y="1109265"/>
                  <a:pt x="2306160" y="1069841"/>
                  <a:pt x="2119583" y="1096950"/>
                </a:cubicBezTo>
                <a:cubicBezTo>
                  <a:pt x="1933006" y="1124059"/>
                  <a:pt x="1811503" y="1079339"/>
                  <a:pt x="1510566" y="1096950"/>
                </a:cubicBezTo>
                <a:cubicBezTo>
                  <a:pt x="1209629" y="1114561"/>
                  <a:pt x="1147033" y="1065679"/>
                  <a:pt x="901548" y="1096950"/>
                </a:cubicBezTo>
                <a:cubicBezTo>
                  <a:pt x="656063" y="1128221"/>
                  <a:pt x="372879" y="1049547"/>
                  <a:pt x="91387" y="1096950"/>
                </a:cubicBezTo>
                <a:cubicBezTo>
                  <a:pt x="45659" y="1088793"/>
                  <a:pt x="6000" y="1053899"/>
                  <a:pt x="0" y="1005563"/>
                </a:cubicBezTo>
                <a:cubicBezTo>
                  <a:pt x="-52222" y="869114"/>
                  <a:pt x="16249" y="638216"/>
                  <a:pt x="0" y="539333"/>
                </a:cubicBezTo>
                <a:cubicBezTo>
                  <a:pt x="-16249" y="440450"/>
                  <a:pt x="20721" y="253003"/>
                  <a:pt x="0" y="91387"/>
                </a:cubicBezTo>
                <a:close/>
              </a:path>
            </a:pathLst>
          </a:custGeom>
          <a:solidFill>
            <a:srgbClr val="F9F0E3"/>
          </a:solidFill>
          <a:ln>
            <a:solidFill>
              <a:srgbClr val="CCC2B8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>
                      <a:gd name="adj" fmla="val 83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比喻年少立志，以破釜沉舟的決心求取功名。</a:t>
            </a:r>
          </a:p>
        </p:txBody>
      </p:sp>
      <p:sp>
        <p:nvSpPr>
          <p:cNvPr id="10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68F0CA76-B635-40E6-B46D-C9D6ED13B5B6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FD7E072A-7374-453E-94B1-49E39C201B5D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0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4618CEC4-3A11-496D-AE4A-D4FEE6CAF570}"/>
              </a:ext>
            </a:extLst>
          </p:cNvPr>
          <p:cNvSpPr txBox="1"/>
          <p:nvPr/>
        </p:nvSpPr>
        <p:spPr>
          <a:xfrm>
            <a:off x="351698" y="391708"/>
            <a:ext cx="299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字棄生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E1FF10-294E-4A26-B99A-523B6F8AC96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76773D-52BC-414A-B946-6FB2475CBB5E}"/>
              </a:ext>
            </a:extLst>
          </p:cNvPr>
          <p:cNvSpPr/>
          <p:nvPr/>
        </p:nvSpPr>
        <p:spPr>
          <a:xfrm>
            <a:off x="351699" y="976483"/>
            <a:ext cx="8143512" cy="11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 startAt="2"/>
            </a:pPr>
            <a:r>
              <a:rPr lang="zh-TW" altLang="en-US" sz="3000" b="1" spc="-8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棄地遺民，不忘祖國之意</a:t>
            </a:r>
            <a:br>
              <a:rPr lang="zh-TW" altLang="en-US" sz="3000" b="1" spc="-8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000" b="1" spc="-8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143448-743E-48B3-BCBF-7E5E3589E18E}"/>
              </a:ext>
            </a:extLst>
          </p:cNvPr>
          <p:cNvSpPr/>
          <p:nvPr/>
        </p:nvSpPr>
        <p:spPr>
          <a:xfrm>
            <a:off x="648790" y="1514043"/>
            <a:ext cx="6958148" cy="1596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400"/>
              </a:spcBef>
              <a:buClr>
                <a:schemeClr val="accent2">
                  <a:lumMod val="50000"/>
                </a:schemeClr>
              </a:buClr>
            </a:pPr>
            <a:r>
              <a:rPr lang="zh-TW" altLang="en-US" sz="2800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洪繻認為清廷割讓臺灣的行為形同「拋棄」，認為自己是「被棄生民」、「棄地生民」，因此改名以明志。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C2AB909D-BB37-4B95-BA9A-43C1640DFAD1}"/>
              </a:ext>
            </a:extLst>
          </p:cNvPr>
          <p:cNvGrpSpPr/>
          <p:nvPr/>
        </p:nvGrpSpPr>
        <p:grpSpPr>
          <a:xfrm>
            <a:off x="784490" y="3361839"/>
            <a:ext cx="4642767" cy="805178"/>
            <a:chOff x="784490" y="3361839"/>
            <a:chExt cx="4642767" cy="805178"/>
          </a:xfrm>
        </p:grpSpPr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1A13E108-0617-4E2E-B8D2-5063992B50F8}"/>
                </a:ext>
              </a:extLst>
            </p:cNvPr>
            <p:cNvSpPr/>
            <p:nvPr/>
          </p:nvSpPr>
          <p:spPr>
            <a:xfrm>
              <a:off x="784490" y="3361839"/>
              <a:ext cx="1710515" cy="805178"/>
            </a:xfrm>
            <a:custGeom>
              <a:avLst/>
              <a:gdLst>
                <a:gd name="connsiteX0" fmla="*/ 0 w 1710515"/>
                <a:gd name="connsiteY0" fmla="*/ 67079 h 805178"/>
                <a:gd name="connsiteX1" fmla="*/ 67079 w 1710515"/>
                <a:gd name="connsiteY1" fmla="*/ 0 h 805178"/>
                <a:gd name="connsiteX2" fmla="*/ 576768 w 1710515"/>
                <a:gd name="connsiteY2" fmla="*/ 0 h 805178"/>
                <a:gd name="connsiteX3" fmla="*/ 1054929 w 1710515"/>
                <a:gd name="connsiteY3" fmla="*/ 0 h 805178"/>
                <a:gd name="connsiteX4" fmla="*/ 1643436 w 1710515"/>
                <a:gd name="connsiteY4" fmla="*/ 0 h 805178"/>
                <a:gd name="connsiteX5" fmla="*/ 1710515 w 1710515"/>
                <a:gd name="connsiteY5" fmla="*/ 67079 h 805178"/>
                <a:gd name="connsiteX6" fmla="*/ 1710515 w 1710515"/>
                <a:gd name="connsiteY6" fmla="*/ 409299 h 805178"/>
                <a:gd name="connsiteX7" fmla="*/ 1710515 w 1710515"/>
                <a:gd name="connsiteY7" fmla="*/ 738099 h 805178"/>
                <a:gd name="connsiteX8" fmla="*/ 1643436 w 1710515"/>
                <a:gd name="connsiteY8" fmla="*/ 805178 h 805178"/>
                <a:gd name="connsiteX9" fmla="*/ 1133747 w 1710515"/>
                <a:gd name="connsiteY9" fmla="*/ 805178 h 805178"/>
                <a:gd name="connsiteX10" fmla="*/ 639822 w 1710515"/>
                <a:gd name="connsiteY10" fmla="*/ 805178 h 805178"/>
                <a:gd name="connsiteX11" fmla="*/ 67079 w 1710515"/>
                <a:gd name="connsiteY11" fmla="*/ 805178 h 805178"/>
                <a:gd name="connsiteX12" fmla="*/ 0 w 1710515"/>
                <a:gd name="connsiteY12" fmla="*/ 738099 h 805178"/>
                <a:gd name="connsiteX13" fmla="*/ 0 w 1710515"/>
                <a:gd name="connsiteY13" fmla="*/ 402589 h 805178"/>
                <a:gd name="connsiteX14" fmla="*/ 0 w 1710515"/>
                <a:gd name="connsiteY14" fmla="*/ 67079 h 80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0515" h="805178" fill="none" extrusionOk="0">
                  <a:moveTo>
                    <a:pt x="0" y="67079"/>
                  </a:moveTo>
                  <a:cubicBezTo>
                    <a:pt x="-2090" y="31318"/>
                    <a:pt x="31581" y="-6"/>
                    <a:pt x="67079" y="0"/>
                  </a:cubicBezTo>
                  <a:cubicBezTo>
                    <a:pt x="270286" y="-17448"/>
                    <a:pt x="332404" y="57205"/>
                    <a:pt x="576768" y="0"/>
                  </a:cubicBezTo>
                  <a:cubicBezTo>
                    <a:pt x="821132" y="-57205"/>
                    <a:pt x="955005" y="29862"/>
                    <a:pt x="1054929" y="0"/>
                  </a:cubicBezTo>
                  <a:cubicBezTo>
                    <a:pt x="1154853" y="-29862"/>
                    <a:pt x="1386254" y="39623"/>
                    <a:pt x="1643436" y="0"/>
                  </a:cubicBezTo>
                  <a:cubicBezTo>
                    <a:pt x="1673555" y="2549"/>
                    <a:pt x="1704316" y="24875"/>
                    <a:pt x="1710515" y="67079"/>
                  </a:cubicBezTo>
                  <a:cubicBezTo>
                    <a:pt x="1741820" y="195163"/>
                    <a:pt x="1684103" y="248111"/>
                    <a:pt x="1710515" y="409299"/>
                  </a:cubicBezTo>
                  <a:cubicBezTo>
                    <a:pt x="1736927" y="570487"/>
                    <a:pt x="1706805" y="617768"/>
                    <a:pt x="1710515" y="738099"/>
                  </a:cubicBezTo>
                  <a:cubicBezTo>
                    <a:pt x="1710274" y="772186"/>
                    <a:pt x="1690017" y="807773"/>
                    <a:pt x="1643436" y="805178"/>
                  </a:cubicBezTo>
                  <a:cubicBezTo>
                    <a:pt x="1398388" y="849646"/>
                    <a:pt x="1269524" y="785988"/>
                    <a:pt x="1133747" y="805178"/>
                  </a:cubicBezTo>
                  <a:cubicBezTo>
                    <a:pt x="997970" y="824368"/>
                    <a:pt x="807785" y="753634"/>
                    <a:pt x="639822" y="805178"/>
                  </a:cubicBezTo>
                  <a:cubicBezTo>
                    <a:pt x="471859" y="856722"/>
                    <a:pt x="252931" y="802958"/>
                    <a:pt x="67079" y="805178"/>
                  </a:cubicBezTo>
                  <a:cubicBezTo>
                    <a:pt x="29614" y="803788"/>
                    <a:pt x="-3475" y="774488"/>
                    <a:pt x="0" y="738099"/>
                  </a:cubicBezTo>
                  <a:cubicBezTo>
                    <a:pt x="-21203" y="624994"/>
                    <a:pt x="9503" y="498806"/>
                    <a:pt x="0" y="402589"/>
                  </a:cubicBezTo>
                  <a:cubicBezTo>
                    <a:pt x="-9503" y="306372"/>
                    <a:pt x="20068" y="224912"/>
                    <a:pt x="0" y="67079"/>
                  </a:cubicBezTo>
                  <a:close/>
                </a:path>
                <a:path w="1710515" h="805178" stroke="0" extrusionOk="0">
                  <a:moveTo>
                    <a:pt x="0" y="67079"/>
                  </a:moveTo>
                  <a:cubicBezTo>
                    <a:pt x="4094" y="31901"/>
                    <a:pt x="31033" y="3114"/>
                    <a:pt x="67079" y="0"/>
                  </a:cubicBezTo>
                  <a:cubicBezTo>
                    <a:pt x="168403" y="-19355"/>
                    <a:pt x="349517" y="22421"/>
                    <a:pt x="561004" y="0"/>
                  </a:cubicBezTo>
                  <a:cubicBezTo>
                    <a:pt x="772491" y="-22421"/>
                    <a:pt x="884825" y="12231"/>
                    <a:pt x="1086457" y="0"/>
                  </a:cubicBezTo>
                  <a:cubicBezTo>
                    <a:pt x="1288089" y="-12231"/>
                    <a:pt x="1390617" y="12119"/>
                    <a:pt x="1643436" y="0"/>
                  </a:cubicBezTo>
                  <a:cubicBezTo>
                    <a:pt x="1683336" y="-1223"/>
                    <a:pt x="1702450" y="23096"/>
                    <a:pt x="1710515" y="67079"/>
                  </a:cubicBezTo>
                  <a:cubicBezTo>
                    <a:pt x="1742735" y="179816"/>
                    <a:pt x="1695107" y="298283"/>
                    <a:pt x="1710515" y="416009"/>
                  </a:cubicBezTo>
                  <a:cubicBezTo>
                    <a:pt x="1725923" y="533735"/>
                    <a:pt x="1676558" y="642621"/>
                    <a:pt x="1710515" y="738099"/>
                  </a:cubicBezTo>
                  <a:cubicBezTo>
                    <a:pt x="1703629" y="776158"/>
                    <a:pt x="1684772" y="799602"/>
                    <a:pt x="1643436" y="805178"/>
                  </a:cubicBezTo>
                  <a:cubicBezTo>
                    <a:pt x="1510734" y="830602"/>
                    <a:pt x="1315747" y="763643"/>
                    <a:pt x="1086457" y="805178"/>
                  </a:cubicBezTo>
                  <a:cubicBezTo>
                    <a:pt x="857167" y="846713"/>
                    <a:pt x="774097" y="745454"/>
                    <a:pt x="576768" y="805178"/>
                  </a:cubicBezTo>
                  <a:cubicBezTo>
                    <a:pt x="379439" y="864902"/>
                    <a:pt x="258822" y="746548"/>
                    <a:pt x="67079" y="805178"/>
                  </a:cubicBezTo>
                  <a:cubicBezTo>
                    <a:pt x="26876" y="805708"/>
                    <a:pt x="4461" y="773876"/>
                    <a:pt x="0" y="738099"/>
                  </a:cubicBezTo>
                  <a:cubicBezTo>
                    <a:pt x="-17149" y="660611"/>
                    <a:pt x="17904" y="549714"/>
                    <a:pt x="0" y="395879"/>
                  </a:cubicBezTo>
                  <a:cubicBezTo>
                    <a:pt x="-17904" y="242044"/>
                    <a:pt x="24271" y="171031"/>
                    <a:pt x="0" y="67079"/>
                  </a:cubicBezTo>
                  <a:close/>
                </a:path>
              </a:pathLst>
            </a:custGeom>
            <a:solidFill>
              <a:srgbClr val="F9F0E3"/>
            </a:solidFill>
            <a:ln>
              <a:solidFill>
                <a:srgbClr val="CCC2B8"/>
              </a:solidFill>
              <a:extLst>
                <a:ext uri="{C807C97D-BFC1-408E-A445-0C87EB9F89A2}">
                  <ask:lineSketchStyleProps xmlns="" xmlns:ask="http://schemas.microsoft.com/office/drawing/2018/sketchyshapes" sd="3541003255">
                    <a:prstGeom prst="roundRect">
                      <a:avLst>
                        <a:gd name="adj" fmla="val 8331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dirty="0">
                  <a:solidFill>
                    <a:srgbClr val="7F6D5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棄生</a:t>
              </a:r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C20B9B4D-0422-412F-BB5E-E55F50FA1A49}"/>
                </a:ext>
              </a:extLst>
            </p:cNvPr>
            <p:cNvSpPr/>
            <p:nvPr/>
          </p:nvSpPr>
          <p:spPr>
            <a:xfrm>
              <a:off x="3716742" y="3361839"/>
              <a:ext cx="1710515" cy="805178"/>
            </a:xfrm>
            <a:custGeom>
              <a:avLst/>
              <a:gdLst>
                <a:gd name="connsiteX0" fmla="*/ 0 w 1710515"/>
                <a:gd name="connsiteY0" fmla="*/ 67079 h 805178"/>
                <a:gd name="connsiteX1" fmla="*/ 67079 w 1710515"/>
                <a:gd name="connsiteY1" fmla="*/ 0 h 805178"/>
                <a:gd name="connsiteX2" fmla="*/ 576768 w 1710515"/>
                <a:gd name="connsiteY2" fmla="*/ 0 h 805178"/>
                <a:gd name="connsiteX3" fmla="*/ 1054929 w 1710515"/>
                <a:gd name="connsiteY3" fmla="*/ 0 h 805178"/>
                <a:gd name="connsiteX4" fmla="*/ 1643436 w 1710515"/>
                <a:gd name="connsiteY4" fmla="*/ 0 h 805178"/>
                <a:gd name="connsiteX5" fmla="*/ 1710515 w 1710515"/>
                <a:gd name="connsiteY5" fmla="*/ 67079 h 805178"/>
                <a:gd name="connsiteX6" fmla="*/ 1710515 w 1710515"/>
                <a:gd name="connsiteY6" fmla="*/ 409299 h 805178"/>
                <a:gd name="connsiteX7" fmla="*/ 1710515 w 1710515"/>
                <a:gd name="connsiteY7" fmla="*/ 738099 h 805178"/>
                <a:gd name="connsiteX8" fmla="*/ 1643436 w 1710515"/>
                <a:gd name="connsiteY8" fmla="*/ 805178 h 805178"/>
                <a:gd name="connsiteX9" fmla="*/ 1133747 w 1710515"/>
                <a:gd name="connsiteY9" fmla="*/ 805178 h 805178"/>
                <a:gd name="connsiteX10" fmla="*/ 639822 w 1710515"/>
                <a:gd name="connsiteY10" fmla="*/ 805178 h 805178"/>
                <a:gd name="connsiteX11" fmla="*/ 67079 w 1710515"/>
                <a:gd name="connsiteY11" fmla="*/ 805178 h 805178"/>
                <a:gd name="connsiteX12" fmla="*/ 0 w 1710515"/>
                <a:gd name="connsiteY12" fmla="*/ 738099 h 805178"/>
                <a:gd name="connsiteX13" fmla="*/ 0 w 1710515"/>
                <a:gd name="connsiteY13" fmla="*/ 402589 h 805178"/>
                <a:gd name="connsiteX14" fmla="*/ 0 w 1710515"/>
                <a:gd name="connsiteY14" fmla="*/ 67079 h 80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0515" h="805178" fill="none" extrusionOk="0">
                  <a:moveTo>
                    <a:pt x="0" y="67079"/>
                  </a:moveTo>
                  <a:cubicBezTo>
                    <a:pt x="-2090" y="31318"/>
                    <a:pt x="31581" y="-6"/>
                    <a:pt x="67079" y="0"/>
                  </a:cubicBezTo>
                  <a:cubicBezTo>
                    <a:pt x="270286" y="-17448"/>
                    <a:pt x="332404" y="57205"/>
                    <a:pt x="576768" y="0"/>
                  </a:cubicBezTo>
                  <a:cubicBezTo>
                    <a:pt x="821132" y="-57205"/>
                    <a:pt x="955005" y="29862"/>
                    <a:pt x="1054929" y="0"/>
                  </a:cubicBezTo>
                  <a:cubicBezTo>
                    <a:pt x="1154853" y="-29862"/>
                    <a:pt x="1386254" y="39623"/>
                    <a:pt x="1643436" y="0"/>
                  </a:cubicBezTo>
                  <a:cubicBezTo>
                    <a:pt x="1673555" y="2549"/>
                    <a:pt x="1704316" y="24875"/>
                    <a:pt x="1710515" y="67079"/>
                  </a:cubicBezTo>
                  <a:cubicBezTo>
                    <a:pt x="1741820" y="195163"/>
                    <a:pt x="1684103" y="248111"/>
                    <a:pt x="1710515" y="409299"/>
                  </a:cubicBezTo>
                  <a:cubicBezTo>
                    <a:pt x="1736927" y="570487"/>
                    <a:pt x="1706805" y="617768"/>
                    <a:pt x="1710515" y="738099"/>
                  </a:cubicBezTo>
                  <a:cubicBezTo>
                    <a:pt x="1710274" y="772186"/>
                    <a:pt x="1690017" y="807773"/>
                    <a:pt x="1643436" y="805178"/>
                  </a:cubicBezTo>
                  <a:cubicBezTo>
                    <a:pt x="1398388" y="849646"/>
                    <a:pt x="1269524" y="785988"/>
                    <a:pt x="1133747" y="805178"/>
                  </a:cubicBezTo>
                  <a:cubicBezTo>
                    <a:pt x="997970" y="824368"/>
                    <a:pt x="807785" y="753634"/>
                    <a:pt x="639822" y="805178"/>
                  </a:cubicBezTo>
                  <a:cubicBezTo>
                    <a:pt x="471859" y="856722"/>
                    <a:pt x="252931" y="802958"/>
                    <a:pt x="67079" y="805178"/>
                  </a:cubicBezTo>
                  <a:cubicBezTo>
                    <a:pt x="29614" y="803788"/>
                    <a:pt x="-3475" y="774488"/>
                    <a:pt x="0" y="738099"/>
                  </a:cubicBezTo>
                  <a:cubicBezTo>
                    <a:pt x="-21203" y="624994"/>
                    <a:pt x="9503" y="498806"/>
                    <a:pt x="0" y="402589"/>
                  </a:cubicBezTo>
                  <a:cubicBezTo>
                    <a:pt x="-9503" y="306372"/>
                    <a:pt x="20068" y="224912"/>
                    <a:pt x="0" y="67079"/>
                  </a:cubicBezTo>
                  <a:close/>
                </a:path>
                <a:path w="1710515" h="805178" stroke="0" extrusionOk="0">
                  <a:moveTo>
                    <a:pt x="0" y="67079"/>
                  </a:moveTo>
                  <a:cubicBezTo>
                    <a:pt x="4094" y="31901"/>
                    <a:pt x="31033" y="3114"/>
                    <a:pt x="67079" y="0"/>
                  </a:cubicBezTo>
                  <a:cubicBezTo>
                    <a:pt x="168403" y="-19355"/>
                    <a:pt x="349517" y="22421"/>
                    <a:pt x="561004" y="0"/>
                  </a:cubicBezTo>
                  <a:cubicBezTo>
                    <a:pt x="772491" y="-22421"/>
                    <a:pt x="884825" y="12231"/>
                    <a:pt x="1086457" y="0"/>
                  </a:cubicBezTo>
                  <a:cubicBezTo>
                    <a:pt x="1288089" y="-12231"/>
                    <a:pt x="1390617" y="12119"/>
                    <a:pt x="1643436" y="0"/>
                  </a:cubicBezTo>
                  <a:cubicBezTo>
                    <a:pt x="1683336" y="-1223"/>
                    <a:pt x="1702450" y="23096"/>
                    <a:pt x="1710515" y="67079"/>
                  </a:cubicBezTo>
                  <a:cubicBezTo>
                    <a:pt x="1742735" y="179816"/>
                    <a:pt x="1695107" y="298283"/>
                    <a:pt x="1710515" y="416009"/>
                  </a:cubicBezTo>
                  <a:cubicBezTo>
                    <a:pt x="1725923" y="533735"/>
                    <a:pt x="1676558" y="642621"/>
                    <a:pt x="1710515" y="738099"/>
                  </a:cubicBezTo>
                  <a:cubicBezTo>
                    <a:pt x="1703629" y="776158"/>
                    <a:pt x="1684772" y="799602"/>
                    <a:pt x="1643436" y="805178"/>
                  </a:cubicBezTo>
                  <a:cubicBezTo>
                    <a:pt x="1510734" y="830602"/>
                    <a:pt x="1315747" y="763643"/>
                    <a:pt x="1086457" y="805178"/>
                  </a:cubicBezTo>
                  <a:cubicBezTo>
                    <a:pt x="857167" y="846713"/>
                    <a:pt x="774097" y="745454"/>
                    <a:pt x="576768" y="805178"/>
                  </a:cubicBezTo>
                  <a:cubicBezTo>
                    <a:pt x="379439" y="864902"/>
                    <a:pt x="258822" y="746548"/>
                    <a:pt x="67079" y="805178"/>
                  </a:cubicBezTo>
                  <a:cubicBezTo>
                    <a:pt x="26876" y="805708"/>
                    <a:pt x="4461" y="773876"/>
                    <a:pt x="0" y="738099"/>
                  </a:cubicBezTo>
                  <a:cubicBezTo>
                    <a:pt x="-17149" y="660611"/>
                    <a:pt x="17904" y="549714"/>
                    <a:pt x="0" y="395879"/>
                  </a:cubicBezTo>
                  <a:cubicBezTo>
                    <a:pt x="-17904" y="242044"/>
                    <a:pt x="24271" y="171031"/>
                    <a:pt x="0" y="67079"/>
                  </a:cubicBezTo>
                  <a:close/>
                </a:path>
              </a:pathLst>
            </a:custGeom>
            <a:solidFill>
              <a:srgbClr val="F9F0E3"/>
            </a:solidFill>
            <a:ln>
              <a:solidFill>
                <a:srgbClr val="CCC2B8"/>
              </a:solidFill>
              <a:extLst>
                <a:ext uri="{C807C97D-BFC1-408E-A445-0C87EB9F89A2}">
                  <ask:lineSketchStyleProps xmlns="" xmlns:ask="http://schemas.microsoft.com/office/drawing/2018/sketchyshapes" sd="3541003255">
                    <a:prstGeom prst="roundRect">
                      <a:avLst>
                        <a:gd name="adj" fmla="val 8331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dirty="0">
                  <a:solidFill>
                    <a:srgbClr val="7F6D5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棄民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8AD7A7B3-E16E-4E24-ADAC-E3865169962A}"/>
              </a:ext>
            </a:extLst>
          </p:cNvPr>
          <p:cNvGrpSpPr/>
          <p:nvPr/>
        </p:nvGrpSpPr>
        <p:grpSpPr>
          <a:xfrm>
            <a:off x="2894691" y="3614205"/>
            <a:ext cx="422365" cy="300445"/>
            <a:chOff x="2843349" y="3513909"/>
            <a:chExt cx="422365" cy="30044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FCAE5D5-FCCD-466C-9EE9-784613ED8479}"/>
                </a:ext>
              </a:extLst>
            </p:cNvPr>
            <p:cNvSpPr/>
            <p:nvPr/>
          </p:nvSpPr>
          <p:spPr>
            <a:xfrm>
              <a:off x="2843349" y="3513909"/>
              <a:ext cx="422365" cy="95794"/>
            </a:xfrm>
            <a:prstGeom prst="rect">
              <a:avLst/>
            </a:prstGeom>
            <a:solidFill>
              <a:srgbClr val="7F6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CAEC6C7-2483-4615-949A-216D69DDB869}"/>
                </a:ext>
              </a:extLst>
            </p:cNvPr>
            <p:cNvSpPr/>
            <p:nvPr/>
          </p:nvSpPr>
          <p:spPr>
            <a:xfrm>
              <a:off x="2843349" y="3718560"/>
              <a:ext cx="422365" cy="95794"/>
            </a:xfrm>
            <a:prstGeom prst="rect">
              <a:avLst/>
            </a:prstGeom>
            <a:solidFill>
              <a:srgbClr val="7F6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D3E2C0C4-39A6-464E-AA6C-F23055C952FA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D354F8B1-9879-4512-A33E-A75E5D995334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1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AE37D24-7854-491E-B915-97D63EA2C0BE}"/>
              </a:ext>
            </a:extLst>
          </p:cNvPr>
          <p:cNvSpPr/>
          <p:nvPr/>
        </p:nvSpPr>
        <p:spPr>
          <a:xfrm>
            <a:off x="492164" y="1273461"/>
            <a:ext cx="1915433" cy="665841"/>
          </a:xfrm>
          <a:custGeom>
            <a:avLst/>
            <a:gdLst>
              <a:gd name="connsiteX0" fmla="*/ 0 w 1915433"/>
              <a:gd name="connsiteY0" fmla="*/ 110976 h 665841"/>
              <a:gd name="connsiteX1" fmla="*/ 110976 w 1915433"/>
              <a:gd name="connsiteY1" fmla="*/ 0 h 665841"/>
              <a:gd name="connsiteX2" fmla="*/ 709339 w 1915433"/>
              <a:gd name="connsiteY2" fmla="*/ 0 h 665841"/>
              <a:gd name="connsiteX3" fmla="*/ 1239963 w 1915433"/>
              <a:gd name="connsiteY3" fmla="*/ 0 h 665841"/>
              <a:gd name="connsiteX4" fmla="*/ 1804457 w 1915433"/>
              <a:gd name="connsiteY4" fmla="*/ 0 h 665841"/>
              <a:gd name="connsiteX5" fmla="*/ 1915433 w 1915433"/>
              <a:gd name="connsiteY5" fmla="*/ 110976 h 665841"/>
              <a:gd name="connsiteX6" fmla="*/ 1915433 w 1915433"/>
              <a:gd name="connsiteY6" fmla="*/ 554865 h 665841"/>
              <a:gd name="connsiteX7" fmla="*/ 1804457 w 1915433"/>
              <a:gd name="connsiteY7" fmla="*/ 665841 h 665841"/>
              <a:gd name="connsiteX8" fmla="*/ 1273833 w 1915433"/>
              <a:gd name="connsiteY8" fmla="*/ 665841 h 665841"/>
              <a:gd name="connsiteX9" fmla="*/ 692404 w 1915433"/>
              <a:gd name="connsiteY9" fmla="*/ 665841 h 665841"/>
              <a:gd name="connsiteX10" fmla="*/ 110976 w 1915433"/>
              <a:gd name="connsiteY10" fmla="*/ 665841 h 665841"/>
              <a:gd name="connsiteX11" fmla="*/ 0 w 1915433"/>
              <a:gd name="connsiteY11" fmla="*/ 554865 h 665841"/>
              <a:gd name="connsiteX12" fmla="*/ 0 w 1915433"/>
              <a:gd name="connsiteY12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433" h="665841" fill="none" extrusionOk="0">
                <a:moveTo>
                  <a:pt x="0" y="110976"/>
                </a:moveTo>
                <a:cubicBezTo>
                  <a:pt x="10082" y="50831"/>
                  <a:pt x="45744" y="-3659"/>
                  <a:pt x="110976" y="0"/>
                </a:cubicBezTo>
                <a:cubicBezTo>
                  <a:pt x="259444" y="-60796"/>
                  <a:pt x="471657" y="9117"/>
                  <a:pt x="709339" y="0"/>
                </a:cubicBezTo>
                <a:cubicBezTo>
                  <a:pt x="947021" y="-9117"/>
                  <a:pt x="1057904" y="13195"/>
                  <a:pt x="1239963" y="0"/>
                </a:cubicBezTo>
                <a:cubicBezTo>
                  <a:pt x="1422022" y="-13195"/>
                  <a:pt x="1596957" y="44779"/>
                  <a:pt x="1804457" y="0"/>
                </a:cubicBezTo>
                <a:cubicBezTo>
                  <a:pt x="1873858" y="-8911"/>
                  <a:pt x="1914816" y="67187"/>
                  <a:pt x="1915433" y="110976"/>
                </a:cubicBezTo>
                <a:cubicBezTo>
                  <a:pt x="1924463" y="232153"/>
                  <a:pt x="1873670" y="385639"/>
                  <a:pt x="1915433" y="554865"/>
                </a:cubicBezTo>
                <a:cubicBezTo>
                  <a:pt x="1901362" y="621806"/>
                  <a:pt x="1872173" y="655792"/>
                  <a:pt x="1804457" y="665841"/>
                </a:cubicBezTo>
                <a:cubicBezTo>
                  <a:pt x="1556024" y="679163"/>
                  <a:pt x="1480422" y="641940"/>
                  <a:pt x="1273833" y="665841"/>
                </a:cubicBezTo>
                <a:cubicBezTo>
                  <a:pt x="1067244" y="689742"/>
                  <a:pt x="912597" y="606230"/>
                  <a:pt x="692404" y="665841"/>
                </a:cubicBezTo>
                <a:cubicBezTo>
                  <a:pt x="472211" y="725452"/>
                  <a:pt x="347228" y="597145"/>
                  <a:pt x="110976" y="665841"/>
                </a:cubicBezTo>
                <a:cubicBezTo>
                  <a:pt x="59191" y="671259"/>
                  <a:pt x="4895" y="618328"/>
                  <a:pt x="0" y="554865"/>
                </a:cubicBezTo>
                <a:cubicBezTo>
                  <a:pt x="-22467" y="425367"/>
                  <a:pt x="48875" y="305318"/>
                  <a:pt x="0" y="110976"/>
                </a:cubicBezTo>
                <a:close/>
              </a:path>
              <a:path w="1915433" h="665841" stroke="0" extrusionOk="0">
                <a:moveTo>
                  <a:pt x="0" y="110976"/>
                </a:moveTo>
                <a:cubicBezTo>
                  <a:pt x="12035" y="55181"/>
                  <a:pt x="50270" y="1817"/>
                  <a:pt x="110976" y="0"/>
                </a:cubicBezTo>
                <a:cubicBezTo>
                  <a:pt x="249201" y="-38166"/>
                  <a:pt x="404378" y="4366"/>
                  <a:pt x="641600" y="0"/>
                </a:cubicBezTo>
                <a:cubicBezTo>
                  <a:pt x="878822" y="-4366"/>
                  <a:pt x="1049676" y="49681"/>
                  <a:pt x="1206094" y="0"/>
                </a:cubicBezTo>
                <a:cubicBezTo>
                  <a:pt x="1362512" y="-49681"/>
                  <a:pt x="1678695" y="26293"/>
                  <a:pt x="1804457" y="0"/>
                </a:cubicBezTo>
                <a:cubicBezTo>
                  <a:pt x="1869887" y="-1775"/>
                  <a:pt x="1905881" y="41471"/>
                  <a:pt x="1915433" y="110976"/>
                </a:cubicBezTo>
                <a:cubicBezTo>
                  <a:pt x="1953325" y="329659"/>
                  <a:pt x="1909251" y="351999"/>
                  <a:pt x="1915433" y="554865"/>
                </a:cubicBezTo>
                <a:cubicBezTo>
                  <a:pt x="1910102" y="601082"/>
                  <a:pt x="1870056" y="648167"/>
                  <a:pt x="1804457" y="665841"/>
                </a:cubicBezTo>
                <a:cubicBezTo>
                  <a:pt x="1610145" y="697954"/>
                  <a:pt x="1492652" y="647974"/>
                  <a:pt x="1273833" y="665841"/>
                </a:cubicBezTo>
                <a:cubicBezTo>
                  <a:pt x="1055014" y="683708"/>
                  <a:pt x="798628" y="631552"/>
                  <a:pt x="675470" y="665841"/>
                </a:cubicBezTo>
                <a:cubicBezTo>
                  <a:pt x="552312" y="700130"/>
                  <a:pt x="230917" y="639042"/>
                  <a:pt x="110976" y="665841"/>
                </a:cubicBezTo>
                <a:cubicBezTo>
                  <a:pt x="50690" y="652863"/>
                  <a:pt x="-2531" y="621347"/>
                  <a:pt x="0" y="554865"/>
                </a:cubicBezTo>
                <a:cubicBezTo>
                  <a:pt x="-26905" y="453955"/>
                  <a:pt x="5317" y="294690"/>
                  <a:pt x="0" y="110976"/>
                </a:cubicBezTo>
                <a:close/>
              </a:path>
            </a:pathLst>
          </a:custGeom>
          <a:solidFill>
            <a:srgbClr val="AB896D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年少時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5FEEC6D-11D7-464E-B423-93E27C42B300}"/>
              </a:ext>
            </a:extLst>
          </p:cNvPr>
          <p:cNvSpPr/>
          <p:nvPr/>
        </p:nvSpPr>
        <p:spPr>
          <a:xfrm>
            <a:off x="2618780" y="1273461"/>
            <a:ext cx="1915433" cy="665841"/>
          </a:xfrm>
          <a:custGeom>
            <a:avLst/>
            <a:gdLst>
              <a:gd name="connsiteX0" fmla="*/ 0 w 1915433"/>
              <a:gd name="connsiteY0" fmla="*/ 110976 h 665841"/>
              <a:gd name="connsiteX1" fmla="*/ 110976 w 1915433"/>
              <a:gd name="connsiteY1" fmla="*/ 0 h 665841"/>
              <a:gd name="connsiteX2" fmla="*/ 709339 w 1915433"/>
              <a:gd name="connsiteY2" fmla="*/ 0 h 665841"/>
              <a:gd name="connsiteX3" fmla="*/ 1239963 w 1915433"/>
              <a:gd name="connsiteY3" fmla="*/ 0 h 665841"/>
              <a:gd name="connsiteX4" fmla="*/ 1804457 w 1915433"/>
              <a:gd name="connsiteY4" fmla="*/ 0 h 665841"/>
              <a:gd name="connsiteX5" fmla="*/ 1915433 w 1915433"/>
              <a:gd name="connsiteY5" fmla="*/ 110976 h 665841"/>
              <a:gd name="connsiteX6" fmla="*/ 1915433 w 1915433"/>
              <a:gd name="connsiteY6" fmla="*/ 554865 h 665841"/>
              <a:gd name="connsiteX7" fmla="*/ 1804457 w 1915433"/>
              <a:gd name="connsiteY7" fmla="*/ 665841 h 665841"/>
              <a:gd name="connsiteX8" fmla="*/ 1273833 w 1915433"/>
              <a:gd name="connsiteY8" fmla="*/ 665841 h 665841"/>
              <a:gd name="connsiteX9" fmla="*/ 692404 w 1915433"/>
              <a:gd name="connsiteY9" fmla="*/ 665841 h 665841"/>
              <a:gd name="connsiteX10" fmla="*/ 110976 w 1915433"/>
              <a:gd name="connsiteY10" fmla="*/ 665841 h 665841"/>
              <a:gd name="connsiteX11" fmla="*/ 0 w 1915433"/>
              <a:gd name="connsiteY11" fmla="*/ 554865 h 665841"/>
              <a:gd name="connsiteX12" fmla="*/ 0 w 1915433"/>
              <a:gd name="connsiteY12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433" h="665841" fill="none" extrusionOk="0">
                <a:moveTo>
                  <a:pt x="0" y="110976"/>
                </a:moveTo>
                <a:cubicBezTo>
                  <a:pt x="10082" y="50831"/>
                  <a:pt x="45744" y="-3659"/>
                  <a:pt x="110976" y="0"/>
                </a:cubicBezTo>
                <a:cubicBezTo>
                  <a:pt x="259444" y="-60796"/>
                  <a:pt x="471657" y="9117"/>
                  <a:pt x="709339" y="0"/>
                </a:cubicBezTo>
                <a:cubicBezTo>
                  <a:pt x="947021" y="-9117"/>
                  <a:pt x="1057904" y="13195"/>
                  <a:pt x="1239963" y="0"/>
                </a:cubicBezTo>
                <a:cubicBezTo>
                  <a:pt x="1422022" y="-13195"/>
                  <a:pt x="1596957" y="44779"/>
                  <a:pt x="1804457" y="0"/>
                </a:cubicBezTo>
                <a:cubicBezTo>
                  <a:pt x="1873858" y="-8911"/>
                  <a:pt x="1914816" y="67187"/>
                  <a:pt x="1915433" y="110976"/>
                </a:cubicBezTo>
                <a:cubicBezTo>
                  <a:pt x="1924463" y="232153"/>
                  <a:pt x="1873670" y="385639"/>
                  <a:pt x="1915433" y="554865"/>
                </a:cubicBezTo>
                <a:cubicBezTo>
                  <a:pt x="1901362" y="621806"/>
                  <a:pt x="1872173" y="655792"/>
                  <a:pt x="1804457" y="665841"/>
                </a:cubicBezTo>
                <a:cubicBezTo>
                  <a:pt x="1556024" y="679163"/>
                  <a:pt x="1480422" y="641940"/>
                  <a:pt x="1273833" y="665841"/>
                </a:cubicBezTo>
                <a:cubicBezTo>
                  <a:pt x="1067244" y="689742"/>
                  <a:pt x="912597" y="606230"/>
                  <a:pt x="692404" y="665841"/>
                </a:cubicBezTo>
                <a:cubicBezTo>
                  <a:pt x="472211" y="725452"/>
                  <a:pt x="347228" y="597145"/>
                  <a:pt x="110976" y="665841"/>
                </a:cubicBezTo>
                <a:cubicBezTo>
                  <a:pt x="59191" y="671259"/>
                  <a:pt x="4895" y="618328"/>
                  <a:pt x="0" y="554865"/>
                </a:cubicBezTo>
                <a:cubicBezTo>
                  <a:pt x="-22467" y="425367"/>
                  <a:pt x="48875" y="305318"/>
                  <a:pt x="0" y="110976"/>
                </a:cubicBezTo>
                <a:close/>
              </a:path>
              <a:path w="1915433" h="665841" stroke="0" extrusionOk="0">
                <a:moveTo>
                  <a:pt x="0" y="110976"/>
                </a:moveTo>
                <a:cubicBezTo>
                  <a:pt x="12035" y="55181"/>
                  <a:pt x="50270" y="1817"/>
                  <a:pt x="110976" y="0"/>
                </a:cubicBezTo>
                <a:cubicBezTo>
                  <a:pt x="249201" y="-38166"/>
                  <a:pt x="404378" y="4366"/>
                  <a:pt x="641600" y="0"/>
                </a:cubicBezTo>
                <a:cubicBezTo>
                  <a:pt x="878822" y="-4366"/>
                  <a:pt x="1049676" y="49681"/>
                  <a:pt x="1206094" y="0"/>
                </a:cubicBezTo>
                <a:cubicBezTo>
                  <a:pt x="1362512" y="-49681"/>
                  <a:pt x="1678695" y="26293"/>
                  <a:pt x="1804457" y="0"/>
                </a:cubicBezTo>
                <a:cubicBezTo>
                  <a:pt x="1869887" y="-1775"/>
                  <a:pt x="1905881" y="41471"/>
                  <a:pt x="1915433" y="110976"/>
                </a:cubicBezTo>
                <a:cubicBezTo>
                  <a:pt x="1953325" y="329659"/>
                  <a:pt x="1909251" y="351999"/>
                  <a:pt x="1915433" y="554865"/>
                </a:cubicBezTo>
                <a:cubicBezTo>
                  <a:pt x="1910102" y="601082"/>
                  <a:pt x="1870056" y="648167"/>
                  <a:pt x="1804457" y="665841"/>
                </a:cubicBezTo>
                <a:cubicBezTo>
                  <a:pt x="1610145" y="697954"/>
                  <a:pt x="1492652" y="647974"/>
                  <a:pt x="1273833" y="665841"/>
                </a:cubicBezTo>
                <a:cubicBezTo>
                  <a:pt x="1055014" y="683708"/>
                  <a:pt x="798628" y="631552"/>
                  <a:pt x="675470" y="665841"/>
                </a:cubicBezTo>
                <a:cubicBezTo>
                  <a:pt x="552312" y="700130"/>
                  <a:pt x="230917" y="639042"/>
                  <a:pt x="110976" y="665841"/>
                </a:cubicBezTo>
                <a:cubicBezTo>
                  <a:pt x="50690" y="652863"/>
                  <a:pt x="-2531" y="621347"/>
                  <a:pt x="0" y="554865"/>
                </a:cubicBezTo>
                <a:cubicBezTo>
                  <a:pt x="-26905" y="453955"/>
                  <a:pt x="5317" y="294690"/>
                  <a:pt x="0" y="110976"/>
                </a:cubicBezTo>
                <a:close/>
              </a:path>
            </a:pathLst>
          </a:cu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光緒</a:t>
            </a:r>
            <a:r>
              <a:rPr lang="en-US" altLang="zh-TW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F722ECF2-3A6D-4E5B-9E45-089173D62ABC}"/>
              </a:ext>
            </a:extLst>
          </p:cNvPr>
          <p:cNvSpPr/>
          <p:nvPr/>
        </p:nvSpPr>
        <p:spPr>
          <a:xfrm>
            <a:off x="4745396" y="1273461"/>
            <a:ext cx="1915433" cy="665841"/>
          </a:xfrm>
          <a:custGeom>
            <a:avLst/>
            <a:gdLst>
              <a:gd name="connsiteX0" fmla="*/ 0 w 1915433"/>
              <a:gd name="connsiteY0" fmla="*/ 110976 h 665841"/>
              <a:gd name="connsiteX1" fmla="*/ 110976 w 1915433"/>
              <a:gd name="connsiteY1" fmla="*/ 0 h 665841"/>
              <a:gd name="connsiteX2" fmla="*/ 709339 w 1915433"/>
              <a:gd name="connsiteY2" fmla="*/ 0 h 665841"/>
              <a:gd name="connsiteX3" fmla="*/ 1239963 w 1915433"/>
              <a:gd name="connsiteY3" fmla="*/ 0 h 665841"/>
              <a:gd name="connsiteX4" fmla="*/ 1804457 w 1915433"/>
              <a:gd name="connsiteY4" fmla="*/ 0 h 665841"/>
              <a:gd name="connsiteX5" fmla="*/ 1915433 w 1915433"/>
              <a:gd name="connsiteY5" fmla="*/ 110976 h 665841"/>
              <a:gd name="connsiteX6" fmla="*/ 1915433 w 1915433"/>
              <a:gd name="connsiteY6" fmla="*/ 554865 h 665841"/>
              <a:gd name="connsiteX7" fmla="*/ 1804457 w 1915433"/>
              <a:gd name="connsiteY7" fmla="*/ 665841 h 665841"/>
              <a:gd name="connsiteX8" fmla="*/ 1273833 w 1915433"/>
              <a:gd name="connsiteY8" fmla="*/ 665841 h 665841"/>
              <a:gd name="connsiteX9" fmla="*/ 692404 w 1915433"/>
              <a:gd name="connsiteY9" fmla="*/ 665841 h 665841"/>
              <a:gd name="connsiteX10" fmla="*/ 110976 w 1915433"/>
              <a:gd name="connsiteY10" fmla="*/ 665841 h 665841"/>
              <a:gd name="connsiteX11" fmla="*/ 0 w 1915433"/>
              <a:gd name="connsiteY11" fmla="*/ 554865 h 665841"/>
              <a:gd name="connsiteX12" fmla="*/ 0 w 1915433"/>
              <a:gd name="connsiteY12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433" h="665841" fill="none" extrusionOk="0">
                <a:moveTo>
                  <a:pt x="0" y="110976"/>
                </a:moveTo>
                <a:cubicBezTo>
                  <a:pt x="10082" y="50831"/>
                  <a:pt x="45744" y="-3659"/>
                  <a:pt x="110976" y="0"/>
                </a:cubicBezTo>
                <a:cubicBezTo>
                  <a:pt x="259444" y="-60796"/>
                  <a:pt x="471657" y="9117"/>
                  <a:pt x="709339" y="0"/>
                </a:cubicBezTo>
                <a:cubicBezTo>
                  <a:pt x="947021" y="-9117"/>
                  <a:pt x="1057904" y="13195"/>
                  <a:pt x="1239963" y="0"/>
                </a:cubicBezTo>
                <a:cubicBezTo>
                  <a:pt x="1422022" y="-13195"/>
                  <a:pt x="1596957" y="44779"/>
                  <a:pt x="1804457" y="0"/>
                </a:cubicBezTo>
                <a:cubicBezTo>
                  <a:pt x="1873858" y="-8911"/>
                  <a:pt x="1914816" y="67187"/>
                  <a:pt x="1915433" y="110976"/>
                </a:cubicBezTo>
                <a:cubicBezTo>
                  <a:pt x="1924463" y="232153"/>
                  <a:pt x="1873670" y="385639"/>
                  <a:pt x="1915433" y="554865"/>
                </a:cubicBezTo>
                <a:cubicBezTo>
                  <a:pt x="1901362" y="621806"/>
                  <a:pt x="1872173" y="655792"/>
                  <a:pt x="1804457" y="665841"/>
                </a:cubicBezTo>
                <a:cubicBezTo>
                  <a:pt x="1556024" y="679163"/>
                  <a:pt x="1480422" y="641940"/>
                  <a:pt x="1273833" y="665841"/>
                </a:cubicBezTo>
                <a:cubicBezTo>
                  <a:pt x="1067244" y="689742"/>
                  <a:pt x="912597" y="606230"/>
                  <a:pt x="692404" y="665841"/>
                </a:cubicBezTo>
                <a:cubicBezTo>
                  <a:pt x="472211" y="725452"/>
                  <a:pt x="347228" y="597145"/>
                  <a:pt x="110976" y="665841"/>
                </a:cubicBezTo>
                <a:cubicBezTo>
                  <a:pt x="59191" y="671259"/>
                  <a:pt x="4895" y="618328"/>
                  <a:pt x="0" y="554865"/>
                </a:cubicBezTo>
                <a:cubicBezTo>
                  <a:pt x="-22467" y="425367"/>
                  <a:pt x="48875" y="305318"/>
                  <a:pt x="0" y="110976"/>
                </a:cubicBezTo>
                <a:close/>
              </a:path>
              <a:path w="1915433" h="665841" stroke="0" extrusionOk="0">
                <a:moveTo>
                  <a:pt x="0" y="110976"/>
                </a:moveTo>
                <a:cubicBezTo>
                  <a:pt x="12035" y="55181"/>
                  <a:pt x="50270" y="1817"/>
                  <a:pt x="110976" y="0"/>
                </a:cubicBezTo>
                <a:cubicBezTo>
                  <a:pt x="249201" y="-38166"/>
                  <a:pt x="404378" y="4366"/>
                  <a:pt x="641600" y="0"/>
                </a:cubicBezTo>
                <a:cubicBezTo>
                  <a:pt x="878822" y="-4366"/>
                  <a:pt x="1049676" y="49681"/>
                  <a:pt x="1206094" y="0"/>
                </a:cubicBezTo>
                <a:cubicBezTo>
                  <a:pt x="1362512" y="-49681"/>
                  <a:pt x="1678695" y="26293"/>
                  <a:pt x="1804457" y="0"/>
                </a:cubicBezTo>
                <a:cubicBezTo>
                  <a:pt x="1869887" y="-1775"/>
                  <a:pt x="1905881" y="41471"/>
                  <a:pt x="1915433" y="110976"/>
                </a:cubicBezTo>
                <a:cubicBezTo>
                  <a:pt x="1953325" y="329659"/>
                  <a:pt x="1909251" y="351999"/>
                  <a:pt x="1915433" y="554865"/>
                </a:cubicBezTo>
                <a:cubicBezTo>
                  <a:pt x="1910102" y="601082"/>
                  <a:pt x="1870056" y="648167"/>
                  <a:pt x="1804457" y="665841"/>
                </a:cubicBezTo>
                <a:cubicBezTo>
                  <a:pt x="1610145" y="697954"/>
                  <a:pt x="1492652" y="647974"/>
                  <a:pt x="1273833" y="665841"/>
                </a:cubicBezTo>
                <a:cubicBezTo>
                  <a:pt x="1055014" y="683708"/>
                  <a:pt x="798628" y="631552"/>
                  <a:pt x="675470" y="665841"/>
                </a:cubicBezTo>
                <a:cubicBezTo>
                  <a:pt x="552312" y="700130"/>
                  <a:pt x="230917" y="639042"/>
                  <a:pt x="110976" y="665841"/>
                </a:cubicBezTo>
                <a:cubicBezTo>
                  <a:pt x="50690" y="652863"/>
                  <a:pt x="-2531" y="621347"/>
                  <a:pt x="0" y="554865"/>
                </a:cubicBezTo>
                <a:cubicBezTo>
                  <a:pt x="-26905" y="453955"/>
                  <a:pt x="5317" y="294690"/>
                  <a:pt x="0" y="110976"/>
                </a:cubicBezTo>
                <a:close/>
              </a:path>
            </a:pathLst>
          </a:cu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光緒</a:t>
            </a:r>
            <a:r>
              <a:rPr lang="en-US" altLang="zh-TW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EA274F9A-7123-43AC-9874-3BE8D9A27046}"/>
              </a:ext>
            </a:extLst>
          </p:cNvPr>
          <p:cNvSpPr/>
          <p:nvPr/>
        </p:nvSpPr>
        <p:spPr>
          <a:xfrm>
            <a:off x="6872012" y="1273461"/>
            <a:ext cx="1915433" cy="665841"/>
          </a:xfrm>
          <a:custGeom>
            <a:avLst/>
            <a:gdLst>
              <a:gd name="connsiteX0" fmla="*/ 0 w 1915433"/>
              <a:gd name="connsiteY0" fmla="*/ 110976 h 665841"/>
              <a:gd name="connsiteX1" fmla="*/ 110976 w 1915433"/>
              <a:gd name="connsiteY1" fmla="*/ 0 h 665841"/>
              <a:gd name="connsiteX2" fmla="*/ 709339 w 1915433"/>
              <a:gd name="connsiteY2" fmla="*/ 0 h 665841"/>
              <a:gd name="connsiteX3" fmla="*/ 1239963 w 1915433"/>
              <a:gd name="connsiteY3" fmla="*/ 0 h 665841"/>
              <a:gd name="connsiteX4" fmla="*/ 1804457 w 1915433"/>
              <a:gd name="connsiteY4" fmla="*/ 0 h 665841"/>
              <a:gd name="connsiteX5" fmla="*/ 1915433 w 1915433"/>
              <a:gd name="connsiteY5" fmla="*/ 110976 h 665841"/>
              <a:gd name="connsiteX6" fmla="*/ 1915433 w 1915433"/>
              <a:gd name="connsiteY6" fmla="*/ 554865 h 665841"/>
              <a:gd name="connsiteX7" fmla="*/ 1804457 w 1915433"/>
              <a:gd name="connsiteY7" fmla="*/ 665841 h 665841"/>
              <a:gd name="connsiteX8" fmla="*/ 1273833 w 1915433"/>
              <a:gd name="connsiteY8" fmla="*/ 665841 h 665841"/>
              <a:gd name="connsiteX9" fmla="*/ 692404 w 1915433"/>
              <a:gd name="connsiteY9" fmla="*/ 665841 h 665841"/>
              <a:gd name="connsiteX10" fmla="*/ 110976 w 1915433"/>
              <a:gd name="connsiteY10" fmla="*/ 665841 h 665841"/>
              <a:gd name="connsiteX11" fmla="*/ 0 w 1915433"/>
              <a:gd name="connsiteY11" fmla="*/ 554865 h 665841"/>
              <a:gd name="connsiteX12" fmla="*/ 0 w 1915433"/>
              <a:gd name="connsiteY12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433" h="665841" fill="none" extrusionOk="0">
                <a:moveTo>
                  <a:pt x="0" y="110976"/>
                </a:moveTo>
                <a:cubicBezTo>
                  <a:pt x="10082" y="50831"/>
                  <a:pt x="45744" y="-3659"/>
                  <a:pt x="110976" y="0"/>
                </a:cubicBezTo>
                <a:cubicBezTo>
                  <a:pt x="259444" y="-60796"/>
                  <a:pt x="471657" y="9117"/>
                  <a:pt x="709339" y="0"/>
                </a:cubicBezTo>
                <a:cubicBezTo>
                  <a:pt x="947021" y="-9117"/>
                  <a:pt x="1057904" y="13195"/>
                  <a:pt x="1239963" y="0"/>
                </a:cubicBezTo>
                <a:cubicBezTo>
                  <a:pt x="1422022" y="-13195"/>
                  <a:pt x="1596957" y="44779"/>
                  <a:pt x="1804457" y="0"/>
                </a:cubicBezTo>
                <a:cubicBezTo>
                  <a:pt x="1873858" y="-8911"/>
                  <a:pt x="1914816" y="67187"/>
                  <a:pt x="1915433" y="110976"/>
                </a:cubicBezTo>
                <a:cubicBezTo>
                  <a:pt x="1924463" y="232153"/>
                  <a:pt x="1873670" y="385639"/>
                  <a:pt x="1915433" y="554865"/>
                </a:cubicBezTo>
                <a:cubicBezTo>
                  <a:pt x="1901362" y="621806"/>
                  <a:pt x="1872173" y="655792"/>
                  <a:pt x="1804457" y="665841"/>
                </a:cubicBezTo>
                <a:cubicBezTo>
                  <a:pt x="1556024" y="679163"/>
                  <a:pt x="1480422" y="641940"/>
                  <a:pt x="1273833" y="665841"/>
                </a:cubicBezTo>
                <a:cubicBezTo>
                  <a:pt x="1067244" y="689742"/>
                  <a:pt x="912597" y="606230"/>
                  <a:pt x="692404" y="665841"/>
                </a:cubicBezTo>
                <a:cubicBezTo>
                  <a:pt x="472211" y="725452"/>
                  <a:pt x="347228" y="597145"/>
                  <a:pt x="110976" y="665841"/>
                </a:cubicBezTo>
                <a:cubicBezTo>
                  <a:pt x="59191" y="671259"/>
                  <a:pt x="4895" y="618328"/>
                  <a:pt x="0" y="554865"/>
                </a:cubicBezTo>
                <a:cubicBezTo>
                  <a:pt x="-22467" y="425367"/>
                  <a:pt x="48875" y="305318"/>
                  <a:pt x="0" y="110976"/>
                </a:cubicBezTo>
                <a:close/>
              </a:path>
              <a:path w="1915433" h="665841" stroke="0" extrusionOk="0">
                <a:moveTo>
                  <a:pt x="0" y="110976"/>
                </a:moveTo>
                <a:cubicBezTo>
                  <a:pt x="12035" y="55181"/>
                  <a:pt x="50270" y="1817"/>
                  <a:pt x="110976" y="0"/>
                </a:cubicBezTo>
                <a:cubicBezTo>
                  <a:pt x="249201" y="-38166"/>
                  <a:pt x="404378" y="4366"/>
                  <a:pt x="641600" y="0"/>
                </a:cubicBezTo>
                <a:cubicBezTo>
                  <a:pt x="878822" y="-4366"/>
                  <a:pt x="1049676" y="49681"/>
                  <a:pt x="1206094" y="0"/>
                </a:cubicBezTo>
                <a:cubicBezTo>
                  <a:pt x="1362512" y="-49681"/>
                  <a:pt x="1678695" y="26293"/>
                  <a:pt x="1804457" y="0"/>
                </a:cubicBezTo>
                <a:cubicBezTo>
                  <a:pt x="1869887" y="-1775"/>
                  <a:pt x="1905881" y="41471"/>
                  <a:pt x="1915433" y="110976"/>
                </a:cubicBezTo>
                <a:cubicBezTo>
                  <a:pt x="1953325" y="329659"/>
                  <a:pt x="1909251" y="351999"/>
                  <a:pt x="1915433" y="554865"/>
                </a:cubicBezTo>
                <a:cubicBezTo>
                  <a:pt x="1910102" y="601082"/>
                  <a:pt x="1870056" y="648167"/>
                  <a:pt x="1804457" y="665841"/>
                </a:cubicBezTo>
                <a:cubicBezTo>
                  <a:pt x="1610145" y="697954"/>
                  <a:pt x="1492652" y="647974"/>
                  <a:pt x="1273833" y="665841"/>
                </a:cubicBezTo>
                <a:cubicBezTo>
                  <a:pt x="1055014" y="683708"/>
                  <a:pt x="798628" y="631552"/>
                  <a:pt x="675470" y="665841"/>
                </a:cubicBezTo>
                <a:cubicBezTo>
                  <a:pt x="552312" y="700130"/>
                  <a:pt x="230917" y="639042"/>
                  <a:pt x="110976" y="665841"/>
                </a:cubicBezTo>
                <a:cubicBezTo>
                  <a:pt x="50690" y="652863"/>
                  <a:pt x="-2531" y="621347"/>
                  <a:pt x="0" y="554865"/>
                </a:cubicBezTo>
                <a:cubicBezTo>
                  <a:pt x="-26905" y="453955"/>
                  <a:pt x="5317" y="294690"/>
                  <a:pt x="0" y="110976"/>
                </a:cubicBezTo>
                <a:close/>
              </a:path>
            </a:pathLst>
          </a:cu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抗日失敗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2E34C04-4F13-41A6-960E-B78C2700A7E6}"/>
              </a:ext>
            </a:extLst>
          </p:cNvPr>
          <p:cNvSpPr/>
          <p:nvPr/>
        </p:nvSpPr>
        <p:spPr>
          <a:xfrm>
            <a:off x="492164" y="2234482"/>
            <a:ext cx="4253232" cy="800455"/>
          </a:xfrm>
          <a:custGeom>
            <a:avLst/>
            <a:gdLst>
              <a:gd name="connsiteX0" fmla="*/ 0 w 4253232"/>
              <a:gd name="connsiteY0" fmla="*/ 46675 h 800455"/>
              <a:gd name="connsiteX1" fmla="*/ 46675 w 4253232"/>
              <a:gd name="connsiteY1" fmla="*/ 0 h 800455"/>
              <a:gd name="connsiteX2" fmla="*/ 682543 w 4253232"/>
              <a:gd name="connsiteY2" fmla="*/ 0 h 800455"/>
              <a:gd name="connsiteX3" fmla="*/ 1152015 w 4253232"/>
              <a:gd name="connsiteY3" fmla="*/ 0 h 800455"/>
              <a:gd name="connsiteX4" fmla="*/ 1829482 w 4253232"/>
              <a:gd name="connsiteY4" fmla="*/ 0 h 800455"/>
              <a:gd name="connsiteX5" fmla="*/ 2340553 w 4253232"/>
              <a:gd name="connsiteY5" fmla="*/ 0 h 800455"/>
              <a:gd name="connsiteX6" fmla="*/ 2976420 w 4253232"/>
              <a:gd name="connsiteY6" fmla="*/ 0 h 800455"/>
              <a:gd name="connsiteX7" fmla="*/ 3570689 w 4253232"/>
              <a:gd name="connsiteY7" fmla="*/ 0 h 800455"/>
              <a:gd name="connsiteX8" fmla="*/ 4206557 w 4253232"/>
              <a:gd name="connsiteY8" fmla="*/ 0 h 800455"/>
              <a:gd name="connsiteX9" fmla="*/ 4253232 w 4253232"/>
              <a:gd name="connsiteY9" fmla="*/ 46675 h 800455"/>
              <a:gd name="connsiteX10" fmla="*/ 4253232 w 4253232"/>
              <a:gd name="connsiteY10" fmla="*/ 414370 h 800455"/>
              <a:gd name="connsiteX11" fmla="*/ 4253232 w 4253232"/>
              <a:gd name="connsiteY11" fmla="*/ 753780 h 800455"/>
              <a:gd name="connsiteX12" fmla="*/ 4206557 w 4253232"/>
              <a:gd name="connsiteY12" fmla="*/ 800455 h 800455"/>
              <a:gd name="connsiteX13" fmla="*/ 3529091 w 4253232"/>
              <a:gd name="connsiteY13" fmla="*/ 800455 h 800455"/>
              <a:gd name="connsiteX14" fmla="*/ 3059618 w 4253232"/>
              <a:gd name="connsiteY14" fmla="*/ 800455 h 800455"/>
              <a:gd name="connsiteX15" fmla="*/ 2548547 w 4253232"/>
              <a:gd name="connsiteY15" fmla="*/ 800455 h 800455"/>
              <a:gd name="connsiteX16" fmla="*/ 1912679 w 4253232"/>
              <a:gd name="connsiteY16" fmla="*/ 800455 h 800455"/>
              <a:gd name="connsiteX17" fmla="*/ 1443207 w 4253232"/>
              <a:gd name="connsiteY17" fmla="*/ 800455 h 800455"/>
              <a:gd name="connsiteX18" fmla="*/ 932136 w 4253232"/>
              <a:gd name="connsiteY18" fmla="*/ 800455 h 800455"/>
              <a:gd name="connsiteX19" fmla="*/ 46675 w 4253232"/>
              <a:gd name="connsiteY19" fmla="*/ 800455 h 800455"/>
              <a:gd name="connsiteX20" fmla="*/ 0 w 4253232"/>
              <a:gd name="connsiteY20" fmla="*/ 753780 h 800455"/>
              <a:gd name="connsiteX21" fmla="*/ 0 w 4253232"/>
              <a:gd name="connsiteY21" fmla="*/ 414370 h 800455"/>
              <a:gd name="connsiteX22" fmla="*/ 0 w 4253232"/>
              <a:gd name="connsiteY22" fmla="*/ 46675 h 80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53232" h="800455" fill="none" extrusionOk="0">
                <a:moveTo>
                  <a:pt x="0" y="46675"/>
                </a:moveTo>
                <a:cubicBezTo>
                  <a:pt x="1017" y="20790"/>
                  <a:pt x="27480" y="-3448"/>
                  <a:pt x="46675" y="0"/>
                </a:cubicBezTo>
                <a:cubicBezTo>
                  <a:pt x="305153" y="-41644"/>
                  <a:pt x="485396" y="8769"/>
                  <a:pt x="682543" y="0"/>
                </a:cubicBezTo>
                <a:cubicBezTo>
                  <a:pt x="879690" y="-8769"/>
                  <a:pt x="943906" y="748"/>
                  <a:pt x="1152015" y="0"/>
                </a:cubicBezTo>
                <a:cubicBezTo>
                  <a:pt x="1360124" y="-748"/>
                  <a:pt x="1587576" y="76144"/>
                  <a:pt x="1829482" y="0"/>
                </a:cubicBezTo>
                <a:cubicBezTo>
                  <a:pt x="2071388" y="-76144"/>
                  <a:pt x="2089919" y="57521"/>
                  <a:pt x="2340553" y="0"/>
                </a:cubicBezTo>
                <a:cubicBezTo>
                  <a:pt x="2591187" y="-57521"/>
                  <a:pt x="2718819" y="68780"/>
                  <a:pt x="2976420" y="0"/>
                </a:cubicBezTo>
                <a:cubicBezTo>
                  <a:pt x="3234021" y="-68780"/>
                  <a:pt x="3398897" y="8486"/>
                  <a:pt x="3570689" y="0"/>
                </a:cubicBezTo>
                <a:cubicBezTo>
                  <a:pt x="3742481" y="-8486"/>
                  <a:pt x="4032548" y="2115"/>
                  <a:pt x="4206557" y="0"/>
                </a:cubicBezTo>
                <a:cubicBezTo>
                  <a:pt x="4237588" y="4637"/>
                  <a:pt x="4255998" y="17442"/>
                  <a:pt x="4253232" y="46675"/>
                </a:cubicBezTo>
                <a:cubicBezTo>
                  <a:pt x="4261307" y="150435"/>
                  <a:pt x="4228016" y="332226"/>
                  <a:pt x="4253232" y="414370"/>
                </a:cubicBezTo>
                <a:cubicBezTo>
                  <a:pt x="4278448" y="496515"/>
                  <a:pt x="4228332" y="618679"/>
                  <a:pt x="4253232" y="753780"/>
                </a:cubicBezTo>
                <a:cubicBezTo>
                  <a:pt x="4252374" y="778651"/>
                  <a:pt x="4237331" y="796221"/>
                  <a:pt x="4206557" y="800455"/>
                </a:cubicBezTo>
                <a:cubicBezTo>
                  <a:pt x="3924964" y="874921"/>
                  <a:pt x="3696527" y="737702"/>
                  <a:pt x="3529091" y="800455"/>
                </a:cubicBezTo>
                <a:cubicBezTo>
                  <a:pt x="3361655" y="863208"/>
                  <a:pt x="3251517" y="746165"/>
                  <a:pt x="3059618" y="800455"/>
                </a:cubicBezTo>
                <a:cubicBezTo>
                  <a:pt x="2867719" y="854745"/>
                  <a:pt x="2773943" y="755529"/>
                  <a:pt x="2548547" y="800455"/>
                </a:cubicBezTo>
                <a:cubicBezTo>
                  <a:pt x="2323151" y="845381"/>
                  <a:pt x="2087561" y="754776"/>
                  <a:pt x="1912679" y="800455"/>
                </a:cubicBezTo>
                <a:cubicBezTo>
                  <a:pt x="1737797" y="846134"/>
                  <a:pt x="1557281" y="762405"/>
                  <a:pt x="1443207" y="800455"/>
                </a:cubicBezTo>
                <a:cubicBezTo>
                  <a:pt x="1329133" y="838505"/>
                  <a:pt x="1151103" y="773625"/>
                  <a:pt x="932136" y="800455"/>
                </a:cubicBezTo>
                <a:cubicBezTo>
                  <a:pt x="713169" y="827285"/>
                  <a:pt x="294483" y="698992"/>
                  <a:pt x="46675" y="800455"/>
                </a:cubicBezTo>
                <a:cubicBezTo>
                  <a:pt x="21556" y="803563"/>
                  <a:pt x="-651" y="778861"/>
                  <a:pt x="0" y="753780"/>
                </a:cubicBezTo>
                <a:cubicBezTo>
                  <a:pt x="-32230" y="681476"/>
                  <a:pt x="23319" y="524133"/>
                  <a:pt x="0" y="414370"/>
                </a:cubicBezTo>
                <a:cubicBezTo>
                  <a:pt x="-23319" y="304607"/>
                  <a:pt x="38450" y="142789"/>
                  <a:pt x="0" y="46675"/>
                </a:cubicBezTo>
                <a:close/>
              </a:path>
              <a:path w="4253232" h="800455" stroke="0" extrusionOk="0">
                <a:moveTo>
                  <a:pt x="0" y="46675"/>
                </a:moveTo>
                <a:cubicBezTo>
                  <a:pt x="3199" y="21549"/>
                  <a:pt x="23637" y="403"/>
                  <a:pt x="46675" y="0"/>
                </a:cubicBezTo>
                <a:cubicBezTo>
                  <a:pt x="207374" y="-8215"/>
                  <a:pt x="558517" y="16488"/>
                  <a:pt x="724141" y="0"/>
                </a:cubicBezTo>
                <a:cubicBezTo>
                  <a:pt x="889765" y="-16488"/>
                  <a:pt x="1126930" y="20746"/>
                  <a:pt x="1276812" y="0"/>
                </a:cubicBezTo>
                <a:cubicBezTo>
                  <a:pt x="1426694" y="-20746"/>
                  <a:pt x="1726370" y="120"/>
                  <a:pt x="1871080" y="0"/>
                </a:cubicBezTo>
                <a:cubicBezTo>
                  <a:pt x="2015790" y="-120"/>
                  <a:pt x="2346704" y="6677"/>
                  <a:pt x="2506948" y="0"/>
                </a:cubicBezTo>
                <a:cubicBezTo>
                  <a:pt x="2667192" y="-6677"/>
                  <a:pt x="2937304" y="36841"/>
                  <a:pt x="3184415" y="0"/>
                </a:cubicBezTo>
                <a:cubicBezTo>
                  <a:pt x="3431526" y="-36841"/>
                  <a:pt x="3910866" y="2504"/>
                  <a:pt x="4206557" y="0"/>
                </a:cubicBezTo>
                <a:cubicBezTo>
                  <a:pt x="4231707" y="-7244"/>
                  <a:pt x="4257997" y="21165"/>
                  <a:pt x="4253232" y="46675"/>
                </a:cubicBezTo>
                <a:cubicBezTo>
                  <a:pt x="4264354" y="168138"/>
                  <a:pt x="4231829" y="269399"/>
                  <a:pt x="4253232" y="379014"/>
                </a:cubicBezTo>
                <a:cubicBezTo>
                  <a:pt x="4274635" y="488629"/>
                  <a:pt x="4218778" y="640572"/>
                  <a:pt x="4253232" y="753780"/>
                </a:cubicBezTo>
                <a:cubicBezTo>
                  <a:pt x="4252261" y="783201"/>
                  <a:pt x="4236723" y="799704"/>
                  <a:pt x="4206557" y="800455"/>
                </a:cubicBezTo>
                <a:cubicBezTo>
                  <a:pt x="4098121" y="822609"/>
                  <a:pt x="3911877" y="790435"/>
                  <a:pt x="3737085" y="800455"/>
                </a:cubicBezTo>
                <a:cubicBezTo>
                  <a:pt x="3562293" y="810475"/>
                  <a:pt x="3347358" y="768182"/>
                  <a:pt x="3059618" y="800455"/>
                </a:cubicBezTo>
                <a:cubicBezTo>
                  <a:pt x="2771878" y="832728"/>
                  <a:pt x="2781101" y="791102"/>
                  <a:pt x="2506948" y="800455"/>
                </a:cubicBezTo>
                <a:cubicBezTo>
                  <a:pt x="2232795" y="809808"/>
                  <a:pt x="2048807" y="732055"/>
                  <a:pt x="1871080" y="800455"/>
                </a:cubicBezTo>
                <a:cubicBezTo>
                  <a:pt x="1693353" y="868855"/>
                  <a:pt x="1486524" y="782866"/>
                  <a:pt x="1360009" y="800455"/>
                </a:cubicBezTo>
                <a:cubicBezTo>
                  <a:pt x="1233494" y="818044"/>
                  <a:pt x="925387" y="800340"/>
                  <a:pt x="765740" y="800455"/>
                </a:cubicBezTo>
                <a:cubicBezTo>
                  <a:pt x="606093" y="800570"/>
                  <a:pt x="402022" y="762976"/>
                  <a:pt x="46675" y="800455"/>
                </a:cubicBezTo>
                <a:cubicBezTo>
                  <a:pt x="15689" y="800803"/>
                  <a:pt x="-1359" y="780867"/>
                  <a:pt x="0" y="753780"/>
                </a:cubicBezTo>
                <a:cubicBezTo>
                  <a:pt x="-41610" y="677859"/>
                  <a:pt x="6857" y="492938"/>
                  <a:pt x="0" y="400228"/>
                </a:cubicBezTo>
                <a:cubicBezTo>
                  <a:pt x="-6857" y="307518"/>
                  <a:pt x="19752" y="172568"/>
                  <a:pt x="0" y="46675"/>
                </a:cubicBezTo>
                <a:close/>
              </a:path>
            </a:pathLst>
          </a:custGeom>
          <a:solidFill>
            <a:srgbClr val="F3EFE7"/>
          </a:solidFill>
          <a:ln>
            <a:solidFill>
              <a:srgbClr val="C7B09D"/>
            </a:solidFill>
            <a:extLst>
              <a:ext uri="{C807C97D-BFC1-408E-A445-0C87EB9F89A2}">
                <ask:lineSketchStyleProps xmlns="" xmlns:ask="http://schemas.microsoft.com/office/drawing/2018/sketchyshapes" sd="106626831">
                  <a:prstGeom prst="roundRect">
                    <a:avLst>
                      <a:gd name="adj" fmla="val 58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E3B7168B-3A03-4AE2-BFE9-189FB18D6A50}"/>
              </a:ext>
            </a:extLst>
          </p:cNvPr>
          <p:cNvSpPr/>
          <p:nvPr/>
        </p:nvSpPr>
        <p:spPr>
          <a:xfrm rot="5400000">
            <a:off x="1256403" y="1946337"/>
            <a:ext cx="386953" cy="292760"/>
          </a:xfrm>
          <a:prstGeom prst="rightArrow">
            <a:avLst/>
          </a:prstGeom>
          <a:solidFill>
            <a:srgbClr val="AB8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CDC26A1-024F-4492-A6FA-69BC9B93BDD3}"/>
              </a:ext>
            </a:extLst>
          </p:cNvPr>
          <p:cNvSpPr/>
          <p:nvPr/>
        </p:nvSpPr>
        <p:spPr>
          <a:xfrm>
            <a:off x="585742" y="2342721"/>
            <a:ext cx="4350929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勤學苦讀，冀望經世濟民</a:t>
            </a:r>
          </a:p>
        </p:txBody>
      </p:sp>
      <p:sp>
        <p:nvSpPr>
          <p:cNvPr id="26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C9AE22C-677F-47CC-90D7-EC35803F04E6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79FB0A2D-ED07-488B-9FEC-3A143C0B0295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6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AE37D24-7854-491E-B915-97D63EA2C0BE}"/>
              </a:ext>
            </a:extLst>
          </p:cNvPr>
          <p:cNvSpPr/>
          <p:nvPr/>
        </p:nvSpPr>
        <p:spPr>
          <a:xfrm>
            <a:off x="492164" y="1273461"/>
            <a:ext cx="1915433" cy="665841"/>
          </a:xfrm>
          <a:prstGeom prst="roundRect">
            <a:avLst/>
          </a:pr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年少時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5FEEC6D-11D7-464E-B423-93E27C42B300}"/>
              </a:ext>
            </a:extLst>
          </p:cNvPr>
          <p:cNvSpPr/>
          <p:nvPr/>
        </p:nvSpPr>
        <p:spPr>
          <a:xfrm>
            <a:off x="2618780" y="1273461"/>
            <a:ext cx="1915433" cy="665841"/>
          </a:xfrm>
          <a:custGeom>
            <a:avLst/>
            <a:gdLst>
              <a:gd name="connsiteX0" fmla="*/ 0 w 1915433"/>
              <a:gd name="connsiteY0" fmla="*/ 110976 h 665841"/>
              <a:gd name="connsiteX1" fmla="*/ 110976 w 1915433"/>
              <a:gd name="connsiteY1" fmla="*/ 0 h 665841"/>
              <a:gd name="connsiteX2" fmla="*/ 709339 w 1915433"/>
              <a:gd name="connsiteY2" fmla="*/ 0 h 665841"/>
              <a:gd name="connsiteX3" fmla="*/ 1239963 w 1915433"/>
              <a:gd name="connsiteY3" fmla="*/ 0 h 665841"/>
              <a:gd name="connsiteX4" fmla="*/ 1804457 w 1915433"/>
              <a:gd name="connsiteY4" fmla="*/ 0 h 665841"/>
              <a:gd name="connsiteX5" fmla="*/ 1915433 w 1915433"/>
              <a:gd name="connsiteY5" fmla="*/ 110976 h 665841"/>
              <a:gd name="connsiteX6" fmla="*/ 1915433 w 1915433"/>
              <a:gd name="connsiteY6" fmla="*/ 554865 h 665841"/>
              <a:gd name="connsiteX7" fmla="*/ 1804457 w 1915433"/>
              <a:gd name="connsiteY7" fmla="*/ 665841 h 665841"/>
              <a:gd name="connsiteX8" fmla="*/ 1273833 w 1915433"/>
              <a:gd name="connsiteY8" fmla="*/ 665841 h 665841"/>
              <a:gd name="connsiteX9" fmla="*/ 692404 w 1915433"/>
              <a:gd name="connsiteY9" fmla="*/ 665841 h 665841"/>
              <a:gd name="connsiteX10" fmla="*/ 110976 w 1915433"/>
              <a:gd name="connsiteY10" fmla="*/ 665841 h 665841"/>
              <a:gd name="connsiteX11" fmla="*/ 0 w 1915433"/>
              <a:gd name="connsiteY11" fmla="*/ 554865 h 665841"/>
              <a:gd name="connsiteX12" fmla="*/ 0 w 1915433"/>
              <a:gd name="connsiteY12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433" h="665841" fill="none" extrusionOk="0">
                <a:moveTo>
                  <a:pt x="0" y="110976"/>
                </a:moveTo>
                <a:cubicBezTo>
                  <a:pt x="10082" y="50831"/>
                  <a:pt x="45744" y="-3659"/>
                  <a:pt x="110976" y="0"/>
                </a:cubicBezTo>
                <a:cubicBezTo>
                  <a:pt x="259444" y="-60796"/>
                  <a:pt x="471657" y="9117"/>
                  <a:pt x="709339" y="0"/>
                </a:cubicBezTo>
                <a:cubicBezTo>
                  <a:pt x="947021" y="-9117"/>
                  <a:pt x="1057904" y="13195"/>
                  <a:pt x="1239963" y="0"/>
                </a:cubicBezTo>
                <a:cubicBezTo>
                  <a:pt x="1422022" y="-13195"/>
                  <a:pt x="1596957" y="44779"/>
                  <a:pt x="1804457" y="0"/>
                </a:cubicBezTo>
                <a:cubicBezTo>
                  <a:pt x="1873858" y="-8911"/>
                  <a:pt x="1914816" y="67187"/>
                  <a:pt x="1915433" y="110976"/>
                </a:cubicBezTo>
                <a:cubicBezTo>
                  <a:pt x="1924463" y="232153"/>
                  <a:pt x="1873670" y="385639"/>
                  <a:pt x="1915433" y="554865"/>
                </a:cubicBezTo>
                <a:cubicBezTo>
                  <a:pt x="1901362" y="621806"/>
                  <a:pt x="1872173" y="655792"/>
                  <a:pt x="1804457" y="665841"/>
                </a:cubicBezTo>
                <a:cubicBezTo>
                  <a:pt x="1556024" y="679163"/>
                  <a:pt x="1480422" y="641940"/>
                  <a:pt x="1273833" y="665841"/>
                </a:cubicBezTo>
                <a:cubicBezTo>
                  <a:pt x="1067244" y="689742"/>
                  <a:pt x="912597" y="606230"/>
                  <a:pt x="692404" y="665841"/>
                </a:cubicBezTo>
                <a:cubicBezTo>
                  <a:pt x="472211" y="725452"/>
                  <a:pt x="347228" y="597145"/>
                  <a:pt x="110976" y="665841"/>
                </a:cubicBezTo>
                <a:cubicBezTo>
                  <a:pt x="59191" y="671259"/>
                  <a:pt x="4895" y="618328"/>
                  <a:pt x="0" y="554865"/>
                </a:cubicBezTo>
                <a:cubicBezTo>
                  <a:pt x="-22467" y="425367"/>
                  <a:pt x="48875" y="305318"/>
                  <a:pt x="0" y="110976"/>
                </a:cubicBezTo>
                <a:close/>
              </a:path>
              <a:path w="1915433" h="665841" stroke="0" extrusionOk="0">
                <a:moveTo>
                  <a:pt x="0" y="110976"/>
                </a:moveTo>
                <a:cubicBezTo>
                  <a:pt x="12035" y="55181"/>
                  <a:pt x="50270" y="1817"/>
                  <a:pt x="110976" y="0"/>
                </a:cubicBezTo>
                <a:cubicBezTo>
                  <a:pt x="249201" y="-38166"/>
                  <a:pt x="404378" y="4366"/>
                  <a:pt x="641600" y="0"/>
                </a:cubicBezTo>
                <a:cubicBezTo>
                  <a:pt x="878822" y="-4366"/>
                  <a:pt x="1049676" y="49681"/>
                  <a:pt x="1206094" y="0"/>
                </a:cubicBezTo>
                <a:cubicBezTo>
                  <a:pt x="1362512" y="-49681"/>
                  <a:pt x="1678695" y="26293"/>
                  <a:pt x="1804457" y="0"/>
                </a:cubicBezTo>
                <a:cubicBezTo>
                  <a:pt x="1869887" y="-1775"/>
                  <a:pt x="1905881" y="41471"/>
                  <a:pt x="1915433" y="110976"/>
                </a:cubicBezTo>
                <a:cubicBezTo>
                  <a:pt x="1953325" y="329659"/>
                  <a:pt x="1909251" y="351999"/>
                  <a:pt x="1915433" y="554865"/>
                </a:cubicBezTo>
                <a:cubicBezTo>
                  <a:pt x="1910102" y="601082"/>
                  <a:pt x="1870056" y="648167"/>
                  <a:pt x="1804457" y="665841"/>
                </a:cubicBezTo>
                <a:cubicBezTo>
                  <a:pt x="1610145" y="697954"/>
                  <a:pt x="1492652" y="647974"/>
                  <a:pt x="1273833" y="665841"/>
                </a:cubicBezTo>
                <a:cubicBezTo>
                  <a:pt x="1055014" y="683708"/>
                  <a:pt x="798628" y="631552"/>
                  <a:pt x="675470" y="665841"/>
                </a:cubicBezTo>
                <a:cubicBezTo>
                  <a:pt x="552312" y="700130"/>
                  <a:pt x="230917" y="639042"/>
                  <a:pt x="110976" y="665841"/>
                </a:cubicBezTo>
                <a:cubicBezTo>
                  <a:pt x="50690" y="652863"/>
                  <a:pt x="-2531" y="621347"/>
                  <a:pt x="0" y="554865"/>
                </a:cubicBezTo>
                <a:cubicBezTo>
                  <a:pt x="-26905" y="453955"/>
                  <a:pt x="5317" y="294690"/>
                  <a:pt x="0" y="110976"/>
                </a:cubicBezTo>
                <a:close/>
              </a:path>
            </a:pathLst>
          </a:custGeom>
          <a:solidFill>
            <a:srgbClr val="AB896D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光緒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F722ECF2-3A6D-4E5B-9E45-089173D62ABC}"/>
              </a:ext>
            </a:extLst>
          </p:cNvPr>
          <p:cNvSpPr/>
          <p:nvPr/>
        </p:nvSpPr>
        <p:spPr>
          <a:xfrm>
            <a:off x="4745396" y="1273461"/>
            <a:ext cx="1915433" cy="665841"/>
          </a:xfrm>
          <a:custGeom>
            <a:avLst/>
            <a:gdLst>
              <a:gd name="connsiteX0" fmla="*/ 0 w 1915433"/>
              <a:gd name="connsiteY0" fmla="*/ 110976 h 665841"/>
              <a:gd name="connsiteX1" fmla="*/ 110976 w 1915433"/>
              <a:gd name="connsiteY1" fmla="*/ 0 h 665841"/>
              <a:gd name="connsiteX2" fmla="*/ 709339 w 1915433"/>
              <a:gd name="connsiteY2" fmla="*/ 0 h 665841"/>
              <a:gd name="connsiteX3" fmla="*/ 1239963 w 1915433"/>
              <a:gd name="connsiteY3" fmla="*/ 0 h 665841"/>
              <a:gd name="connsiteX4" fmla="*/ 1804457 w 1915433"/>
              <a:gd name="connsiteY4" fmla="*/ 0 h 665841"/>
              <a:gd name="connsiteX5" fmla="*/ 1915433 w 1915433"/>
              <a:gd name="connsiteY5" fmla="*/ 110976 h 665841"/>
              <a:gd name="connsiteX6" fmla="*/ 1915433 w 1915433"/>
              <a:gd name="connsiteY6" fmla="*/ 554865 h 665841"/>
              <a:gd name="connsiteX7" fmla="*/ 1804457 w 1915433"/>
              <a:gd name="connsiteY7" fmla="*/ 665841 h 665841"/>
              <a:gd name="connsiteX8" fmla="*/ 1273833 w 1915433"/>
              <a:gd name="connsiteY8" fmla="*/ 665841 h 665841"/>
              <a:gd name="connsiteX9" fmla="*/ 692404 w 1915433"/>
              <a:gd name="connsiteY9" fmla="*/ 665841 h 665841"/>
              <a:gd name="connsiteX10" fmla="*/ 110976 w 1915433"/>
              <a:gd name="connsiteY10" fmla="*/ 665841 h 665841"/>
              <a:gd name="connsiteX11" fmla="*/ 0 w 1915433"/>
              <a:gd name="connsiteY11" fmla="*/ 554865 h 665841"/>
              <a:gd name="connsiteX12" fmla="*/ 0 w 1915433"/>
              <a:gd name="connsiteY12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433" h="665841" fill="none" extrusionOk="0">
                <a:moveTo>
                  <a:pt x="0" y="110976"/>
                </a:moveTo>
                <a:cubicBezTo>
                  <a:pt x="10082" y="50831"/>
                  <a:pt x="45744" y="-3659"/>
                  <a:pt x="110976" y="0"/>
                </a:cubicBezTo>
                <a:cubicBezTo>
                  <a:pt x="259444" y="-60796"/>
                  <a:pt x="471657" y="9117"/>
                  <a:pt x="709339" y="0"/>
                </a:cubicBezTo>
                <a:cubicBezTo>
                  <a:pt x="947021" y="-9117"/>
                  <a:pt x="1057904" y="13195"/>
                  <a:pt x="1239963" y="0"/>
                </a:cubicBezTo>
                <a:cubicBezTo>
                  <a:pt x="1422022" y="-13195"/>
                  <a:pt x="1596957" y="44779"/>
                  <a:pt x="1804457" y="0"/>
                </a:cubicBezTo>
                <a:cubicBezTo>
                  <a:pt x="1873858" y="-8911"/>
                  <a:pt x="1914816" y="67187"/>
                  <a:pt x="1915433" y="110976"/>
                </a:cubicBezTo>
                <a:cubicBezTo>
                  <a:pt x="1924463" y="232153"/>
                  <a:pt x="1873670" y="385639"/>
                  <a:pt x="1915433" y="554865"/>
                </a:cubicBezTo>
                <a:cubicBezTo>
                  <a:pt x="1901362" y="621806"/>
                  <a:pt x="1872173" y="655792"/>
                  <a:pt x="1804457" y="665841"/>
                </a:cubicBezTo>
                <a:cubicBezTo>
                  <a:pt x="1556024" y="679163"/>
                  <a:pt x="1480422" y="641940"/>
                  <a:pt x="1273833" y="665841"/>
                </a:cubicBezTo>
                <a:cubicBezTo>
                  <a:pt x="1067244" y="689742"/>
                  <a:pt x="912597" y="606230"/>
                  <a:pt x="692404" y="665841"/>
                </a:cubicBezTo>
                <a:cubicBezTo>
                  <a:pt x="472211" y="725452"/>
                  <a:pt x="347228" y="597145"/>
                  <a:pt x="110976" y="665841"/>
                </a:cubicBezTo>
                <a:cubicBezTo>
                  <a:pt x="59191" y="671259"/>
                  <a:pt x="4895" y="618328"/>
                  <a:pt x="0" y="554865"/>
                </a:cubicBezTo>
                <a:cubicBezTo>
                  <a:pt x="-22467" y="425367"/>
                  <a:pt x="48875" y="305318"/>
                  <a:pt x="0" y="110976"/>
                </a:cubicBezTo>
                <a:close/>
              </a:path>
              <a:path w="1915433" h="665841" stroke="0" extrusionOk="0">
                <a:moveTo>
                  <a:pt x="0" y="110976"/>
                </a:moveTo>
                <a:cubicBezTo>
                  <a:pt x="12035" y="55181"/>
                  <a:pt x="50270" y="1817"/>
                  <a:pt x="110976" y="0"/>
                </a:cubicBezTo>
                <a:cubicBezTo>
                  <a:pt x="249201" y="-38166"/>
                  <a:pt x="404378" y="4366"/>
                  <a:pt x="641600" y="0"/>
                </a:cubicBezTo>
                <a:cubicBezTo>
                  <a:pt x="878822" y="-4366"/>
                  <a:pt x="1049676" y="49681"/>
                  <a:pt x="1206094" y="0"/>
                </a:cubicBezTo>
                <a:cubicBezTo>
                  <a:pt x="1362512" y="-49681"/>
                  <a:pt x="1678695" y="26293"/>
                  <a:pt x="1804457" y="0"/>
                </a:cubicBezTo>
                <a:cubicBezTo>
                  <a:pt x="1869887" y="-1775"/>
                  <a:pt x="1905881" y="41471"/>
                  <a:pt x="1915433" y="110976"/>
                </a:cubicBezTo>
                <a:cubicBezTo>
                  <a:pt x="1953325" y="329659"/>
                  <a:pt x="1909251" y="351999"/>
                  <a:pt x="1915433" y="554865"/>
                </a:cubicBezTo>
                <a:cubicBezTo>
                  <a:pt x="1910102" y="601082"/>
                  <a:pt x="1870056" y="648167"/>
                  <a:pt x="1804457" y="665841"/>
                </a:cubicBezTo>
                <a:cubicBezTo>
                  <a:pt x="1610145" y="697954"/>
                  <a:pt x="1492652" y="647974"/>
                  <a:pt x="1273833" y="665841"/>
                </a:cubicBezTo>
                <a:cubicBezTo>
                  <a:pt x="1055014" y="683708"/>
                  <a:pt x="798628" y="631552"/>
                  <a:pt x="675470" y="665841"/>
                </a:cubicBezTo>
                <a:cubicBezTo>
                  <a:pt x="552312" y="700130"/>
                  <a:pt x="230917" y="639042"/>
                  <a:pt x="110976" y="665841"/>
                </a:cubicBezTo>
                <a:cubicBezTo>
                  <a:pt x="50690" y="652863"/>
                  <a:pt x="-2531" y="621347"/>
                  <a:pt x="0" y="554865"/>
                </a:cubicBezTo>
                <a:cubicBezTo>
                  <a:pt x="-26905" y="453955"/>
                  <a:pt x="5317" y="294690"/>
                  <a:pt x="0" y="110976"/>
                </a:cubicBezTo>
                <a:close/>
              </a:path>
            </a:pathLst>
          </a:cu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光緒</a:t>
            </a:r>
            <a:r>
              <a:rPr lang="en-US" altLang="zh-TW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EA274F9A-7123-43AC-9874-3BE8D9A27046}"/>
              </a:ext>
            </a:extLst>
          </p:cNvPr>
          <p:cNvSpPr/>
          <p:nvPr/>
        </p:nvSpPr>
        <p:spPr>
          <a:xfrm>
            <a:off x="6872012" y="1273461"/>
            <a:ext cx="1915433" cy="665841"/>
          </a:xfrm>
          <a:custGeom>
            <a:avLst/>
            <a:gdLst>
              <a:gd name="connsiteX0" fmla="*/ 0 w 1915433"/>
              <a:gd name="connsiteY0" fmla="*/ 110976 h 665841"/>
              <a:gd name="connsiteX1" fmla="*/ 110976 w 1915433"/>
              <a:gd name="connsiteY1" fmla="*/ 0 h 665841"/>
              <a:gd name="connsiteX2" fmla="*/ 709339 w 1915433"/>
              <a:gd name="connsiteY2" fmla="*/ 0 h 665841"/>
              <a:gd name="connsiteX3" fmla="*/ 1239963 w 1915433"/>
              <a:gd name="connsiteY3" fmla="*/ 0 h 665841"/>
              <a:gd name="connsiteX4" fmla="*/ 1804457 w 1915433"/>
              <a:gd name="connsiteY4" fmla="*/ 0 h 665841"/>
              <a:gd name="connsiteX5" fmla="*/ 1915433 w 1915433"/>
              <a:gd name="connsiteY5" fmla="*/ 110976 h 665841"/>
              <a:gd name="connsiteX6" fmla="*/ 1915433 w 1915433"/>
              <a:gd name="connsiteY6" fmla="*/ 554865 h 665841"/>
              <a:gd name="connsiteX7" fmla="*/ 1804457 w 1915433"/>
              <a:gd name="connsiteY7" fmla="*/ 665841 h 665841"/>
              <a:gd name="connsiteX8" fmla="*/ 1273833 w 1915433"/>
              <a:gd name="connsiteY8" fmla="*/ 665841 h 665841"/>
              <a:gd name="connsiteX9" fmla="*/ 692404 w 1915433"/>
              <a:gd name="connsiteY9" fmla="*/ 665841 h 665841"/>
              <a:gd name="connsiteX10" fmla="*/ 110976 w 1915433"/>
              <a:gd name="connsiteY10" fmla="*/ 665841 h 665841"/>
              <a:gd name="connsiteX11" fmla="*/ 0 w 1915433"/>
              <a:gd name="connsiteY11" fmla="*/ 554865 h 665841"/>
              <a:gd name="connsiteX12" fmla="*/ 0 w 1915433"/>
              <a:gd name="connsiteY12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433" h="665841" fill="none" extrusionOk="0">
                <a:moveTo>
                  <a:pt x="0" y="110976"/>
                </a:moveTo>
                <a:cubicBezTo>
                  <a:pt x="10082" y="50831"/>
                  <a:pt x="45744" y="-3659"/>
                  <a:pt x="110976" y="0"/>
                </a:cubicBezTo>
                <a:cubicBezTo>
                  <a:pt x="259444" y="-60796"/>
                  <a:pt x="471657" y="9117"/>
                  <a:pt x="709339" y="0"/>
                </a:cubicBezTo>
                <a:cubicBezTo>
                  <a:pt x="947021" y="-9117"/>
                  <a:pt x="1057904" y="13195"/>
                  <a:pt x="1239963" y="0"/>
                </a:cubicBezTo>
                <a:cubicBezTo>
                  <a:pt x="1422022" y="-13195"/>
                  <a:pt x="1596957" y="44779"/>
                  <a:pt x="1804457" y="0"/>
                </a:cubicBezTo>
                <a:cubicBezTo>
                  <a:pt x="1873858" y="-8911"/>
                  <a:pt x="1914816" y="67187"/>
                  <a:pt x="1915433" y="110976"/>
                </a:cubicBezTo>
                <a:cubicBezTo>
                  <a:pt x="1924463" y="232153"/>
                  <a:pt x="1873670" y="385639"/>
                  <a:pt x="1915433" y="554865"/>
                </a:cubicBezTo>
                <a:cubicBezTo>
                  <a:pt x="1901362" y="621806"/>
                  <a:pt x="1872173" y="655792"/>
                  <a:pt x="1804457" y="665841"/>
                </a:cubicBezTo>
                <a:cubicBezTo>
                  <a:pt x="1556024" y="679163"/>
                  <a:pt x="1480422" y="641940"/>
                  <a:pt x="1273833" y="665841"/>
                </a:cubicBezTo>
                <a:cubicBezTo>
                  <a:pt x="1067244" y="689742"/>
                  <a:pt x="912597" y="606230"/>
                  <a:pt x="692404" y="665841"/>
                </a:cubicBezTo>
                <a:cubicBezTo>
                  <a:pt x="472211" y="725452"/>
                  <a:pt x="347228" y="597145"/>
                  <a:pt x="110976" y="665841"/>
                </a:cubicBezTo>
                <a:cubicBezTo>
                  <a:pt x="59191" y="671259"/>
                  <a:pt x="4895" y="618328"/>
                  <a:pt x="0" y="554865"/>
                </a:cubicBezTo>
                <a:cubicBezTo>
                  <a:pt x="-22467" y="425367"/>
                  <a:pt x="48875" y="305318"/>
                  <a:pt x="0" y="110976"/>
                </a:cubicBezTo>
                <a:close/>
              </a:path>
              <a:path w="1915433" h="665841" stroke="0" extrusionOk="0">
                <a:moveTo>
                  <a:pt x="0" y="110976"/>
                </a:moveTo>
                <a:cubicBezTo>
                  <a:pt x="12035" y="55181"/>
                  <a:pt x="50270" y="1817"/>
                  <a:pt x="110976" y="0"/>
                </a:cubicBezTo>
                <a:cubicBezTo>
                  <a:pt x="249201" y="-38166"/>
                  <a:pt x="404378" y="4366"/>
                  <a:pt x="641600" y="0"/>
                </a:cubicBezTo>
                <a:cubicBezTo>
                  <a:pt x="878822" y="-4366"/>
                  <a:pt x="1049676" y="49681"/>
                  <a:pt x="1206094" y="0"/>
                </a:cubicBezTo>
                <a:cubicBezTo>
                  <a:pt x="1362512" y="-49681"/>
                  <a:pt x="1678695" y="26293"/>
                  <a:pt x="1804457" y="0"/>
                </a:cubicBezTo>
                <a:cubicBezTo>
                  <a:pt x="1869887" y="-1775"/>
                  <a:pt x="1905881" y="41471"/>
                  <a:pt x="1915433" y="110976"/>
                </a:cubicBezTo>
                <a:cubicBezTo>
                  <a:pt x="1953325" y="329659"/>
                  <a:pt x="1909251" y="351999"/>
                  <a:pt x="1915433" y="554865"/>
                </a:cubicBezTo>
                <a:cubicBezTo>
                  <a:pt x="1910102" y="601082"/>
                  <a:pt x="1870056" y="648167"/>
                  <a:pt x="1804457" y="665841"/>
                </a:cubicBezTo>
                <a:cubicBezTo>
                  <a:pt x="1610145" y="697954"/>
                  <a:pt x="1492652" y="647974"/>
                  <a:pt x="1273833" y="665841"/>
                </a:cubicBezTo>
                <a:cubicBezTo>
                  <a:pt x="1055014" y="683708"/>
                  <a:pt x="798628" y="631552"/>
                  <a:pt x="675470" y="665841"/>
                </a:cubicBezTo>
                <a:cubicBezTo>
                  <a:pt x="552312" y="700130"/>
                  <a:pt x="230917" y="639042"/>
                  <a:pt x="110976" y="665841"/>
                </a:cubicBezTo>
                <a:cubicBezTo>
                  <a:pt x="50690" y="652863"/>
                  <a:pt x="-2531" y="621347"/>
                  <a:pt x="0" y="554865"/>
                </a:cubicBezTo>
                <a:cubicBezTo>
                  <a:pt x="-26905" y="453955"/>
                  <a:pt x="5317" y="294690"/>
                  <a:pt x="0" y="110976"/>
                </a:cubicBezTo>
                <a:close/>
              </a:path>
            </a:pathLst>
          </a:cu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抗日失敗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2E34C04-4F13-41A6-960E-B78C2700A7E6}"/>
              </a:ext>
            </a:extLst>
          </p:cNvPr>
          <p:cNvSpPr/>
          <p:nvPr/>
        </p:nvSpPr>
        <p:spPr>
          <a:xfrm>
            <a:off x="2618780" y="2234482"/>
            <a:ext cx="1915433" cy="800455"/>
          </a:xfrm>
          <a:custGeom>
            <a:avLst/>
            <a:gdLst>
              <a:gd name="connsiteX0" fmla="*/ 0 w 1915433"/>
              <a:gd name="connsiteY0" fmla="*/ 46675 h 800455"/>
              <a:gd name="connsiteX1" fmla="*/ 46675 w 1915433"/>
              <a:gd name="connsiteY1" fmla="*/ 0 h 800455"/>
              <a:gd name="connsiteX2" fmla="*/ 538637 w 1915433"/>
              <a:gd name="connsiteY2" fmla="*/ 0 h 800455"/>
              <a:gd name="connsiteX3" fmla="*/ 975937 w 1915433"/>
              <a:gd name="connsiteY3" fmla="*/ 0 h 800455"/>
              <a:gd name="connsiteX4" fmla="*/ 1467900 w 1915433"/>
              <a:gd name="connsiteY4" fmla="*/ 0 h 800455"/>
              <a:gd name="connsiteX5" fmla="*/ 1868758 w 1915433"/>
              <a:gd name="connsiteY5" fmla="*/ 0 h 800455"/>
              <a:gd name="connsiteX6" fmla="*/ 1915433 w 1915433"/>
              <a:gd name="connsiteY6" fmla="*/ 46675 h 800455"/>
              <a:gd name="connsiteX7" fmla="*/ 1915433 w 1915433"/>
              <a:gd name="connsiteY7" fmla="*/ 407299 h 800455"/>
              <a:gd name="connsiteX8" fmla="*/ 1915433 w 1915433"/>
              <a:gd name="connsiteY8" fmla="*/ 753780 h 800455"/>
              <a:gd name="connsiteX9" fmla="*/ 1868758 w 1915433"/>
              <a:gd name="connsiteY9" fmla="*/ 800455 h 800455"/>
              <a:gd name="connsiteX10" fmla="*/ 1413237 w 1915433"/>
              <a:gd name="connsiteY10" fmla="*/ 800455 h 800455"/>
              <a:gd name="connsiteX11" fmla="*/ 957717 w 1915433"/>
              <a:gd name="connsiteY11" fmla="*/ 800455 h 800455"/>
              <a:gd name="connsiteX12" fmla="*/ 556858 w 1915433"/>
              <a:gd name="connsiteY12" fmla="*/ 800455 h 800455"/>
              <a:gd name="connsiteX13" fmla="*/ 46675 w 1915433"/>
              <a:gd name="connsiteY13" fmla="*/ 800455 h 800455"/>
              <a:gd name="connsiteX14" fmla="*/ 0 w 1915433"/>
              <a:gd name="connsiteY14" fmla="*/ 753780 h 800455"/>
              <a:gd name="connsiteX15" fmla="*/ 0 w 1915433"/>
              <a:gd name="connsiteY15" fmla="*/ 386085 h 800455"/>
              <a:gd name="connsiteX16" fmla="*/ 0 w 1915433"/>
              <a:gd name="connsiteY16" fmla="*/ 46675 h 80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5433" h="800455" fill="none" extrusionOk="0">
                <a:moveTo>
                  <a:pt x="0" y="46675"/>
                </a:moveTo>
                <a:cubicBezTo>
                  <a:pt x="-1184" y="22956"/>
                  <a:pt x="18150" y="-2076"/>
                  <a:pt x="46675" y="0"/>
                </a:cubicBezTo>
                <a:cubicBezTo>
                  <a:pt x="261819" y="-52893"/>
                  <a:pt x="386795" y="7678"/>
                  <a:pt x="538637" y="0"/>
                </a:cubicBezTo>
                <a:cubicBezTo>
                  <a:pt x="690479" y="-7678"/>
                  <a:pt x="833754" y="34581"/>
                  <a:pt x="975937" y="0"/>
                </a:cubicBezTo>
                <a:cubicBezTo>
                  <a:pt x="1118120" y="-34581"/>
                  <a:pt x="1328296" y="42028"/>
                  <a:pt x="1467900" y="0"/>
                </a:cubicBezTo>
                <a:cubicBezTo>
                  <a:pt x="1607504" y="-42028"/>
                  <a:pt x="1700013" y="38829"/>
                  <a:pt x="1868758" y="0"/>
                </a:cubicBezTo>
                <a:cubicBezTo>
                  <a:pt x="1895553" y="-107"/>
                  <a:pt x="1922016" y="17449"/>
                  <a:pt x="1915433" y="46675"/>
                </a:cubicBezTo>
                <a:cubicBezTo>
                  <a:pt x="1930506" y="148781"/>
                  <a:pt x="1892181" y="324190"/>
                  <a:pt x="1915433" y="407299"/>
                </a:cubicBezTo>
                <a:cubicBezTo>
                  <a:pt x="1938685" y="490408"/>
                  <a:pt x="1885718" y="631629"/>
                  <a:pt x="1915433" y="753780"/>
                </a:cubicBezTo>
                <a:cubicBezTo>
                  <a:pt x="1910329" y="774988"/>
                  <a:pt x="1888596" y="803770"/>
                  <a:pt x="1868758" y="800455"/>
                </a:cubicBezTo>
                <a:cubicBezTo>
                  <a:pt x="1649459" y="844724"/>
                  <a:pt x="1592028" y="795017"/>
                  <a:pt x="1413237" y="800455"/>
                </a:cubicBezTo>
                <a:cubicBezTo>
                  <a:pt x="1234446" y="805893"/>
                  <a:pt x="1131089" y="794146"/>
                  <a:pt x="957717" y="800455"/>
                </a:cubicBezTo>
                <a:cubicBezTo>
                  <a:pt x="784345" y="806764"/>
                  <a:pt x="746505" y="796457"/>
                  <a:pt x="556858" y="800455"/>
                </a:cubicBezTo>
                <a:cubicBezTo>
                  <a:pt x="367211" y="804453"/>
                  <a:pt x="299903" y="781385"/>
                  <a:pt x="46675" y="800455"/>
                </a:cubicBezTo>
                <a:cubicBezTo>
                  <a:pt x="20215" y="798160"/>
                  <a:pt x="3857" y="782456"/>
                  <a:pt x="0" y="753780"/>
                </a:cubicBezTo>
                <a:cubicBezTo>
                  <a:pt x="-28596" y="600890"/>
                  <a:pt x="30023" y="506841"/>
                  <a:pt x="0" y="386085"/>
                </a:cubicBezTo>
                <a:cubicBezTo>
                  <a:pt x="-30023" y="265330"/>
                  <a:pt x="20711" y="206433"/>
                  <a:pt x="0" y="46675"/>
                </a:cubicBezTo>
                <a:close/>
              </a:path>
              <a:path w="1915433" h="800455" stroke="0" extrusionOk="0">
                <a:moveTo>
                  <a:pt x="0" y="46675"/>
                </a:moveTo>
                <a:cubicBezTo>
                  <a:pt x="3199" y="21549"/>
                  <a:pt x="23637" y="403"/>
                  <a:pt x="46675" y="0"/>
                </a:cubicBezTo>
                <a:cubicBezTo>
                  <a:pt x="291148" y="-12704"/>
                  <a:pt x="349647" y="22428"/>
                  <a:pt x="538637" y="0"/>
                </a:cubicBezTo>
                <a:cubicBezTo>
                  <a:pt x="727627" y="-22428"/>
                  <a:pt x="880923" y="48864"/>
                  <a:pt x="975937" y="0"/>
                </a:cubicBezTo>
                <a:cubicBezTo>
                  <a:pt x="1070951" y="-48864"/>
                  <a:pt x="1271674" y="15352"/>
                  <a:pt x="1431458" y="0"/>
                </a:cubicBezTo>
                <a:cubicBezTo>
                  <a:pt x="1591242" y="-15352"/>
                  <a:pt x="1779163" y="41456"/>
                  <a:pt x="1868758" y="0"/>
                </a:cubicBezTo>
                <a:cubicBezTo>
                  <a:pt x="1900345" y="-2108"/>
                  <a:pt x="1916616" y="16114"/>
                  <a:pt x="1915433" y="46675"/>
                </a:cubicBezTo>
                <a:cubicBezTo>
                  <a:pt x="1946793" y="164700"/>
                  <a:pt x="1905147" y="273888"/>
                  <a:pt x="1915433" y="393156"/>
                </a:cubicBezTo>
                <a:cubicBezTo>
                  <a:pt x="1925719" y="512424"/>
                  <a:pt x="1905620" y="679712"/>
                  <a:pt x="1915433" y="753780"/>
                </a:cubicBezTo>
                <a:cubicBezTo>
                  <a:pt x="1916648" y="776515"/>
                  <a:pt x="1896764" y="796800"/>
                  <a:pt x="1868758" y="800455"/>
                </a:cubicBezTo>
                <a:cubicBezTo>
                  <a:pt x="1641434" y="829519"/>
                  <a:pt x="1546806" y="793496"/>
                  <a:pt x="1376796" y="800455"/>
                </a:cubicBezTo>
                <a:cubicBezTo>
                  <a:pt x="1206786" y="807414"/>
                  <a:pt x="1079359" y="741602"/>
                  <a:pt x="884833" y="800455"/>
                </a:cubicBezTo>
                <a:cubicBezTo>
                  <a:pt x="690307" y="859308"/>
                  <a:pt x="307025" y="777339"/>
                  <a:pt x="46675" y="800455"/>
                </a:cubicBezTo>
                <a:cubicBezTo>
                  <a:pt x="17732" y="802348"/>
                  <a:pt x="-413" y="778689"/>
                  <a:pt x="0" y="753780"/>
                </a:cubicBezTo>
                <a:cubicBezTo>
                  <a:pt x="-42162" y="592599"/>
                  <a:pt x="33300" y="565195"/>
                  <a:pt x="0" y="393156"/>
                </a:cubicBezTo>
                <a:cubicBezTo>
                  <a:pt x="-33300" y="221117"/>
                  <a:pt x="32385" y="184703"/>
                  <a:pt x="0" y="46675"/>
                </a:cubicBezTo>
                <a:close/>
              </a:path>
            </a:pathLst>
          </a:custGeom>
          <a:solidFill>
            <a:srgbClr val="F3EFE7"/>
          </a:solidFill>
          <a:ln>
            <a:solidFill>
              <a:srgbClr val="C7B09D"/>
            </a:solidFill>
            <a:extLst>
              <a:ext uri="{C807C97D-BFC1-408E-A445-0C87EB9F89A2}">
                <ask:lineSketchStyleProps xmlns="" xmlns:ask="http://schemas.microsoft.com/office/drawing/2018/sketchyshapes" sd="106626831">
                  <a:prstGeom prst="roundRect">
                    <a:avLst>
                      <a:gd name="adj" fmla="val 58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E3B7168B-3A03-4AE2-BFE9-189FB18D6A50}"/>
              </a:ext>
            </a:extLst>
          </p:cNvPr>
          <p:cNvSpPr/>
          <p:nvPr/>
        </p:nvSpPr>
        <p:spPr>
          <a:xfrm rot="5400000">
            <a:off x="3383019" y="1946337"/>
            <a:ext cx="386953" cy="292760"/>
          </a:xfrm>
          <a:prstGeom prst="rightArrow">
            <a:avLst/>
          </a:prstGeom>
          <a:solidFill>
            <a:srgbClr val="AB8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CDC26A1-024F-4492-A6FA-69BC9B93BDD3}"/>
              </a:ext>
            </a:extLst>
          </p:cNvPr>
          <p:cNvSpPr/>
          <p:nvPr/>
        </p:nvSpPr>
        <p:spPr>
          <a:xfrm>
            <a:off x="2618780" y="2342721"/>
            <a:ext cx="1915433" cy="56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考中秀才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A73F8835-25F9-499B-A657-10BE647D57D5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92368FAC-B753-454D-8990-72AB1B03EE3A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6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AE37D24-7854-491E-B915-97D63EA2C0BE}"/>
              </a:ext>
            </a:extLst>
          </p:cNvPr>
          <p:cNvSpPr/>
          <p:nvPr/>
        </p:nvSpPr>
        <p:spPr>
          <a:xfrm>
            <a:off x="492164" y="1273461"/>
            <a:ext cx="1915433" cy="665841"/>
          </a:xfrm>
          <a:prstGeom prst="roundRect">
            <a:avLst/>
          </a:pr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年少時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5FEEC6D-11D7-464E-B423-93E27C42B300}"/>
              </a:ext>
            </a:extLst>
          </p:cNvPr>
          <p:cNvSpPr/>
          <p:nvPr/>
        </p:nvSpPr>
        <p:spPr>
          <a:xfrm>
            <a:off x="2618780" y="1273461"/>
            <a:ext cx="1915433" cy="665841"/>
          </a:xfrm>
          <a:prstGeom prst="roundRect">
            <a:avLst/>
          </a:pr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光緒</a:t>
            </a:r>
            <a:r>
              <a:rPr lang="en-US" altLang="zh-TW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F722ECF2-3A6D-4E5B-9E45-089173D62ABC}"/>
              </a:ext>
            </a:extLst>
          </p:cNvPr>
          <p:cNvSpPr/>
          <p:nvPr/>
        </p:nvSpPr>
        <p:spPr>
          <a:xfrm>
            <a:off x="4745396" y="1273461"/>
            <a:ext cx="1915433" cy="665841"/>
          </a:xfrm>
          <a:custGeom>
            <a:avLst/>
            <a:gdLst>
              <a:gd name="connsiteX0" fmla="*/ 0 w 1915433"/>
              <a:gd name="connsiteY0" fmla="*/ 110976 h 665841"/>
              <a:gd name="connsiteX1" fmla="*/ 110976 w 1915433"/>
              <a:gd name="connsiteY1" fmla="*/ 0 h 665841"/>
              <a:gd name="connsiteX2" fmla="*/ 709339 w 1915433"/>
              <a:gd name="connsiteY2" fmla="*/ 0 h 665841"/>
              <a:gd name="connsiteX3" fmla="*/ 1239963 w 1915433"/>
              <a:gd name="connsiteY3" fmla="*/ 0 h 665841"/>
              <a:gd name="connsiteX4" fmla="*/ 1804457 w 1915433"/>
              <a:gd name="connsiteY4" fmla="*/ 0 h 665841"/>
              <a:gd name="connsiteX5" fmla="*/ 1915433 w 1915433"/>
              <a:gd name="connsiteY5" fmla="*/ 110976 h 665841"/>
              <a:gd name="connsiteX6" fmla="*/ 1915433 w 1915433"/>
              <a:gd name="connsiteY6" fmla="*/ 554865 h 665841"/>
              <a:gd name="connsiteX7" fmla="*/ 1804457 w 1915433"/>
              <a:gd name="connsiteY7" fmla="*/ 665841 h 665841"/>
              <a:gd name="connsiteX8" fmla="*/ 1273833 w 1915433"/>
              <a:gd name="connsiteY8" fmla="*/ 665841 h 665841"/>
              <a:gd name="connsiteX9" fmla="*/ 692404 w 1915433"/>
              <a:gd name="connsiteY9" fmla="*/ 665841 h 665841"/>
              <a:gd name="connsiteX10" fmla="*/ 110976 w 1915433"/>
              <a:gd name="connsiteY10" fmla="*/ 665841 h 665841"/>
              <a:gd name="connsiteX11" fmla="*/ 0 w 1915433"/>
              <a:gd name="connsiteY11" fmla="*/ 554865 h 665841"/>
              <a:gd name="connsiteX12" fmla="*/ 0 w 1915433"/>
              <a:gd name="connsiteY12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433" h="665841" fill="none" extrusionOk="0">
                <a:moveTo>
                  <a:pt x="0" y="110976"/>
                </a:moveTo>
                <a:cubicBezTo>
                  <a:pt x="10082" y="50831"/>
                  <a:pt x="45744" y="-3659"/>
                  <a:pt x="110976" y="0"/>
                </a:cubicBezTo>
                <a:cubicBezTo>
                  <a:pt x="259444" y="-60796"/>
                  <a:pt x="471657" y="9117"/>
                  <a:pt x="709339" y="0"/>
                </a:cubicBezTo>
                <a:cubicBezTo>
                  <a:pt x="947021" y="-9117"/>
                  <a:pt x="1057904" y="13195"/>
                  <a:pt x="1239963" y="0"/>
                </a:cubicBezTo>
                <a:cubicBezTo>
                  <a:pt x="1422022" y="-13195"/>
                  <a:pt x="1596957" y="44779"/>
                  <a:pt x="1804457" y="0"/>
                </a:cubicBezTo>
                <a:cubicBezTo>
                  <a:pt x="1873858" y="-8911"/>
                  <a:pt x="1914816" y="67187"/>
                  <a:pt x="1915433" y="110976"/>
                </a:cubicBezTo>
                <a:cubicBezTo>
                  <a:pt x="1924463" y="232153"/>
                  <a:pt x="1873670" y="385639"/>
                  <a:pt x="1915433" y="554865"/>
                </a:cubicBezTo>
                <a:cubicBezTo>
                  <a:pt x="1901362" y="621806"/>
                  <a:pt x="1872173" y="655792"/>
                  <a:pt x="1804457" y="665841"/>
                </a:cubicBezTo>
                <a:cubicBezTo>
                  <a:pt x="1556024" y="679163"/>
                  <a:pt x="1480422" y="641940"/>
                  <a:pt x="1273833" y="665841"/>
                </a:cubicBezTo>
                <a:cubicBezTo>
                  <a:pt x="1067244" y="689742"/>
                  <a:pt x="912597" y="606230"/>
                  <a:pt x="692404" y="665841"/>
                </a:cubicBezTo>
                <a:cubicBezTo>
                  <a:pt x="472211" y="725452"/>
                  <a:pt x="347228" y="597145"/>
                  <a:pt x="110976" y="665841"/>
                </a:cubicBezTo>
                <a:cubicBezTo>
                  <a:pt x="59191" y="671259"/>
                  <a:pt x="4895" y="618328"/>
                  <a:pt x="0" y="554865"/>
                </a:cubicBezTo>
                <a:cubicBezTo>
                  <a:pt x="-22467" y="425367"/>
                  <a:pt x="48875" y="305318"/>
                  <a:pt x="0" y="110976"/>
                </a:cubicBezTo>
                <a:close/>
              </a:path>
              <a:path w="1915433" h="665841" stroke="0" extrusionOk="0">
                <a:moveTo>
                  <a:pt x="0" y="110976"/>
                </a:moveTo>
                <a:cubicBezTo>
                  <a:pt x="12035" y="55181"/>
                  <a:pt x="50270" y="1817"/>
                  <a:pt x="110976" y="0"/>
                </a:cubicBezTo>
                <a:cubicBezTo>
                  <a:pt x="249201" y="-38166"/>
                  <a:pt x="404378" y="4366"/>
                  <a:pt x="641600" y="0"/>
                </a:cubicBezTo>
                <a:cubicBezTo>
                  <a:pt x="878822" y="-4366"/>
                  <a:pt x="1049676" y="49681"/>
                  <a:pt x="1206094" y="0"/>
                </a:cubicBezTo>
                <a:cubicBezTo>
                  <a:pt x="1362512" y="-49681"/>
                  <a:pt x="1678695" y="26293"/>
                  <a:pt x="1804457" y="0"/>
                </a:cubicBezTo>
                <a:cubicBezTo>
                  <a:pt x="1869887" y="-1775"/>
                  <a:pt x="1905881" y="41471"/>
                  <a:pt x="1915433" y="110976"/>
                </a:cubicBezTo>
                <a:cubicBezTo>
                  <a:pt x="1953325" y="329659"/>
                  <a:pt x="1909251" y="351999"/>
                  <a:pt x="1915433" y="554865"/>
                </a:cubicBezTo>
                <a:cubicBezTo>
                  <a:pt x="1910102" y="601082"/>
                  <a:pt x="1870056" y="648167"/>
                  <a:pt x="1804457" y="665841"/>
                </a:cubicBezTo>
                <a:cubicBezTo>
                  <a:pt x="1610145" y="697954"/>
                  <a:pt x="1492652" y="647974"/>
                  <a:pt x="1273833" y="665841"/>
                </a:cubicBezTo>
                <a:cubicBezTo>
                  <a:pt x="1055014" y="683708"/>
                  <a:pt x="798628" y="631552"/>
                  <a:pt x="675470" y="665841"/>
                </a:cubicBezTo>
                <a:cubicBezTo>
                  <a:pt x="552312" y="700130"/>
                  <a:pt x="230917" y="639042"/>
                  <a:pt x="110976" y="665841"/>
                </a:cubicBezTo>
                <a:cubicBezTo>
                  <a:pt x="50690" y="652863"/>
                  <a:pt x="-2531" y="621347"/>
                  <a:pt x="0" y="554865"/>
                </a:cubicBezTo>
                <a:cubicBezTo>
                  <a:pt x="-26905" y="453955"/>
                  <a:pt x="5317" y="294690"/>
                  <a:pt x="0" y="110976"/>
                </a:cubicBezTo>
                <a:close/>
              </a:path>
            </a:pathLst>
          </a:custGeom>
          <a:solidFill>
            <a:srgbClr val="AB896D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光緒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EA274F9A-7123-43AC-9874-3BE8D9A27046}"/>
              </a:ext>
            </a:extLst>
          </p:cNvPr>
          <p:cNvSpPr/>
          <p:nvPr/>
        </p:nvSpPr>
        <p:spPr>
          <a:xfrm>
            <a:off x="6872012" y="1273461"/>
            <a:ext cx="1915433" cy="665841"/>
          </a:xfrm>
          <a:custGeom>
            <a:avLst/>
            <a:gdLst>
              <a:gd name="connsiteX0" fmla="*/ 0 w 1915433"/>
              <a:gd name="connsiteY0" fmla="*/ 110976 h 665841"/>
              <a:gd name="connsiteX1" fmla="*/ 110976 w 1915433"/>
              <a:gd name="connsiteY1" fmla="*/ 0 h 665841"/>
              <a:gd name="connsiteX2" fmla="*/ 709339 w 1915433"/>
              <a:gd name="connsiteY2" fmla="*/ 0 h 665841"/>
              <a:gd name="connsiteX3" fmla="*/ 1239963 w 1915433"/>
              <a:gd name="connsiteY3" fmla="*/ 0 h 665841"/>
              <a:gd name="connsiteX4" fmla="*/ 1804457 w 1915433"/>
              <a:gd name="connsiteY4" fmla="*/ 0 h 665841"/>
              <a:gd name="connsiteX5" fmla="*/ 1915433 w 1915433"/>
              <a:gd name="connsiteY5" fmla="*/ 110976 h 665841"/>
              <a:gd name="connsiteX6" fmla="*/ 1915433 w 1915433"/>
              <a:gd name="connsiteY6" fmla="*/ 554865 h 665841"/>
              <a:gd name="connsiteX7" fmla="*/ 1804457 w 1915433"/>
              <a:gd name="connsiteY7" fmla="*/ 665841 h 665841"/>
              <a:gd name="connsiteX8" fmla="*/ 1273833 w 1915433"/>
              <a:gd name="connsiteY8" fmla="*/ 665841 h 665841"/>
              <a:gd name="connsiteX9" fmla="*/ 692404 w 1915433"/>
              <a:gd name="connsiteY9" fmla="*/ 665841 h 665841"/>
              <a:gd name="connsiteX10" fmla="*/ 110976 w 1915433"/>
              <a:gd name="connsiteY10" fmla="*/ 665841 h 665841"/>
              <a:gd name="connsiteX11" fmla="*/ 0 w 1915433"/>
              <a:gd name="connsiteY11" fmla="*/ 554865 h 665841"/>
              <a:gd name="connsiteX12" fmla="*/ 0 w 1915433"/>
              <a:gd name="connsiteY12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433" h="665841" fill="none" extrusionOk="0">
                <a:moveTo>
                  <a:pt x="0" y="110976"/>
                </a:moveTo>
                <a:cubicBezTo>
                  <a:pt x="10082" y="50831"/>
                  <a:pt x="45744" y="-3659"/>
                  <a:pt x="110976" y="0"/>
                </a:cubicBezTo>
                <a:cubicBezTo>
                  <a:pt x="259444" y="-60796"/>
                  <a:pt x="471657" y="9117"/>
                  <a:pt x="709339" y="0"/>
                </a:cubicBezTo>
                <a:cubicBezTo>
                  <a:pt x="947021" y="-9117"/>
                  <a:pt x="1057904" y="13195"/>
                  <a:pt x="1239963" y="0"/>
                </a:cubicBezTo>
                <a:cubicBezTo>
                  <a:pt x="1422022" y="-13195"/>
                  <a:pt x="1596957" y="44779"/>
                  <a:pt x="1804457" y="0"/>
                </a:cubicBezTo>
                <a:cubicBezTo>
                  <a:pt x="1873858" y="-8911"/>
                  <a:pt x="1914816" y="67187"/>
                  <a:pt x="1915433" y="110976"/>
                </a:cubicBezTo>
                <a:cubicBezTo>
                  <a:pt x="1924463" y="232153"/>
                  <a:pt x="1873670" y="385639"/>
                  <a:pt x="1915433" y="554865"/>
                </a:cubicBezTo>
                <a:cubicBezTo>
                  <a:pt x="1901362" y="621806"/>
                  <a:pt x="1872173" y="655792"/>
                  <a:pt x="1804457" y="665841"/>
                </a:cubicBezTo>
                <a:cubicBezTo>
                  <a:pt x="1556024" y="679163"/>
                  <a:pt x="1480422" y="641940"/>
                  <a:pt x="1273833" y="665841"/>
                </a:cubicBezTo>
                <a:cubicBezTo>
                  <a:pt x="1067244" y="689742"/>
                  <a:pt x="912597" y="606230"/>
                  <a:pt x="692404" y="665841"/>
                </a:cubicBezTo>
                <a:cubicBezTo>
                  <a:pt x="472211" y="725452"/>
                  <a:pt x="347228" y="597145"/>
                  <a:pt x="110976" y="665841"/>
                </a:cubicBezTo>
                <a:cubicBezTo>
                  <a:pt x="59191" y="671259"/>
                  <a:pt x="4895" y="618328"/>
                  <a:pt x="0" y="554865"/>
                </a:cubicBezTo>
                <a:cubicBezTo>
                  <a:pt x="-22467" y="425367"/>
                  <a:pt x="48875" y="305318"/>
                  <a:pt x="0" y="110976"/>
                </a:cubicBezTo>
                <a:close/>
              </a:path>
              <a:path w="1915433" h="665841" stroke="0" extrusionOk="0">
                <a:moveTo>
                  <a:pt x="0" y="110976"/>
                </a:moveTo>
                <a:cubicBezTo>
                  <a:pt x="12035" y="55181"/>
                  <a:pt x="50270" y="1817"/>
                  <a:pt x="110976" y="0"/>
                </a:cubicBezTo>
                <a:cubicBezTo>
                  <a:pt x="249201" y="-38166"/>
                  <a:pt x="404378" y="4366"/>
                  <a:pt x="641600" y="0"/>
                </a:cubicBezTo>
                <a:cubicBezTo>
                  <a:pt x="878822" y="-4366"/>
                  <a:pt x="1049676" y="49681"/>
                  <a:pt x="1206094" y="0"/>
                </a:cubicBezTo>
                <a:cubicBezTo>
                  <a:pt x="1362512" y="-49681"/>
                  <a:pt x="1678695" y="26293"/>
                  <a:pt x="1804457" y="0"/>
                </a:cubicBezTo>
                <a:cubicBezTo>
                  <a:pt x="1869887" y="-1775"/>
                  <a:pt x="1905881" y="41471"/>
                  <a:pt x="1915433" y="110976"/>
                </a:cubicBezTo>
                <a:cubicBezTo>
                  <a:pt x="1953325" y="329659"/>
                  <a:pt x="1909251" y="351999"/>
                  <a:pt x="1915433" y="554865"/>
                </a:cubicBezTo>
                <a:cubicBezTo>
                  <a:pt x="1910102" y="601082"/>
                  <a:pt x="1870056" y="648167"/>
                  <a:pt x="1804457" y="665841"/>
                </a:cubicBezTo>
                <a:cubicBezTo>
                  <a:pt x="1610145" y="697954"/>
                  <a:pt x="1492652" y="647974"/>
                  <a:pt x="1273833" y="665841"/>
                </a:cubicBezTo>
                <a:cubicBezTo>
                  <a:pt x="1055014" y="683708"/>
                  <a:pt x="798628" y="631552"/>
                  <a:pt x="675470" y="665841"/>
                </a:cubicBezTo>
                <a:cubicBezTo>
                  <a:pt x="552312" y="700130"/>
                  <a:pt x="230917" y="639042"/>
                  <a:pt x="110976" y="665841"/>
                </a:cubicBezTo>
                <a:cubicBezTo>
                  <a:pt x="50690" y="652863"/>
                  <a:pt x="-2531" y="621347"/>
                  <a:pt x="0" y="554865"/>
                </a:cubicBezTo>
                <a:cubicBezTo>
                  <a:pt x="-26905" y="453955"/>
                  <a:pt x="5317" y="294690"/>
                  <a:pt x="0" y="110976"/>
                </a:cubicBezTo>
                <a:close/>
              </a:path>
            </a:pathLst>
          </a:cu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抗日失敗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2E34C04-4F13-41A6-960E-B78C2700A7E6}"/>
              </a:ext>
            </a:extLst>
          </p:cNvPr>
          <p:cNvSpPr/>
          <p:nvPr/>
        </p:nvSpPr>
        <p:spPr>
          <a:xfrm>
            <a:off x="3382033" y="2234482"/>
            <a:ext cx="4624748" cy="1322969"/>
          </a:xfrm>
          <a:custGeom>
            <a:avLst/>
            <a:gdLst>
              <a:gd name="connsiteX0" fmla="*/ 0 w 4624748"/>
              <a:gd name="connsiteY0" fmla="*/ 77142 h 1322969"/>
              <a:gd name="connsiteX1" fmla="*/ 77142 w 4624748"/>
              <a:gd name="connsiteY1" fmla="*/ 0 h 1322969"/>
              <a:gd name="connsiteX2" fmla="*/ 725359 w 4624748"/>
              <a:gd name="connsiteY2" fmla="*/ 0 h 1322969"/>
              <a:gd name="connsiteX3" fmla="*/ 1194758 w 4624748"/>
              <a:gd name="connsiteY3" fmla="*/ 0 h 1322969"/>
              <a:gd name="connsiteX4" fmla="*/ 1798271 w 4624748"/>
              <a:gd name="connsiteY4" fmla="*/ 0 h 1322969"/>
              <a:gd name="connsiteX5" fmla="*/ 2357079 w 4624748"/>
              <a:gd name="connsiteY5" fmla="*/ 0 h 1322969"/>
              <a:gd name="connsiteX6" fmla="*/ 2781773 w 4624748"/>
              <a:gd name="connsiteY6" fmla="*/ 0 h 1322969"/>
              <a:gd name="connsiteX7" fmla="*/ 3385285 w 4624748"/>
              <a:gd name="connsiteY7" fmla="*/ 0 h 1322969"/>
              <a:gd name="connsiteX8" fmla="*/ 3809979 w 4624748"/>
              <a:gd name="connsiteY8" fmla="*/ 0 h 1322969"/>
              <a:gd name="connsiteX9" fmla="*/ 4547606 w 4624748"/>
              <a:gd name="connsiteY9" fmla="*/ 0 h 1322969"/>
              <a:gd name="connsiteX10" fmla="*/ 4624748 w 4624748"/>
              <a:gd name="connsiteY10" fmla="*/ 77142 h 1322969"/>
              <a:gd name="connsiteX11" fmla="*/ 4624748 w 4624748"/>
              <a:gd name="connsiteY11" fmla="*/ 684858 h 1322969"/>
              <a:gd name="connsiteX12" fmla="*/ 4624748 w 4624748"/>
              <a:gd name="connsiteY12" fmla="*/ 1245827 h 1322969"/>
              <a:gd name="connsiteX13" fmla="*/ 4547606 w 4624748"/>
              <a:gd name="connsiteY13" fmla="*/ 1322969 h 1322969"/>
              <a:gd name="connsiteX14" fmla="*/ 3899389 w 4624748"/>
              <a:gd name="connsiteY14" fmla="*/ 1322969 h 1322969"/>
              <a:gd name="connsiteX15" fmla="*/ 3474695 w 4624748"/>
              <a:gd name="connsiteY15" fmla="*/ 1322969 h 1322969"/>
              <a:gd name="connsiteX16" fmla="*/ 3005296 w 4624748"/>
              <a:gd name="connsiteY16" fmla="*/ 1322969 h 1322969"/>
              <a:gd name="connsiteX17" fmla="*/ 2580602 w 4624748"/>
              <a:gd name="connsiteY17" fmla="*/ 1322969 h 1322969"/>
              <a:gd name="connsiteX18" fmla="*/ 2111203 w 4624748"/>
              <a:gd name="connsiteY18" fmla="*/ 1322969 h 1322969"/>
              <a:gd name="connsiteX19" fmla="*/ 1686509 w 4624748"/>
              <a:gd name="connsiteY19" fmla="*/ 1322969 h 1322969"/>
              <a:gd name="connsiteX20" fmla="*/ 1261815 w 4624748"/>
              <a:gd name="connsiteY20" fmla="*/ 1322969 h 1322969"/>
              <a:gd name="connsiteX21" fmla="*/ 658302 w 4624748"/>
              <a:gd name="connsiteY21" fmla="*/ 1322969 h 1322969"/>
              <a:gd name="connsiteX22" fmla="*/ 77142 w 4624748"/>
              <a:gd name="connsiteY22" fmla="*/ 1322969 h 1322969"/>
              <a:gd name="connsiteX23" fmla="*/ 0 w 4624748"/>
              <a:gd name="connsiteY23" fmla="*/ 1245827 h 1322969"/>
              <a:gd name="connsiteX24" fmla="*/ 0 w 4624748"/>
              <a:gd name="connsiteY24" fmla="*/ 684858 h 1322969"/>
              <a:gd name="connsiteX25" fmla="*/ 0 w 4624748"/>
              <a:gd name="connsiteY25" fmla="*/ 77142 h 132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24748" h="1322969" fill="none" extrusionOk="0">
                <a:moveTo>
                  <a:pt x="0" y="77142"/>
                </a:moveTo>
                <a:cubicBezTo>
                  <a:pt x="-3373" y="32341"/>
                  <a:pt x="31290" y="-11723"/>
                  <a:pt x="77142" y="0"/>
                </a:cubicBezTo>
                <a:cubicBezTo>
                  <a:pt x="388561" y="-37373"/>
                  <a:pt x="482710" y="23088"/>
                  <a:pt x="725359" y="0"/>
                </a:cubicBezTo>
                <a:cubicBezTo>
                  <a:pt x="968008" y="-23088"/>
                  <a:pt x="997029" y="51579"/>
                  <a:pt x="1194758" y="0"/>
                </a:cubicBezTo>
                <a:cubicBezTo>
                  <a:pt x="1392487" y="-51579"/>
                  <a:pt x="1626986" y="50322"/>
                  <a:pt x="1798271" y="0"/>
                </a:cubicBezTo>
                <a:cubicBezTo>
                  <a:pt x="1969556" y="-50322"/>
                  <a:pt x="2180507" y="43642"/>
                  <a:pt x="2357079" y="0"/>
                </a:cubicBezTo>
                <a:cubicBezTo>
                  <a:pt x="2533651" y="-43642"/>
                  <a:pt x="2587018" y="26861"/>
                  <a:pt x="2781773" y="0"/>
                </a:cubicBezTo>
                <a:cubicBezTo>
                  <a:pt x="2976528" y="-26861"/>
                  <a:pt x="3177319" y="29708"/>
                  <a:pt x="3385285" y="0"/>
                </a:cubicBezTo>
                <a:cubicBezTo>
                  <a:pt x="3593251" y="-29708"/>
                  <a:pt x="3612056" y="47850"/>
                  <a:pt x="3809979" y="0"/>
                </a:cubicBezTo>
                <a:cubicBezTo>
                  <a:pt x="4007902" y="-47850"/>
                  <a:pt x="4193927" y="85647"/>
                  <a:pt x="4547606" y="0"/>
                </a:cubicBezTo>
                <a:cubicBezTo>
                  <a:pt x="4592259" y="12392"/>
                  <a:pt x="4628585" y="34899"/>
                  <a:pt x="4624748" y="77142"/>
                </a:cubicBezTo>
                <a:cubicBezTo>
                  <a:pt x="4635503" y="363467"/>
                  <a:pt x="4593802" y="522293"/>
                  <a:pt x="4624748" y="684858"/>
                </a:cubicBezTo>
                <a:cubicBezTo>
                  <a:pt x="4655694" y="847423"/>
                  <a:pt x="4602303" y="1101228"/>
                  <a:pt x="4624748" y="1245827"/>
                </a:cubicBezTo>
                <a:cubicBezTo>
                  <a:pt x="4620555" y="1290543"/>
                  <a:pt x="4585780" y="1332636"/>
                  <a:pt x="4547606" y="1322969"/>
                </a:cubicBezTo>
                <a:cubicBezTo>
                  <a:pt x="4247528" y="1345834"/>
                  <a:pt x="4066318" y="1250118"/>
                  <a:pt x="3899389" y="1322969"/>
                </a:cubicBezTo>
                <a:cubicBezTo>
                  <a:pt x="3732460" y="1395820"/>
                  <a:pt x="3571238" y="1320839"/>
                  <a:pt x="3474695" y="1322969"/>
                </a:cubicBezTo>
                <a:cubicBezTo>
                  <a:pt x="3378152" y="1325099"/>
                  <a:pt x="3176003" y="1284944"/>
                  <a:pt x="3005296" y="1322969"/>
                </a:cubicBezTo>
                <a:cubicBezTo>
                  <a:pt x="2834589" y="1360994"/>
                  <a:pt x="2730788" y="1317253"/>
                  <a:pt x="2580602" y="1322969"/>
                </a:cubicBezTo>
                <a:cubicBezTo>
                  <a:pt x="2430416" y="1328685"/>
                  <a:pt x="2316852" y="1273323"/>
                  <a:pt x="2111203" y="1322969"/>
                </a:cubicBezTo>
                <a:cubicBezTo>
                  <a:pt x="1905554" y="1372615"/>
                  <a:pt x="1799303" y="1320369"/>
                  <a:pt x="1686509" y="1322969"/>
                </a:cubicBezTo>
                <a:cubicBezTo>
                  <a:pt x="1573715" y="1325569"/>
                  <a:pt x="1364509" y="1292982"/>
                  <a:pt x="1261815" y="1322969"/>
                </a:cubicBezTo>
                <a:cubicBezTo>
                  <a:pt x="1159121" y="1352956"/>
                  <a:pt x="858901" y="1286652"/>
                  <a:pt x="658302" y="1322969"/>
                </a:cubicBezTo>
                <a:cubicBezTo>
                  <a:pt x="457703" y="1359286"/>
                  <a:pt x="324979" y="1283955"/>
                  <a:pt x="77142" y="1322969"/>
                </a:cubicBezTo>
                <a:cubicBezTo>
                  <a:pt x="29134" y="1325724"/>
                  <a:pt x="750" y="1291889"/>
                  <a:pt x="0" y="1245827"/>
                </a:cubicBezTo>
                <a:cubicBezTo>
                  <a:pt x="-36319" y="1065360"/>
                  <a:pt x="19918" y="914874"/>
                  <a:pt x="0" y="684858"/>
                </a:cubicBezTo>
                <a:cubicBezTo>
                  <a:pt x="-19918" y="454842"/>
                  <a:pt x="25491" y="302569"/>
                  <a:pt x="0" y="77142"/>
                </a:cubicBezTo>
                <a:close/>
              </a:path>
              <a:path w="4624748" h="1322969" stroke="0" extrusionOk="0">
                <a:moveTo>
                  <a:pt x="0" y="77142"/>
                </a:moveTo>
                <a:cubicBezTo>
                  <a:pt x="12415" y="37071"/>
                  <a:pt x="44934" y="1528"/>
                  <a:pt x="77142" y="0"/>
                </a:cubicBezTo>
                <a:cubicBezTo>
                  <a:pt x="297264" y="-55952"/>
                  <a:pt x="468061" y="31201"/>
                  <a:pt x="725359" y="0"/>
                </a:cubicBezTo>
                <a:cubicBezTo>
                  <a:pt x="982657" y="-31201"/>
                  <a:pt x="1111711" y="35742"/>
                  <a:pt x="1239463" y="0"/>
                </a:cubicBezTo>
                <a:cubicBezTo>
                  <a:pt x="1367215" y="-35742"/>
                  <a:pt x="1581159" y="55344"/>
                  <a:pt x="1798271" y="0"/>
                </a:cubicBezTo>
                <a:cubicBezTo>
                  <a:pt x="2015383" y="-55344"/>
                  <a:pt x="2227717" y="29600"/>
                  <a:pt x="2401783" y="0"/>
                </a:cubicBezTo>
                <a:cubicBezTo>
                  <a:pt x="2575849" y="-29600"/>
                  <a:pt x="2902873" y="5121"/>
                  <a:pt x="3050001" y="0"/>
                </a:cubicBezTo>
                <a:cubicBezTo>
                  <a:pt x="3197129" y="-5121"/>
                  <a:pt x="3365212" y="58238"/>
                  <a:pt x="3564104" y="0"/>
                </a:cubicBezTo>
                <a:cubicBezTo>
                  <a:pt x="3762996" y="-58238"/>
                  <a:pt x="4060921" y="67449"/>
                  <a:pt x="4547606" y="0"/>
                </a:cubicBezTo>
                <a:cubicBezTo>
                  <a:pt x="4585438" y="1191"/>
                  <a:pt x="4622191" y="42504"/>
                  <a:pt x="4624748" y="77142"/>
                </a:cubicBezTo>
                <a:cubicBezTo>
                  <a:pt x="4681677" y="279363"/>
                  <a:pt x="4569737" y="421304"/>
                  <a:pt x="4624748" y="673171"/>
                </a:cubicBezTo>
                <a:cubicBezTo>
                  <a:pt x="4679759" y="925038"/>
                  <a:pt x="4610752" y="1044767"/>
                  <a:pt x="4624748" y="1245827"/>
                </a:cubicBezTo>
                <a:cubicBezTo>
                  <a:pt x="4624955" y="1285183"/>
                  <a:pt x="4588903" y="1317871"/>
                  <a:pt x="4547606" y="1322969"/>
                </a:cubicBezTo>
                <a:cubicBezTo>
                  <a:pt x="4316664" y="1347254"/>
                  <a:pt x="4251242" y="1303245"/>
                  <a:pt x="4033503" y="1322969"/>
                </a:cubicBezTo>
                <a:cubicBezTo>
                  <a:pt x="3815764" y="1342693"/>
                  <a:pt x="3715752" y="1316746"/>
                  <a:pt x="3519399" y="1322969"/>
                </a:cubicBezTo>
                <a:cubicBezTo>
                  <a:pt x="3323046" y="1329192"/>
                  <a:pt x="3126981" y="1307533"/>
                  <a:pt x="2915887" y="1322969"/>
                </a:cubicBezTo>
                <a:cubicBezTo>
                  <a:pt x="2704793" y="1338405"/>
                  <a:pt x="2673421" y="1290665"/>
                  <a:pt x="2446488" y="1322969"/>
                </a:cubicBezTo>
                <a:cubicBezTo>
                  <a:pt x="2219555" y="1355273"/>
                  <a:pt x="2150096" y="1319398"/>
                  <a:pt x="1887680" y="1322969"/>
                </a:cubicBezTo>
                <a:cubicBezTo>
                  <a:pt x="1625264" y="1326540"/>
                  <a:pt x="1670720" y="1275076"/>
                  <a:pt x="1462986" y="1322969"/>
                </a:cubicBezTo>
                <a:cubicBezTo>
                  <a:pt x="1255252" y="1370862"/>
                  <a:pt x="1195517" y="1276882"/>
                  <a:pt x="1038292" y="1322969"/>
                </a:cubicBezTo>
                <a:cubicBezTo>
                  <a:pt x="881067" y="1369056"/>
                  <a:pt x="321970" y="1236218"/>
                  <a:pt x="77142" y="1322969"/>
                </a:cubicBezTo>
                <a:cubicBezTo>
                  <a:pt x="32353" y="1326535"/>
                  <a:pt x="-1149" y="1294773"/>
                  <a:pt x="0" y="1245827"/>
                </a:cubicBezTo>
                <a:cubicBezTo>
                  <a:pt x="-50242" y="1062208"/>
                  <a:pt x="34593" y="859302"/>
                  <a:pt x="0" y="661485"/>
                </a:cubicBezTo>
                <a:cubicBezTo>
                  <a:pt x="-34593" y="463668"/>
                  <a:pt x="15955" y="275312"/>
                  <a:pt x="0" y="77142"/>
                </a:cubicBezTo>
                <a:close/>
              </a:path>
            </a:pathLst>
          </a:custGeom>
          <a:solidFill>
            <a:srgbClr val="F3EFE7"/>
          </a:solidFill>
          <a:ln>
            <a:solidFill>
              <a:srgbClr val="C7B09D"/>
            </a:solidFill>
            <a:extLst>
              <a:ext uri="{C807C97D-BFC1-408E-A445-0C87EB9F89A2}">
                <ask:lineSketchStyleProps xmlns="" xmlns:ask="http://schemas.microsoft.com/office/drawing/2018/sketchyshapes" sd="106626831">
                  <a:prstGeom prst="roundRect">
                    <a:avLst>
                      <a:gd name="adj" fmla="val 58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E3B7168B-3A03-4AE2-BFE9-189FB18D6A50}"/>
              </a:ext>
            </a:extLst>
          </p:cNvPr>
          <p:cNvSpPr/>
          <p:nvPr/>
        </p:nvSpPr>
        <p:spPr>
          <a:xfrm rot="5400000">
            <a:off x="5509635" y="1946337"/>
            <a:ext cx="386953" cy="292760"/>
          </a:xfrm>
          <a:prstGeom prst="rightArrow">
            <a:avLst/>
          </a:prstGeom>
          <a:solidFill>
            <a:srgbClr val="AB8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CDC26A1-024F-4492-A6FA-69BC9B93BDD3}"/>
              </a:ext>
            </a:extLst>
          </p:cNvPr>
          <p:cNvSpPr/>
          <p:nvPr/>
        </p:nvSpPr>
        <p:spPr>
          <a:xfrm>
            <a:off x="3453628" y="2342721"/>
            <a:ext cx="4481559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清廷割臺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改名明志，並參與抗日行動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D2474221-E28E-4733-B85C-A44B3ABC8790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2E61B325-77D0-4B58-8AEF-FFACC554F0D8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6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重要生平事蹟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AE37D24-7854-491E-B915-97D63EA2C0BE}"/>
              </a:ext>
            </a:extLst>
          </p:cNvPr>
          <p:cNvSpPr/>
          <p:nvPr/>
        </p:nvSpPr>
        <p:spPr>
          <a:xfrm>
            <a:off x="492164" y="1273461"/>
            <a:ext cx="1915433" cy="665841"/>
          </a:xfrm>
          <a:prstGeom prst="roundRect">
            <a:avLst/>
          </a:pr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年少時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5FEEC6D-11D7-464E-B423-93E27C42B300}"/>
              </a:ext>
            </a:extLst>
          </p:cNvPr>
          <p:cNvSpPr/>
          <p:nvPr/>
        </p:nvSpPr>
        <p:spPr>
          <a:xfrm>
            <a:off x="2618780" y="1273461"/>
            <a:ext cx="1915433" cy="665841"/>
          </a:xfrm>
          <a:prstGeom prst="roundRect">
            <a:avLst/>
          </a:pr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光緒</a:t>
            </a:r>
            <a:r>
              <a:rPr lang="en-US" altLang="zh-TW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F722ECF2-3A6D-4E5B-9E45-089173D62ABC}"/>
              </a:ext>
            </a:extLst>
          </p:cNvPr>
          <p:cNvSpPr/>
          <p:nvPr/>
        </p:nvSpPr>
        <p:spPr>
          <a:xfrm>
            <a:off x="4745396" y="1273461"/>
            <a:ext cx="1915433" cy="665841"/>
          </a:xfrm>
          <a:prstGeom prst="roundRect">
            <a:avLst/>
          </a:pr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光緒</a:t>
            </a:r>
            <a:r>
              <a:rPr lang="en-US" altLang="zh-TW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EA274F9A-7123-43AC-9874-3BE8D9A27046}"/>
              </a:ext>
            </a:extLst>
          </p:cNvPr>
          <p:cNvSpPr/>
          <p:nvPr/>
        </p:nvSpPr>
        <p:spPr>
          <a:xfrm>
            <a:off x="6872012" y="1273461"/>
            <a:ext cx="1915433" cy="665841"/>
          </a:xfrm>
          <a:custGeom>
            <a:avLst/>
            <a:gdLst>
              <a:gd name="connsiteX0" fmla="*/ 0 w 1915433"/>
              <a:gd name="connsiteY0" fmla="*/ 110976 h 665841"/>
              <a:gd name="connsiteX1" fmla="*/ 110976 w 1915433"/>
              <a:gd name="connsiteY1" fmla="*/ 0 h 665841"/>
              <a:gd name="connsiteX2" fmla="*/ 709339 w 1915433"/>
              <a:gd name="connsiteY2" fmla="*/ 0 h 665841"/>
              <a:gd name="connsiteX3" fmla="*/ 1239963 w 1915433"/>
              <a:gd name="connsiteY3" fmla="*/ 0 h 665841"/>
              <a:gd name="connsiteX4" fmla="*/ 1804457 w 1915433"/>
              <a:gd name="connsiteY4" fmla="*/ 0 h 665841"/>
              <a:gd name="connsiteX5" fmla="*/ 1915433 w 1915433"/>
              <a:gd name="connsiteY5" fmla="*/ 110976 h 665841"/>
              <a:gd name="connsiteX6" fmla="*/ 1915433 w 1915433"/>
              <a:gd name="connsiteY6" fmla="*/ 554865 h 665841"/>
              <a:gd name="connsiteX7" fmla="*/ 1804457 w 1915433"/>
              <a:gd name="connsiteY7" fmla="*/ 665841 h 665841"/>
              <a:gd name="connsiteX8" fmla="*/ 1273833 w 1915433"/>
              <a:gd name="connsiteY8" fmla="*/ 665841 h 665841"/>
              <a:gd name="connsiteX9" fmla="*/ 692404 w 1915433"/>
              <a:gd name="connsiteY9" fmla="*/ 665841 h 665841"/>
              <a:gd name="connsiteX10" fmla="*/ 110976 w 1915433"/>
              <a:gd name="connsiteY10" fmla="*/ 665841 h 665841"/>
              <a:gd name="connsiteX11" fmla="*/ 0 w 1915433"/>
              <a:gd name="connsiteY11" fmla="*/ 554865 h 665841"/>
              <a:gd name="connsiteX12" fmla="*/ 0 w 1915433"/>
              <a:gd name="connsiteY12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433" h="665841" fill="none" extrusionOk="0">
                <a:moveTo>
                  <a:pt x="0" y="110976"/>
                </a:moveTo>
                <a:cubicBezTo>
                  <a:pt x="10082" y="50831"/>
                  <a:pt x="45744" y="-3659"/>
                  <a:pt x="110976" y="0"/>
                </a:cubicBezTo>
                <a:cubicBezTo>
                  <a:pt x="259444" y="-60796"/>
                  <a:pt x="471657" y="9117"/>
                  <a:pt x="709339" y="0"/>
                </a:cubicBezTo>
                <a:cubicBezTo>
                  <a:pt x="947021" y="-9117"/>
                  <a:pt x="1057904" y="13195"/>
                  <a:pt x="1239963" y="0"/>
                </a:cubicBezTo>
                <a:cubicBezTo>
                  <a:pt x="1422022" y="-13195"/>
                  <a:pt x="1596957" y="44779"/>
                  <a:pt x="1804457" y="0"/>
                </a:cubicBezTo>
                <a:cubicBezTo>
                  <a:pt x="1873858" y="-8911"/>
                  <a:pt x="1914816" y="67187"/>
                  <a:pt x="1915433" y="110976"/>
                </a:cubicBezTo>
                <a:cubicBezTo>
                  <a:pt x="1924463" y="232153"/>
                  <a:pt x="1873670" y="385639"/>
                  <a:pt x="1915433" y="554865"/>
                </a:cubicBezTo>
                <a:cubicBezTo>
                  <a:pt x="1901362" y="621806"/>
                  <a:pt x="1872173" y="655792"/>
                  <a:pt x="1804457" y="665841"/>
                </a:cubicBezTo>
                <a:cubicBezTo>
                  <a:pt x="1556024" y="679163"/>
                  <a:pt x="1480422" y="641940"/>
                  <a:pt x="1273833" y="665841"/>
                </a:cubicBezTo>
                <a:cubicBezTo>
                  <a:pt x="1067244" y="689742"/>
                  <a:pt x="912597" y="606230"/>
                  <a:pt x="692404" y="665841"/>
                </a:cubicBezTo>
                <a:cubicBezTo>
                  <a:pt x="472211" y="725452"/>
                  <a:pt x="347228" y="597145"/>
                  <a:pt x="110976" y="665841"/>
                </a:cubicBezTo>
                <a:cubicBezTo>
                  <a:pt x="59191" y="671259"/>
                  <a:pt x="4895" y="618328"/>
                  <a:pt x="0" y="554865"/>
                </a:cubicBezTo>
                <a:cubicBezTo>
                  <a:pt x="-22467" y="425367"/>
                  <a:pt x="48875" y="305318"/>
                  <a:pt x="0" y="110976"/>
                </a:cubicBezTo>
                <a:close/>
              </a:path>
              <a:path w="1915433" h="665841" stroke="0" extrusionOk="0">
                <a:moveTo>
                  <a:pt x="0" y="110976"/>
                </a:moveTo>
                <a:cubicBezTo>
                  <a:pt x="12035" y="55181"/>
                  <a:pt x="50270" y="1817"/>
                  <a:pt x="110976" y="0"/>
                </a:cubicBezTo>
                <a:cubicBezTo>
                  <a:pt x="249201" y="-38166"/>
                  <a:pt x="404378" y="4366"/>
                  <a:pt x="641600" y="0"/>
                </a:cubicBezTo>
                <a:cubicBezTo>
                  <a:pt x="878822" y="-4366"/>
                  <a:pt x="1049676" y="49681"/>
                  <a:pt x="1206094" y="0"/>
                </a:cubicBezTo>
                <a:cubicBezTo>
                  <a:pt x="1362512" y="-49681"/>
                  <a:pt x="1678695" y="26293"/>
                  <a:pt x="1804457" y="0"/>
                </a:cubicBezTo>
                <a:cubicBezTo>
                  <a:pt x="1869887" y="-1775"/>
                  <a:pt x="1905881" y="41471"/>
                  <a:pt x="1915433" y="110976"/>
                </a:cubicBezTo>
                <a:cubicBezTo>
                  <a:pt x="1953325" y="329659"/>
                  <a:pt x="1909251" y="351999"/>
                  <a:pt x="1915433" y="554865"/>
                </a:cubicBezTo>
                <a:cubicBezTo>
                  <a:pt x="1910102" y="601082"/>
                  <a:pt x="1870056" y="648167"/>
                  <a:pt x="1804457" y="665841"/>
                </a:cubicBezTo>
                <a:cubicBezTo>
                  <a:pt x="1610145" y="697954"/>
                  <a:pt x="1492652" y="647974"/>
                  <a:pt x="1273833" y="665841"/>
                </a:cubicBezTo>
                <a:cubicBezTo>
                  <a:pt x="1055014" y="683708"/>
                  <a:pt x="798628" y="631552"/>
                  <a:pt x="675470" y="665841"/>
                </a:cubicBezTo>
                <a:cubicBezTo>
                  <a:pt x="552312" y="700130"/>
                  <a:pt x="230917" y="639042"/>
                  <a:pt x="110976" y="665841"/>
                </a:cubicBezTo>
                <a:cubicBezTo>
                  <a:pt x="50690" y="652863"/>
                  <a:pt x="-2531" y="621347"/>
                  <a:pt x="0" y="554865"/>
                </a:cubicBezTo>
                <a:cubicBezTo>
                  <a:pt x="-26905" y="453955"/>
                  <a:pt x="5317" y="294690"/>
                  <a:pt x="0" y="110976"/>
                </a:cubicBezTo>
                <a:close/>
              </a:path>
            </a:pathLst>
          </a:custGeom>
          <a:solidFill>
            <a:srgbClr val="AB896D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35410032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抗日失敗</a:t>
            </a: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2E34C04-4F13-41A6-960E-B78C2700A7E6}"/>
              </a:ext>
            </a:extLst>
          </p:cNvPr>
          <p:cNvSpPr/>
          <p:nvPr/>
        </p:nvSpPr>
        <p:spPr>
          <a:xfrm>
            <a:off x="3905794" y="2234482"/>
            <a:ext cx="4881651" cy="2298329"/>
          </a:xfrm>
          <a:custGeom>
            <a:avLst/>
            <a:gdLst>
              <a:gd name="connsiteX0" fmla="*/ 0 w 4881651"/>
              <a:gd name="connsiteY0" fmla="*/ 112250 h 2298329"/>
              <a:gd name="connsiteX1" fmla="*/ 112250 w 4881651"/>
              <a:gd name="connsiteY1" fmla="*/ 0 h 2298329"/>
              <a:gd name="connsiteX2" fmla="*/ 787537 w 4881651"/>
              <a:gd name="connsiteY2" fmla="*/ 0 h 2298329"/>
              <a:gd name="connsiteX3" fmla="*/ 1416252 w 4881651"/>
              <a:gd name="connsiteY3" fmla="*/ 0 h 2298329"/>
              <a:gd name="connsiteX4" fmla="*/ 1858682 w 4881651"/>
              <a:gd name="connsiteY4" fmla="*/ 0 h 2298329"/>
              <a:gd name="connsiteX5" fmla="*/ 2440826 w 4881651"/>
              <a:gd name="connsiteY5" fmla="*/ 0 h 2298329"/>
              <a:gd name="connsiteX6" fmla="*/ 2976398 w 4881651"/>
              <a:gd name="connsiteY6" fmla="*/ 0 h 2298329"/>
              <a:gd name="connsiteX7" fmla="*/ 3511970 w 4881651"/>
              <a:gd name="connsiteY7" fmla="*/ 0 h 2298329"/>
              <a:gd name="connsiteX8" fmla="*/ 4187257 w 4881651"/>
              <a:gd name="connsiteY8" fmla="*/ 0 h 2298329"/>
              <a:gd name="connsiteX9" fmla="*/ 4769401 w 4881651"/>
              <a:gd name="connsiteY9" fmla="*/ 0 h 2298329"/>
              <a:gd name="connsiteX10" fmla="*/ 4881651 w 4881651"/>
              <a:gd name="connsiteY10" fmla="*/ 112250 h 2298329"/>
              <a:gd name="connsiteX11" fmla="*/ 4881651 w 4881651"/>
              <a:gd name="connsiteY11" fmla="*/ 672184 h 2298329"/>
              <a:gd name="connsiteX12" fmla="*/ 4881651 w 4881651"/>
              <a:gd name="connsiteY12" fmla="*/ 1128426 h 2298329"/>
              <a:gd name="connsiteX13" fmla="*/ 4881651 w 4881651"/>
              <a:gd name="connsiteY13" fmla="*/ 1605407 h 2298329"/>
              <a:gd name="connsiteX14" fmla="*/ 4881651 w 4881651"/>
              <a:gd name="connsiteY14" fmla="*/ 2186079 h 2298329"/>
              <a:gd name="connsiteX15" fmla="*/ 4769401 w 4881651"/>
              <a:gd name="connsiteY15" fmla="*/ 2298329 h 2298329"/>
              <a:gd name="connsiteX16" fmla="*/ 4280400 w 4881651"/>
              <a:gd name="connsiteY16" fmla="*/ 2298329 h 2298329"/>
              <a:gd name="connsiteX17" fmla="*/ 3651685 w 4881651"/>
              <a:gd name="connsiteY17" fmla="*/ 2298329 h 2298329"/>
              <a:gd name="connsiteX18" fmla="*/ 3162684 w 4881651"/>
              <a:gd name="connsiteY18" fmla="*/ 2298329 h 2298329"/>
              <a:gd name="connsiteX19" fmla="*/ 2627112 w 4881651"/>
              <a:gd name="connsiteY19" fmla="*/ 2298329 h 2298329"/>
              <a:gd name="connsiteX20" fmla="*/ 2184682 w 4881651"/>
              <a:gd name="connsiteY20" fmla="*/ 2298329 h 2298329"/>
              <a:gd name="connsiteX21" fmla="*/ 1509395 w 4881651"/>
              <a:gd name="connsiteY21" fmla="*/ 2298329 h 2298329"/>
              <a:gd name="connsiteX22" fmla="*/ 973823 w 4881651"/>
              <a:gd name="connsiteY22" fmla="*/ 2298329 h 2298329"/>
              <a:gd name="connsiteX23" fmla="*/ 112250 w 4881651"/>
              <a:gd name="connsiteY23" fmla="*/ 2298329 h 2298329"/>
              <a:gd name="connsiteX24" fmla="*/ 0 w 4881651"/>
              <a:gd name="connsiteY24" fmla="*/ 2186079 h 2298329"/>
              <a:gd name="connsiteX25" fmla="*/ 0 w 4881651"/>
              <a:gd name="connsiteY25" fmla="*/ 1626145 h 2298329"/>
              <a:gd name="connsiteX26" fmla="*/ 0 w 4881651"/>
              <a:gd name="connsiteY26" fmla="*/ 1169903 h 2298329"/>
              <a:gd name="connsiteX27" fmla="*/ 0 w 4881651"/>
              <a:gd name="connsiteY27" fmla="*/ 651446 h 2298329"/>
              <a:gd name="connsiteX28" fmla="*/ 0 w 4881651"/>
              <a:gd name="connsiteY28" fmla="*/ 112250 h 229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881651" h="2298329" fill="none" extrusionOk="0">
                <a:moveTo>
                  <a:pt x="0" y="112250"/>
                </a:moveTo>
                <a:cubicBezTo>
                  <a:pt x="2338" y="50196"/>
                  <a:pt x="48203" y="-703"/>
                  <a:pt x="112250" y="0"/>
                </a:cubicBezTo>
                <a:cubicBezTo>
                  <a:pt x="257425" y="-8847"/>
                  <a:pt x="537490" y="9196"/>
                  <a:pt x="787537" y="0"/>
                </a:cubicBezTo>
                <a:cubicBezTo>
                  <a:pt x="1037584" y="-9196"/>
                  <a:pt x="1130756" y="49155"/>
                  <a:pt x="1416252" y="0"/>
                </a:cubicBezTo>
                <a:cubicBezTo>
                  <a:pt x="1701749" y="-49155"/>
                  <a:pt x="1728232" y="48883"/>
                  <a:pt x="1858682" y="0"/>
                </a:cubicBezTo>
                <a:cubicBezTo>
                  <a:pt x="1989132" y="-48883"/>
                  <a:pt x="2310676" y="24771"/>
                  <a:pt x="2440826" y="0"/>
                </a:cubicBezTo>
                <a:cubicBezTo>
                  <a:pt x="2570976" y="-24771"/>
                  <a:pt x="2749258" y="22437"/>
                  <a:pt x="2976398" y="0"/>
                </a:cubicBezTo>
                <a:cubicBezTo>
                  <a:pt x="3203538" y="-22437"/>
                  <a:pt x="3251340" y="4868"/>
                  <a:pt x="3511970" y="0"/>
                </a:cubicBezTo>
                <a:cubicBezTo>
                  <a:pt x="3772600" y="-4868"/>
                  <a:pt x="3852797" y="14980"/>
                  <a:pt x="4187257" y="0"/>
                </a:cubicBezTo>
                <a:cubicBezTo>
                  <a:pt x="4521717" y="-14980"/>
                  <a:pt x="4570248" y="32374"/>
                  <a:pt x="4769401" y="0"/>
                </a:cubicBezTo>
                <a:cubicBezTo>
                  <a:pt x="4818210" y="6641"/>
                  <a:pt x="4880067" y="53713"/>
                  <a:pt x="4881651" y="112250"/>
                </a:cubicBezTo>
                <a:cubicBezTo>
                  <a:pt x="4947561" y="325581"/>
                  <a:pt x="4840142" y="420590"/>
                  <a:pt x="4881651" y="672184"/>
                </a:cubicBezTo>
                <a:cubicBezTo>
                  <a:pt x="4923160" y="923778"/>
                  <a:pt x="4845149" y="1014286"/>
                  <a:pt x="4881651" y="1128426"/>
                </a:cubicBezTo>
                <a:cubicBezTo>
                  <a:pt x="4918153" y="1242566"/>
                  <a:pt x="4876143" y="1434417"/>
                  <a:pt x="4881651" y="1605407"/>
                </a:cubicBezTo>
                <a:cubicBezTo>
                  <a:pt x="4887159" y="1776397"/>
                  <a:pt x="4866773" y="1978255"/>
                  <a:pt x="4881651" y="2186079"/>
                </a:cubicBezTo>
                <a:cubicBezTo>
                  <a:pt x="4883778" y="2258102"/>
                  <a:pt x="4821577" y="2287808"/>
                  <a:pt x="4769401" y="2298329"/>
                </a:cubicBezTo>
                <a:cubicBezTo>
                  <a:pt x="4613418" y="2331873"/>
                  <a:pt x="4492424" y="2291219"/>
                  <a:pt x="4280400" y="2298329"/>
                </a:cubicBezTo>
                <a:cubicBezTo>
                  <a:pt x="4068376" y="2305439"/>
                  <a:pt x="3841423" y="2249497"/>
                  <a:pt x="3651685" y="2298329"/>
                </a:cubicBezTo>
                <a:cubicBezTo>
                  <a:pt x="3461947" y="2347161"/>
                  <a:pt x="3336219" y="2252654"/>
                  <a:pt x="3162684" y="2298329"/>
                </a:cubicBezTo>
                <a:cubicBezTo>
                  <a:pt x="2989149" y="2344004"/>
                  <a:pt x="2869759" y="2234658"/>
                  <a:pt x="2627112" y="2298329"/>
                </a:cubicBezTo>
                <a:cubicBezTo>
                  <a:pt x="2384465" y="2362000"/>
                  <a:pt x="2373948" y="2286205"/>
                  <a:pt x="2184682" y="2298329"/>
                </a:cubicBezTo>
                <a:cubicBezTo>
                  <a:pt x="1995416" y="2310453"/>
                  <a:pt x="1647187" y="2230782"/>
                  <a:pt x="1509395" y="2298329"/>
                </a:cubicBezTo>
                <a:cubicBezTo>
                  <a:pt x="1371603" y="2365876"/>
                  <a:pt x="1167766" y="2254331"/>
                  <a:pt x="973823" y="2298329"/>
                </a:cubicBezTo>
                <a:cubicBezTo>
                  <a:pt x="779880" y="2342327"/>
                  <a:pt x="522281" y="2279440"/>
                  <a:pt x="112250" y="2298329"/>
                </a:cubicBezTo>
                <a:cubicBezTo>
                  <a:pt x="47914" y="2301010"/>
                  <a:pt x="2092" y="2244548"/>
                  <a:pt x="0" y="2186079"/>
                </a:cubicBezTo>
                <a:cubicBezTo>
                  <a:pt x="-8611" y="1943945"/>
                  <a:pt x="53129" y="1836035"/>
                  <a:pt x="0" y="1626145"/>
                </a:cubicBezTo>
                <a:cubicBezTo>
                  <a:pt x="-53129" y="1416255"/>
                  <a:pt x="26730" y="1289293"/>
                  <a:pt x="0" y="1169903"/>
                </a:cubicBezTo>
                <a:cubicBezTo>
                  <a:pt x="-26730" y="1050513"/>
                  <a:pt x="34537" y="888702"/>
                  <a:pt x="0" y="651446"/>
                </a:cubicBezTo>
                <a:cubicBezTo>
                  <a:pt x="-34537" y="414190"/>
                  <a:pt x="40459" y="279675"/>
                  <a:pt x="0" y="112250"/>
                </a:cubicBezTo>
                <a:close/>
              </a:path>
              <a:path w="4881651" h="2298329" stroke="0" extrusionOk="0">
                <a:moveTo>
                  <a:pt x="0" y="112250"/>
                </a:moveTo>
                <a:cubicBezTo>
                  <a:pt x="18021" y="53932"/>
                  <a:pt x="56852" y="969"/>
                  <a:pt x="112250" y="0"/>
                </a:cubicBezTo>
                <a:cubicBezTo>
                  <a:pt x="368318" y="-64711"/>
                  <a:pt x="556590" y="5587"/>
                  <a:pt x="787537" y="0"/>
                </a:cubicBezTo>
                <a:cubicBezTo>
                  <a:pt x="1018484" y="-5587"/>
                  <a:pt x="1161890" y="28407"/>
                  <a:pt x="1323109" y="0"/>
                </a:cubicBezTo>
                <a:cubicBezTo>
                  <a:pt x="1484328" y="-28407"/>
                  <a:pt x="1681098" y="42020"/>
                  <a:pt x="1905253" y="0"/>
                </a:cubicBezTo>
                <a:cubicBezTo>
                  <a:pt x="2129408" y="-42020"/>
                  <a:pt x="2356543" y="12328"/>
                  <a:pt x="2533969" y="0"/>
                </a:cubicBezTo>
                <a:cubicBezTo>
                  <a:pt x="2711395" y="-12328"/>
                  <a:pt x="2947791" y="19859"/>
                  <a:pt x="3209255" y="0"/>
                </a:cubicBezTo>
                <a:cubicBezTo>
                  <a:pt x="3470719" y="-19859"/>
                  <a:pt x="3579687" y="58052"/>
                  <a:pt x="3744828" y="0"/>
                </a:cubicBezTo>
                <a:cubicBezTo>
                  <a:pt x="3909969" y="-58052"/>
                  <a:pt x="4396923" y="75839"/>
                  <a:pt x="4769401" y="0"/>
                </a:cubicBezTo>
                <a:cubicBezTo>
                  <a:pt x="4829951" y="360"/>
                  <a:pt x="4879524" y="56884"/>
                  <a:pt x="4881651" y="112250"/>
                </a:cubicBezTo>
                <a:cubicBezTo>
                  <a:pt x="4927778" y="268912"/>
                  <a:pt x="4858017" y="470527"/>
                  <a:pt x="4881651" y="651446"/>
                </a:cubicBezTo>
                <a:cubicBezTo>
                  <a:pt x="4905285" y="832365"/>
                  <a:pt x="4837948" y="1009955"/>
                  <a:pt x="4881651" y="1149165"/>
                </a:cubicBezTo>
                <a:cubicBezTo>
                  <a:pt x="4925354" y="1288375"/>
                  <a:pt x="4877272" y="1503124"/>
                  <a:pt x="4881651" y="1709098"/>
                </a:cubicBezTo>
                <a:cubicBezTo>
                  <a:pt x="4886030" y="1915072"/>
                  <a:pt x="4842041" y="1964214"/>
                  <a:pt x="4881651" y="2186079"/>
                </a:cubicBezTo>
                <a:cubicBezTo>
                  <a:pt x="4867653" y="2256447"/>
                  <a:pt x="4824532" y="2283886"/>
                  <a:pt x="4769401" y="2298329"/>
                </a:cubicBezTo>
                <a:cubicBezTo>
                  <a:pt x="4529409" y="2317772"/>
                  <a:pt x="4282930" y="2281974"/>
                  <a:pt x="4140686" y="2298329"/>
                </a:cubicBezTo>
                <a:cubicBezTo>
                  <a:pt x="3998442" y="2314684"/>
                  <a:pt x="3812305" y="2297709"/>
                  <a:pt x="3651685" y="2298329"/>
                </a:cubicBezTo>
                <a:cubicBezTo>
                  <a:pt x="3491065" y="2298949"/>
                  <a:pt x="3239298" y="2265609"/>
                  <a:pt x="3069541" y="2298329"/>
                </a:cubicBezTo>
                <a:cubicBezTo>
                  <a:pt x="2899784" y="2331049"/>
                  <a:pt x="2812211" y="2295408"/>
                  <a:pt x="2627112" y="2298329"/>
                </a:cubicBezTo>
                <a:cubicBezTo>
                  <a:pt x="2442013" y="2301250"/>
                  <a:pt x="2327766" y="2285404"/>
                  <a:pt x="2184682" y="2298329"/>
                </a:cubicBezTo>
                <a:cubicBezTo>
                  <a:pt x="2041598" y="2311254"/>
                  <a:pt x="1795311" y="2267771"/>
                  <a:pt x="1649110" y="2298329"/>
                </a:cubicBezTo>
                <a:cubicBezTo>
                  <a:pt x="1502909" y="2328887"/>
                  <a:pt x="1205246" y="2294750"/>
                  <a:pt x="973823" y="2298329"/>
                </a:cubicBezTo>
                <a:cubicBezTo>
                  <a:pt x="742400" y="2301908"/>
                  <a:pt x="331366" y="2227342"/>
                  <a:pt x="112250" y="2298329"/>
                </a:cubicBezTo>
                <a:cubicBezTo>
                  <a:pt x="54493" y="2297885"/>
                  <a:pt x="1707" y="2247179"/>
                  <a:pt x="0" y="2186079"/>
                </a:cubicBezTo>
                <a:cubicBezTo>
                  <a:pt x="-9273" y="2045645"/>
                  <a:pt x="19946" y="1886249"/>
                  <a:pt x="0" y="1646883"/>
                </a:cubicBezTo>
                <a:cubicBezTo>
                  <a:pt x="-19946" y="1407517"/>
                  <a:pt x="49784" y="1312415"/>
                  <a:pt x="0" y="1190641"/>
                </a:cubicBezTo>
                <a:cubicBezTo>
                  <a:pt x="-49784" y="1068867"/>
                  <a:pt x="32320" y="838897"/>
                  <a:pt x="0" y="630707"/>
                </a:cubicBezTo>
                <a:cubicBezTo>
                  <a:pt x="-32320" y="422517"/>
                  <a:pt x="19575" y="227102"/>
                  <a:pt x="0" y="112250"/>
                </a:cubicBezTo>
                <a:close/>
              </a:path>
            </a:pathLst>
          </a:custGeom>
          <a:solidFill>
            <a:srgbClr val="F3EFE7"/>
          </a:solidFill>
          <a:ln>
            <a:solidFill>
              <a:srgbClr val="C7B09D"/>
            </a:solidFill>
            <a:extLst>
              <a:ext uri="{C807C97D-BFC1-408E-A445-0C87EB9F89A2}">
                <ask:lineSketchStyleProps xmlns="" xmlns:ask="http://schemas.microsoft.com/office/drawing/2018/sketchyshapes" sd="106626831">
                  <a:prstGeom prst="roundRect">
                    <a:avLst>
                      <a:gd name="adj" fmla="val 488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E3B7168B-3A03-4AE2-BFE9-189FB18D6A50}"/>
              </a:ext>
            </a:extLst>
          </p:cNvPr>
          <p:cNvSpPr/>
          <p:nvPr/>
        </p:nvSpPr>
        <p:spPr>
          <a:xfrm rot="5400000">
            <a:off x="7636251" y="1946338"/>
            <a:ext cx="386953" cy="292760"/>
          </a:xfrm>
          <a:prstGeom prst="rightArrow">
            <a:avLst/>
          </a:prstGeom>
          <a:solidFill>
            <a:srgbClr val="AB8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CDC26A1-024F-4492-A6FA-69BC9B93BDD3}"/>
              </a:ext>
            </a:extLst>
          </p:cNvPr>
          <p:cNvSpPr/>
          <p:nvPr/>
        </p:nvSpPr>
        <p:spPr>
          <a:xfrm>
            <a:off x="4034245" y="2332487"/>
            <a:ext cx="4624748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潛心著述，以教授漢學為業堅持以干支紀年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不講日語、不斷辮髮</a:t>
            </a: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藉詩文抒發理念、批判時政</a:t>
            </a:r>
          </a:p>
        </p:txBody>
      </p:sp>
    </p:spTree>
    <p:extLst>
      <p:ext uri="{BB962C8B-B14F-4D97-AF65-F5344CB8AC3E}">
        <p14:creationId xmlns:p14="http://schemas.microsoft.com/office/powerpoint/2010/main" val="33771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0E48D04-0DF2-479F-A1C6-A9107B93A377}"/>
              </a:ext>
            </a:extLst>
          </p:cNvPr>
          <p:cNvSpPr/>
          <p:nvPr/>
        </p:nvSpPr>
        <p:spPr>
          <a:xfrm>
            <a:off x="2958415" y="3324008"/>
            <a:ext cx="4992511" cy="1240735"/>
          </a:xfrm>
          <a:custGeom>
            <a:avLst/>
            <a:gdLst>
              <a:gd name="connsiteX0" fmla="*/ 0 w 4992511"/>
              <a:gd name="connsiteY0" fmla="*/ 206793 h 1240735"/>
              <a:gd name="connsiteX1" fmla="*/ 206793 w 4992511"/>
              <a:gd name="connsiteY1" fmla="*/ 0 h 1240735"/>
              <a:gd name="connsiteX2" fmla="*/ 870737 w 4992511"/>
              <a:gd name="connsiteY2" fmla="*/ 0 h 1240735"/>
              <a:gd name="connsiteX3" fmla="*/ 1534681 w 4992511"/>
              <a:gd name="connsiteY3" fmla="*/ 0 h 1240735"/>
              <a:gd name="connsiteX4" fmla="*/ 1969679 w 4992511"/>
              <a:gd name="connsiteY4" fmla="*/ 0 h 1240735"/>
              <a:gd name="connsiteX5" fmla="*/ 2633623 w 4992511"/>
              <a:gd name="connsiteY5" fmla="*/ 0 h 1240735"/>
              <a:gd name="connsiteX6" fmla="*/ 3160200 w 4992511"/>
              <a:gd name="connsiteY6" fmla="*/ 0 h 1240735"/>
              <a:gd name="connsiteX7" fmla="*/ 3778355 w 4992511"/>
              <a:gd name="connsiteY7" fmla="*/ 0 h 1240735"/>
              <a:gd name="connsiteX8" fmla="*/ 4785718 w 4992511"/>
              <a:gd name="connsiteY8" fmla="*/ 0 h 1240735"/>
              <a:gd name="connsiteX9" fmla="*/ 4992511 w 4992511"/>
              <a:gd name="connsiteY9" fmla="*/ 206793 h 1240735"/>
              <a:gd name="connsiteX10" fmla="*/ 4992511 w 4992511"/>
              <a:gd name="connsiteY10" fmla="*/ 603825 h 1240735"/>
              <a:gd name="connsiteX11" fmla="*/ 4992511 w 4992511"/>
              <a:gd name="connsiteY11" fmla="*/ 1033942 h 1240735"/>
              <a:gd name="connsiteX12" fmla="*/ 4785718 w 4992511"/>
              <a:gd name="connsiteY12" fmla="*/ 1240735 h 1240735"/>
              <a:gd name="connsiteX13" fmla="*/ 4167563 w 4992511"/>
              <a:gd name="connsiteY13" fmla="*/ 1240735 h 1240735"/>
              <a:gd name="connsiteX14" fmla="*/ 3549408 w 4992511"/>
              <a:gd name="connsiteY14" fmla="*/ 1240735 h 1240735"/>
              <a:gd name="connsiteX15" fmla="*/ 2931253 w 4992511"/>
              <a:gd name="connsiteY15" fmla="*/ 1240735 h 1240735"/>
              <a:gd name="connsiteX16" fmla="*/ 2404677 w 4992511"/>
              <a:gd name="connsiteY16" fmla="*/ 1240735 h 1240735"/>
              <a:gd name="connsiteX17" fmla="*/ 1969679 w 4992511"/>
              <a:gd name="connsiteY17" fmla="*/ 1240735 h 1240735"/>
              <a:gd name="connsiteX18" fmla="*/ 1443103 w 4992511"/>
              <a:gd name="connsiteY18" fmla="*/ 1240735 h 1240735"/>
              <a:gd name="connsiteX19" fmla="*/ 870737 w 4992511"/>
              <a:gd name="connsiteY19" fmla="*/ 1240735 h 1240735"/>
              <a:gd name="connsiteX20" fmla="*/ 206793 w 4992511"/>
              <a:gd name="connsiteY20" fmla="*/ 1240735 h 1240735"/>
              <a:gd name="connsiteX21" fmla="*/ 0 w 4992511"/>
              <a:gd name="connsiteY21" fmla="*/ 1033942 h 1240735"/>
              <a:gd name="connsiteX22" fmla="*/ 0 w 4992511"/>
              <a:gd name="connsiteY22" fmla="*/ 612096 h 1240735"/>
              <a:gd name="connsiteX23" fmla="*/ 0 w 4992511"/>
              <a:gd name="connsiteY23" fmla="*/ 206793 h 124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92511" h="1240735" fill="none" extrusionOk="0">
                <a:moveTo>
                  <a:pt x="0" y="206793"/>
                </a:moveTo>
                <a:cubicBezTo>
                  <a:pt x="13998" y="80148"/>
                  <a:pt x="85486" y="6782"/>
                  <a:pt x="206793" y="0"/>
                </a:cubicBezTo>
                <a:cubicBezTo>
                  <a:pt x="391102" y="-68891"/>
                  <a:pt x="542654" y="31622"/>
                  <a:pt x="870737" y="0"/>
                </a:cubicBezTo>
                <a:cubicBezTo>
                  <a:pt x="1198820" y="-31622"/>
                  <a:pt x="1339140" y="77527"/>
                  <a:pt x="1534681" y="0"/>
                </a:cubicBezTo>
                <a:cubicBezTo>
                  <a:pt x="1730222" y="-77527"/>
                  <a:pt x="1857845" y="25187"/>
                  <a:pt x="1969679" y="0"/>
                </a:cubicBezTo>
                <a:cubicBezTo>
                  <a:pt x="2081513" y="-25187"/>
                  <a:pt x="2444156" y="76427"/>
                  <a:pt x="2633623" y="0"/>
                </a:cubicBezTo>
                <a:cubicBezTo>
                  <a:pt x="2823090" y="-76427"/>
                  <a:pt x="2970895" y="26516"/>
                  <a:pt x="3160200" y="0"/>
                </a:cubicBezTo>
                <a:cubicBezTo>
                  <a:pt x="3349505" y="-26516"/>
                  <a:pt x="3530736" y="36205"/>
                  <a:pt x="3778355" y="0"/>
                </a:cubicBezTo>
                <a:cubicBezTo>
                  <a:pt x="4025975" y="-36205"/>
                  <a:pt x="4514114" y="84821"/>
                  <a:pt x="4785718" y="0"/>
                </a:cubicBezTo>
                <a:cubicBezTo>
                  <a:pt x="4926334" y="16736"/>
                  <a:pt x="5017352" y="80030"/>
                  <a:pt x="4992511" y="206793"/>
                </a:cubicBezTo>
                <a:cubicBezTo>
                  <a:pt x="4994269" y="305390"/>
                  <a:pt x="4949647" y="461887"/>
                  <a:pt x="4992511" y="603825"/>
                </a:cubicBezTo>
                <a:cubicBezTo>
                  <a:pt x="5035375" y="745763"/>
                  <a:pt x="4990896" y="825262"/>
                  <a:pt x="4992511" y="1033942"/>
                </a:cubicBezTo>
                <a:cubicBezTo>
                  <a:pt x="4970903" y="1169722"/>
                  <a:pt x="4920569" y="1247029"/>
                  <a:pt x="4785718" y="1240735"/>
                </a:cubicBezTo>
                <a:cubicBezTo>
                  <a:pt x="4550100" y="1250667"/>
                  <a:pt x="4386499" y="1222221"/>
                  <a:pt x="4167563" y="1240735"/>
                </a:cubicBezTo>
                <a:cubicBezTo>
                  <a:pt x="3948628" y="1259249"/>
                  <a:pt x="3817324" y="1217763"/>
                  <a:pt x="3549408" y="1240735"/>
                </a:cubicBezTo>
                <a:cubicBezTo>
                  <a:pt x="3281493" y="1263707"/>
                  <a:pt x="3103765" y="1183644"/>
                  <a:pt x="2931253" y="1240735"/>
                </a:cubicBezTo>
                <a:cubicBezTo>
                  <a:pt x="2758742" y="1297826"/>
                  <a:pt x="2637489" y="1221058"/>
                  <a:pt x="2404677" y="1240735"/>
                </a:cubicBezTo>
                <a:cubicBezTo>
                  <a:pt x="2171865" y="1260412"/>
                  <a:pt x="2131023" y="1188596"/>
                  <a:pt x="1969679" y="1240735"/>
                </a:cubicBezTo>
                <a:cubicBezTo>
                  <a:pt x="1808335" y="1292874"/>
                  <a:pt x="1586153" y="1223178"/>
                  <a:pt x="1443103" y="1240735"/>
                </a:cubicBezTo>
                <a:cubicBezTo>
                  <a:pt x="1300053" y="1258292"/>
                  <a:pt x="1084963" y="1176476"/>
                  <a:pt x="870737" y="1240735"/>
                </a:cubicBezTo>
                <a:cubicBezTo>
                  <a:pt x="656511" y="1304994"/>
                  <a:pt x="484329" y="1230965"/>
                  <a:pt x="206793" y="1240735"/>
                </a:cubicBezTo>
                <a:cubicBezTo>
                  <a:pt x="104044" y="1248014"/>
                  <a:pt x="10860" y="1177804"/>
                  <a:pt x="0" y="1033942"/>
                </a:cubicBezTo>
                <a:cubicBezTo>
                  <a:pt x="-35829" y="892247"/>
                  <a:pt x="4027" y="752711"/>
                  <a:pt x="0" y="612096"/>
                </a:cubicBezTo>
                <a:cubicBezTo>
                  <a:pt x="-4027" y="471481"/>
                  <a:pt x="46770" y="401967"/>
                  <a:pt x="0" y="206793"/>
                </a:cubicBezTo>
                <a:close/>
              </a:path>
              <a:path w="4992511" h="1240735" stroke="0" extrusionOk="0">
                <a:moveTo>
                  <a:pt x="0" y="206793"/>
                </a:moveTo>
                <a:cubicBezTo>
                  <a:pt x="-3433" y="95227"/>
                  <a:pt x="122595" y="-15715"/>
                  <a:pt x="206793" y="0"/>
                </a:cubicBezTo>
                <a:cubicBezTo>
                  <a:pt x="444448" y="-25071"/>
                  <a:pt x="552966" y="55687"/>
                  <a:pt x="779159" y="0"/>
                </a:cubicBezTo>
                <a:cubicBezTo>
                  <a:pt x="1005352" y="-55687"/>
                  <a:pt x="1124419" y="41088"/>
                  <a:pt x="1443103" y="0"/>
                </a:cubicBezTo>
                <a:cubicBezTo>
                  <a:pt x="1761787" y="-41088"/>
                  <a:pt x="1676978" y="50042"/>
                  <a:pt x="1878101" y="0"/>
                </a:cubicBezTo>
                <a:cubicBezTo>
                  <a:pt x="2079224" y="-50042"/>
                  <a:pt x="2131866" y="8948"/>
                  <a:pt x="2358888" y="0"/>
                </a:cubicBezTo>
                <a:cubicBezTo>
                  <a:pt x="2585910" y="-8948"/>
                  <a:pt x="2870159" y="75905"/>
                  <a:pt x="3022832" y="0"/>
                </a:cubicBezTo>
                <a:cubicBezTo>
                  <a:pt x="3175505" y="-75905"/>
                  <a:pt x="3332341" y="24592"/>
                  <a:pt x="3457830" y="0"/>
                </a:cubicBezTo>
                <a:cubicBezTo>
                  <a:pt x="3583319" y="-24592"/>
                  <a:pt x="3786561" y="39409"/>
                  <a:pt x="4030195" y="0"/>
                </a:cubicBezTo>
                <a:cubicBezTo>
                  <a:pt x="4273830" y="-39409"/>
                  <a:pt x="4571021" y="23244"/>
                  <a:pt x="4785718" y="0"/>
                </a:cubicBezTo>
                <a:cubicBezTo>
                  <a:pt x="4895241" y="11917"/>
                  <a:pt x="5005948" y="112622"/>
                  <a:pt x="4992511" y="206793"/>
                </a:cubicBezTo>
                <a:cubicBezTo>
                  <a:pt x="4999861" y="339956"/>
                  <a:pt x="4987692" y="518197"/>
                  <a:pt x="4992511" y="603825"/>
                </a:cubicBezTo>
                <a:cubicBezTo>
                  <a:pt x="4997330" y="689453"/>
                  <a:pt x="4965033" y="943302"/>
                  <a:pt x="4992511" y="1033942"/>
                </a:cubicBezTo>
                <a:cubicBezTo>
                  <a:pt x="4981209" y="1136452"/>
                  <a:pt x="4900315" y="1256868"/>
                  <a:pt x="4785718" y="1240735"/>
                </a:cubicBezTo>
                <a:cubicBezTo>
                  <a:pt x="4630217" y="1275572"/>
                  <a:pt x="4444092" y="1232175"/>
                  <a:pt x="4259142" y="1240735"/>
                </a:cubicBezTo>
                <a:cubicBezTo>
                  <a:pt x="4074192" y="1249295"/>
                  <a:pt x="3979520" y="1196999"/>
                  <a:pt x="3778355" y="1240735"/>
                </a:cubicBezTo>
                <a:cubicBezTo>
                  <a:pt x="3577190" y="1284471"/>
                  <a:pt x="3515422" y="1229460"/>
                  <a:pt x="3297567" y="1240735"/>
                </a:cubicBezTo>
                <a:cubicBezTo>
                  <a:pt x="3079712" y="1252010"/>
                  <a:pt x="2858769" y="1175753"/>
                  <a:pt x="2633623" y="1240735"/>
                </a:cubicBezTo>
                <a:cubicBezTo>
                  <a:pt x="2408477" y="1305717"/>
                  <a:pt x="2139581" y="1212455"/>
                  <a:pt x="1969679" y="1240735"/>
                </a:cubicBezTo>
                <a:cubicBezTo>
                  <a:pt x="1799777" y="1269015"/>
                  <a:pt x="1657837" y="1228090"/>
                  <a:pt x="1397314" y="1240735"/>
                </a:cubicBezTo>
                <a:cubicBezTo>
                  <a:pt x="1136792" y="1253380"/>
                  <a:pt x="1154327" y="1198732"/>
                  <a:pt x="962316" y="1240735"/>
                </a:cubicBezTo>
                <a:cubicBezTo>
                  <a:pt x="770305" y="1282738"/>
                  <a:pt x="577389" y="1239732"/>
                  <a:pt x="206793" y="1240735"/>
                </a:cubicBezTo>
                <a:cubicBezTo>
                  <a:pt x="106703" y="1238081"/>
                  <a:pt x="-6824" y="1142303"/>
                  <a:pt x="0" y="1033942"/>
                </a:cubicBezTo>
                <a:cubicBezTo>
                  <a:pt x="-2487" y="918400"/>
                  <a:pt x="13144" y="732856"/>
                  <a:pt x="0" y="636910"/>
                </a:cubicBezTo>
                <a:cubicBezTo>
                  <a:pt x="-13144" y="540964"/>
                  <a:pt x="31010" y="412131"/>
                  <a:pt x="0" y="206793"/>
                </a:cubicBezTo>
                <a:close/>
              </a:path>
            </a:pathLst>
          </a:custGeom>
          <a:solidFill>
            <a:srgbClr val="FEF6F0"/>
          </a:solidFill>
          <a:ln>
            <a:solidFill>
              <a:srgbClr val="CCC2B8"/>
            </a:solidFill>
            <a:extLst>
              <a:ext uri="{C807C97D-BFC1-408E-A445-0C87EB9F89A2}">
                <ask:lineSketchStyleProps xmlns="" xmlns:ask="http://schemas.microsoft.com/office/drawing/2018/sketchyshapes" sd="40135207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zh-TW" altLang="en-US" sz="2800" dirty="0">
                <a:solidFill>
                  <a:srgbClr val="7F6D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經歷世事滄桑，文字沉痛蒼涼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E282EE6C-B523-4534-AD0A-FE4567594486}"/>
              </a:ext>
            </a:extLst>
          </p:cNvPr>
          <p:cNvSpPr/>
          <p:nvPr/>
        </p:nvSpPr>
        <p:spPr>
          <a:xfrm>
            <a:off x="2958415" y="1532709"/>
            <a:ext cx="4992511" cy="1240735"/>
          </a:xfrm>
          <a:custGeom>
            <a:avLst/>
            <a:gdLst>
              <a:gd name="connsiteX0" fmla="*/ 0 w 4992511"/>
              <a:gd name="connsiteY0" fmla="*/ 206793 h 1240735"/>
              <a:gd name="connsiteX1" fmla="*/ 206793 w 4992511"/>
              <a:gd name="connsiteY1" fmla="*/ 0 h 1240735"/>
              <a:gd name="connsiteX2" fmla="*/ 870737 w 4992511"/>
              <a:gd name="connsiteY2" fmla="*/ 0 h 1240735"/>
              <a:gd name="connsiteX3" fmla="*/ 1534681 w 4992511"/>
              <a:gd name="connsiteY3" fmla="*/ 0 h 1240735"/>
              <a:gd name="connsiteX4" fmla="*/ 1969679 w 4992511"/>
              <a:gd name="connsiteY4" fmla="*/ 0 h 1240735"/>
              <a:gd name="connsiteX5" fmla="*/ 2633623 w 4992511"/>
              <a:gd name="connsiteY5" fmla="*/ 0 h 1240735"/>
              <a:gd name="connsiteX6" fmla="*/ 3160200 w 4992511"/>
              <a:gd name="connsiteY6" fmla="*/ 0 h 1240735"/>
              <a:gd name="connsiteX7" fmla="*/ 3778355 w 4992511"/>
              <a:gd name="connsiteY7" fmla="*/ 0 h 1240735"/>
              <a:gd name="connsiteX8" fmla="*/ 4785718 w 4992511"/>
              <a:gd name="connsiteY8" fmla="*/ 0 h 1240735"/>
              <a:gd name="connsiteX9" fmla="*/ 4992511 w 4992511"/>
              <a:gd name="connsiteY9" fmla="*/ 206793 h 1240735"/>
              <a:gd name="connsiteX10" fmla="*/ 4992511 w 4992511"/>
              <a:gd name="connsiteY10" fmla="*/ 603825 h 1240735"/>
              <a:gd name="connsiteX11" fmla="*/ 4992511 w 4992511"/>
              <a:gd name="connsiteY11" fmla="*/ 1033942 h 1240735"/>
              <a:gd name="connsiteX12" fmla="*/ 4785718 w 4992511"/>
              <a:gd name="connsiteY12" fmla="*/ 1240735 h 1240735"/>
              <a:gd name="connsiteX13" fmla="*/ 4167563 w 4992511"/>
              <a:gd name="connsiteY13" fmla="*/ 1240735 h 1240735"/>
              <a:gd name="connsiteX14" fmla="*/ 3549408 w 4992511"/>
              <a:gd name="connsiteY14" fmla="*/ 1240735 h 1240735"/>
              <a:gd name="connsiteX15" fmla="*/ 2931253 w 4992511"/>
              <a:gd name="connsiteY15" fmla="*/ 1240735 h 1240735"/>
              <a:gd name="connsiteX16" fmla="*/ 2404677 w 4992511"/>
              <a:gd name="connsiteY16" fmla="*/ 1240735 h 1240735"/>
              <a:gd name="connsiteX17" fmla="*/ 1969679 w 4992511"/>
              <a:gd name="connsiteY17" fmla="*/ 1240735 h 1240735"/>
              <a:gd name="connsiteX18" fmla="*/ 1443103 w 4992511"/>
              <a:gd name="connsiteY18" fmla="*/ 1240735 h 1240735"/>
              <a:gd name="connsiteX19" fmla="*/ 870737 w 4992511"/>
              <a:gd name="connsiteY19" fmla="*/ 1240735 h 1240735"/>
              <a:gd name="connsiteX20" fmla="*/ 206793 w 4992511"/>
              <a:gd name="connsiteY20" fmla="*/ 1240735 h 1240735"/>
              <a:gd name="connsiteX21" fmla="*/ 0 w 4992511"/>
              <a:gd name="connsiteY21" fmla="*/ 1033942 h 1240735"/>
              <a:gd name="connsiteX22" fmla="*/ 0 w 4992511"/>
              <a:gd name="connsiteY22" fmla="*/ 612096 h 1240735"/>
              <a:gd name="connsiteX23" fmla="*/ 0 w 4992511"/>
              <a:gd name="connsiteY23" fmla="*/ 206793 h 124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92511" h="1240735" fill="none" extrusionOk="0">
                <a:moveTo>
                  <a:pt x="0" y="206793"/>
                </a:moveTo>
                <a:cubicBezTo>
                  <a:pt x="13998" y="80148"/>
                  <a:pt x="85486" y="6782"/>
                  <a:pt x="206793" y="0"/>
                </a:cubicBezTo>
                <a:cubicBezTo>
                  <a:pt x="391102" y="-68891"/>
                  <a:pt x="542654" y="31622"/>
                  <a:pt x="870737" y="0"/>
                </a:cubicBezTo>
                <a:cubicBezTo>
                  <a:pt x="1198820" y="-31622"/>
                  <a:pt x="1339140" y="77527"/>
                  <a:pt x="1534681" y="0"/>
                </a:cubicBezTo>
                <a:cubicBezTo>
                  <a:pt x="1730222" y="-77527"/>
                  <a:pt x="1857845" y="25187"/>
                  <a:pt x="1969679" y="0"/>
                </a:cubicBezTo>
                <a:cubicBezTo>
                  <a:pt x="2081513" y="-25187"/>
                  <a:pt x="2444156" y="76427"/>
                  <a:pt x="2633623" y="0"/>
                </a:cubicBezTo>
                <a:cubicBezTo>
                  <a:pt x="2823090" y="-76427"/>
                  <a:pt x="2970895" y="26516"/>
                  <a:pt x="3160200" y="0"/>
                </a:cubicBezTo>
                <a:cubicBezTo>
                  <a:pt x="3349505" y="-26516"/>
                  <a:pt x="3530736" y="36205"/>
                  <a:pt x="3778355" y="0"/>
                </a:cubicBezTo>
                <a:cubicBezTo>
                  <a:pt x="4025975" y="-36205"/>
                  <a:pt x="4514114" y="84821"/>
                  <a:pt x="4785718" y="0"/>
                </a:cubicBezTo>
                <a:cubicBezTo>
                  <a:pt x="4926334" y="16736"/>
                  <a:pt x="5017352" y="80030"/>
                  <a:pt x="4992511" y="206793"/>
                </a:cubicBezTo>
                <a:cubicBezTo>
                  <a:pt x="4994269" y="305390"/>
                  <a:pt x="4949647" y="461887"/>
                  <a:pt x="4992511" y="603825"/>
                </a:cubicBezTo>
                <a:cubicBezTo>
                  <a:pt x="5035375" y="745763"/>
                  <a:pt x="4990896" y="825262"/>
                  <a:pt x="4992511" y="1033942"/>
                </a:cubicBezTo>
                <a:cubicBezTo>
                  <a:pt x="4970903" y="1169722"/>
                  <a:pt x="4920569" y="1247029"/>
                  <a:pt x="4785718" y="1240735"/>
                </a:cubicBezTo>
                <a:cubicBezTo>
                  <a:pt x="4550100" y="1250667"/>
                  <a:pt x="4386499" y="1222221"/>
                  <a:pt x="4167563" y="1240735"/>
                </a:cubicBezTo>
                <a:cubicBezTo>
                  <a:pt x="3948628" y="1259249"/>
                  <a:pt x="3817324" y="1217763"/>
                  <a:pt x="3549408" y="1240735"/>
                </a:cubicBezTo>
                <a:cubicBezTo>
                  <a:pt x="3281493" y="1263707"/>
                  <a:pt x="3103765" y="1183644"/>
                  <a:pt x="2931253" y="1240735"/>
                </a:cubicBezTo>
                <a:cubicBezTo>
                  <a:pt x="2758742" y="1297826"/>
                  <a:pt x="2637489" y="1221058"/>
                  <a:pt x="2404677" y="1240735"/>
                </a:cubicBezTo>
                <a:cubicBezTo>
                  <a:pt x="2171865" y="1260412"/>
                  <a:pt x="2131023" y="1188596"/>
                  <a:pt x="1969679" y="1240735"/>
                </a:cubicBezTo>
                <a:cubicBezTo>
                  <a:pt x="1808335" y="1292874"/>
                  <a:pt x="1586153" y="1223178"/>
                  <a:pt x="1443103" y="1240735"/>
                </a:cubicBezTo>
                <a:cubicBezTo>
                  <a:pt x="1300053" y="1258292"/>
                  <a:pt x="1084963" y="1176476"/>
                  <a:pt x="870737" y="1240735"/>
                </a:cubicBezTo>
                <a:cubicBezTo>
                  <a:pt x="656511" y="1304994"/>
                  <a:pt x="484329" y="1230965"/>
                  <a:pt x="206793" y="1240735"/>
                </a:cubicBezTo>
                <a:cubicBezTo>
                  <a:pt x="104044" y="1248014"/>
                  <a:pt x="10860" y="1177804"/>
                  <a:pt x="0" y="1033942"/>
                </a:cubicBezTo>
                <a:cubicBezTo>
                  <a:pt x="-35829" y="892247"/>
                  <a:pt x="4027" y="752711"/>
                  <a:pt x="0" y="612096"/>
                </a:cubicBezTo>
                <a:cubicBezTo>
                  <a:pt x="-4027" y="471481"/>
                  <a:pt x="46770" y="401967"/>
                  <a:pt x="0" y="206793"/>
                </a:cubicBezTo>
                <a:close/>
              </a:path>
              <a:path w="4992511" h="1240735" stroke="0" extrusionOk="0">
                <a:moveTo>
                  <a:pt x="0" y="206793"/>
                </a:moveTo>
                <a:cubicBezTo>
                  <a:pt x="-3433" y="95227"/>
                  <a:pt x="122595" y="-15715"/>
                  <a:pt x="206793" y="0"/>
                </a:cubicBezTo>
                <a:cubicBezTo>
                  <a:pt x="444448" y="-25071"/>
                  <a:pt x="552966" y="55687"/>
                  <a:pt x="779159" y="0"/>
                </a:cubicBezTo>
                <a:cubicBezTo>
                  <a:pt x="1005352" y="-55687"/>
                  <a:pt x="1124419" y="41088"/>
                  <a:pt x="1443103" y="0"/>
                </a:cubicBezTo>
                <a:cubicBezTo>
                  <a:pt x="1761787" y="-41088"/>
                  <a:pt x="1676978" y="50042"/>
                  <a:pt x="1878101" y="0"/>
                </a:cubicBezTo>
                <a:cubicBezTo>
                  <a:pt x="2079224" y="-50042"/>
                  <a:pt x="2131866" y="8948"/>
                  <a:pt x="2358888" y="0"/>
                </a:cubicBezTo>
                <a:cubicBezTo>
                  <a:pt x="2585910" y="-8948"/>
                  <a:pt x="2870159" y="75905"/>
                  <a:pt x="3022832" y="0"/>
                </a:cubicBezTo>
                <a:cubicBezTo>
                  <a:pt x="3175505" y="-75905"/>
                  <a:pt x="3332341" y="24592"/>
                  <a:pt x="3457830" y="0"/>
                </a:cubicBezTo>
                <a:cubicBezTo>
                  <a:pt x="3583319" y="-24592"/>
                  <a:pt x="3786561" y="39409"/>
                  <a:pt x="4030195" y="0"/>
                </a:cubicBezTo>
                <a:cubicBezTo>
                  <a:pt x="4273830" y="-39409"/>
                  <a:pt x="4571021" y="23244"/>
                  <a:pt x="4785718" y="0"/>
                </a:cubicBezTo>
                <a:cubicBezTo>
                  <a:pt x="4895241" y="11917"/>
                  <a:pt x="5005948" y="112622"/>
                  <a:pt x="4992511" y="206793"/>
                </a:cubicBezTo>
                <a:cubicBezTo>
                  <a:pt x="4999861" y="339956"/>
                  <a:pt x="4987692" y="518197"/>
                  <a:pt x="4992511" y="603825"/>
                </a:cubicBezTo>
                <a:cubicBezTo>
                  <a:pt x="4997330" y="689453"/>
                  <a:pt x="4965033" y="943302"/>
                  <a:pt x="4992511" y="1033942"/>
                </a:cubicBezTo>
                <a:cubicBezTo>
                  <a:pt x="4981209" y="1136452"/>
                  <a:pt x="4900315" y="1256868"/>
                  <a:pt x="4785718" y="1240735"/>
                </a:cubicBezTo>
                <a:cubicBezTo>
                  <a:pt x="4630217" y="1275572"/>
                  <a:pt x="4444092" y="1232175"/>
                  <a:pt x="4259142" y="1240735"/>
                </a:cubicBezTo>
                <a:cubicBezTo>
                  <a:pt x="4074192" y="1249295"/>
                  <a:pt x="3979520" y="1196999"/>
                  <a:pt x="3778355" y="1240735"/>
                </a:cubicBezTo>
                <a:cubicBezTo>
                  <a:pt x="3577190" y="1284471"/>
                  <a:pt x="3515422" y="1229460"/>
                  <a:pt x="3297567" y="1240735"/>
                </a:cubicBezTo>
                <a:cubicBezTo>
                  <a:pt x="3079712" y="1252010"/>
                  <a:pt x="2858769" y="1175753"/>
                  <a:pt x="2633623" y="1240735"/>
                </a:cubicBezTo>
                <a:cubicBezTo>
                  <a:pt x="2408477" y="1305717"/>
                  <a:pt x="2139581" y="1212455"/>
                  <a:pt x="1969679" y="1240735"/>
                </a:cubicBezTo>
                <a:cubicBezTo>
                  <a:pt x="1799777" y="1269015"/>
                  <a:pt x="1657837" y="1228090"/>
                  <a:pt x="1397314" y="1240735"/>
                </a:cubicBezTo>
                <a:cubicBezTo>
                  <a:pt x="1136792" y="1253380"/>
                  <a:pt x="1154327" y="1198732"/>
                  <a:pt x="962316" y="1240735"/>
                </a:cubicBezTo>
                <a:cubicBezTo>
                  <a:pt x="770305" y="1282738"/>
                  <a:pt x="577389" y="1239732"/>
                  <a:pt x="206793" y="1240735"/>
                </a:cubicBezTo>
                <a:cubicBezTo>
                  <a:pt x="106703" y="1238081"/>
                  <a:pt x="-6824" y="1142303"/>
                  <a:pt x="0" y="1033942"/>
                </a:cubicBezTo>
                <a:cubicBezTo>
                  <a:pt x="-2487" y="918400"/>
                  <a:pt x="13144" y="732856"/>
                  <a:pt x="0" y="636910"/>
                </a:cubicBezTo>
                <a:cubicBezTo>
                  <a:pt x="-13144" y="540964"/>
                  <a:pt x="31010" y="412131"/>
                  <a:pt x="0" y="206793"/>
                </a:cubicBezTo>
                <a:close/>
              </a:path>
            </a:pathLst>
          </a:custGeom>
          <a:solidFill>
            <a:srgbClr val="FEF6F0"/>
          </a:solidFill>
          <a:ln>
            <a:solidFill>
              <a:srgbClr val="CCC2B8"/>
            </a:solidFill>
            <a:extLst>
              <a:ext uri="{C807C97D-BFC1-408E-A445-0C87EB9F89A2}">
                <ask:lineSketchStyleProps xmlns="" xmlns:ask="http://schemas.microsoft.com/office/drawing/2018/sketchyshapes" sd="40135207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r>
              <a:rPr lang="zh-TW" altLang="en-US" sz="2800" dirty="0">
                <a:solidFill>
                  <a:srgbClr val="7F6D5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生活單純閒適，風格趨浮豔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91F624A6-442A-4FBA-BB50-91F603F019D4}"/>
              </a:ext>
            </a:extLst>
          </p:cNvPr>
          <p:cNvSpPr/>
          <p:nvPr/>
        </p:nvSpPr>
        <p:spPr>
          <a:xfrm rot="16200000">
            <a:off x="827879" y="1266859"/>
            <a:ext cx="1611089" cy="1402080"/>
          </a:xfrm>
          <a:prstGeom prst="rightArrow">
            <a:avLst/>
          </a:prstGeom>
          <a:solidFill>
            <a:srgbClr val="AB8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0720AF63-F078-440F-9CB7-45E31C924CA2}"/>
              </a:ext>
            </a:extLst>
          </p:cNvPr>
          <p:cNvSpPr/>
          <p:nvPr/>
        </p:nvSpPr>
        <p:spPr>
          <a:xfrm rot="5400000">
            <a:off x="827878" y="3063821"/>
            <a:ext cx="1611090" cy="1402080"/>
          </a:xfrm>
          <a:prstGeom prst="rightArrow">
            <a:avLst/>
          </a:prstGeom>
          <a:solidFill>
            <a:srgbClr val="AB8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4D772A76-2C14-49E2-A1D1-F4BA728A65BD}"/>
              </a:ext>
            </a:extLst>
          </p:cNvPr>
          <p:cNvSpPr/>
          <p:nvPr/>
        </p:nvSpPr>
        <p:spPr>
          <a:xfrm>
            <a:off x="2618780" y="1162354"/>
            <a:ext cx="1356683" cy="665841"/>
          </a:xfrm>
          <a:custGeom>
            <a:avLst/>
            <a:gdLst>
              <a:gd name="connsiteX0" fmla="*/ 0 w 1356683"/>
              <a:gd name="connsiteY0" fmla="*/ 110976 h 665841"/>
              <a:gd name="connsiteX1" fmla="*/ 110976 w 1356683"/>
              <a:gd name="connsiteY1" fmla="*/ 0 h 665841"/>
              <a:gd name="connsiteX2" fmla="*/ 666994 w 1356683"/>
              <a:gd name="connsiteY2" fmla="*/ 0 h 665841"/>
              <a:gd name="connsiteX3" fmla="*/ 1245707 w 1356683"/>
              <a:gd name="connsiteY3" fmla="*/ 0 h 665841"/>
              <a:gd name="connsiteX4" fmla="*/ 1356683 w 1356683"/>
              <a:gd name="connsiteY4" fmla="*/ 110976 h 665841"/>
              <a:gd name="connsiteX5" fmla="*/ 1356683 w 1356683"/>
              <a:gd name="connsiteY5" fmla="*/ 554865 h 665841"/>
              <a:gd name="connsiteX6" fmla="*/ 1245707 w 1356683"/>
              <a:gd name="connsiteY6" fmla="*/ 665841 h 665841"/>
              <a:gd name="connsiteX7" fmla="*/ 689689 w 1356683"/>
              <a:gd name="connsiteY7" fmla="*/ 665841 h 665841"/>
              <a:gd name="connsiteX8" fmla="*/ 110976 w 1356683"/>
              <a:gd name="connsiteY8" fmla="*/ 665841 h 665841"/>
              <a:gd name="connsiteX9" fmla="*/ 0 w 1356683"/>
              <a:gd name="connsiteY9" fmla="*/ 554865 h 665841"/>
              <a:gd name="connsiteX10" fmla="*/ 0 w 1356683"/>
              <a:gd name="connsiteY10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6683" h="665841" fill="none" extrusionOk="0">
                <a:moveTo>
                  <a:pt x="0" y="110976"/>
                </a:moveTo>
                <a:cubicBezTo>
                  <a:pt x="-4869" y="44646"/>
                  <a:pt x="49837" y="6273"/>
                  <a:pt x="110976" y="0"/>
                </a:cubicBezTo>
                <a:cubicBezTo>
                  <a:pt x="292907" y="-36954"/>
                  <a:pt x="452886" y="57861"/>
                  <a:pt x="666994" y="0"/>
                </a:cubicBezTo>
                <a:cubicBezTo>
                  <a:pt x="881102" y="-57861"/>
                  <a:pt x="1109935" y="32959"/>
                  <a:pt x="1245707" y="0"/>
                </a:cubicBezTo>
                <a:cubicBezTo>
                  <a:pt x="1308251" y="3664"/>
                  <a:pt x="1364928" y="45908"/>
                  <a:pt x="1356683" y="110976"/>
                </a:cubicBezTo>
                <a:cubicBezTo>
                  <a:pt x="1368792" y="277865"/>
                  <a:pt x="1345116" y="427901"/>
                  <a:pt x="1356683" y="554865"/>
                </a:cubicBezTo>
                <a:cubicBezTo>
                  <a:pt x="1355752" y="618804"/>
                  <a:pt x="1309360" y="675886"/>
                  <a:pt x="1245707" y="665841"/>
                </a:cubicBezTo>
                <a:cubicBezTo>
                  <a:pt x="970685" y="703810"/>
                  <a:pt x="829417" y="609728"/>
                  <a:pt x="689689" y="665841"/>
                </a:cubicBezTo>
                <a:cubicBezTo>
                  <a:pt x="549961" y="721954"/>
                  <a:pt x="252698" y="609915"/>
                  <a:pt x="110976" y="665841"/>
                </a:cubicBezTo>
                <a:cubicBezTo>
                  <a:pt x="55240" y="669932"/>
                  <a:pt x="11002" y="603785"/>
                  <a:pt x="0" y="554865"/>
                </a:cubicBezTo>
                <a:cubicBezTo>
                  <a:pt x="-39336" y="416476"/>
                  <a:pt x="43709" y="200545"/>
                  <a:pt x="0" y="110976"/>
                </a:cubicBezTo>
                <a:close/>
              </a:path>
              <a:path w="1356683" h="665841" stroke="0" extrusionOk="0">
                <a:moveTo>
                  <a:pt x="0" y="110976"/>
                </a:moveTo>
                <a:cubicBezTo>
                  <a:pt x="-11702" y="58693"/>
                  <a:pt x="61382" y="-6125"/>
                  <a:pt x="110976" y="0"/>
                </a:cubicBezTo>
                <a:cubicBezTo>
                  <a:pt x="366472" y="-8591"/>
                  <a:pt x="484863" y="62693"/>
                  <a:pt x="678342" y="0"/>
                </a:cubicBezTo>
                <a:cubicBezTo>
                  <a:pt x="871821" y="-62693"/>
                  <a:pt x="975343" y="1191"/>
                  <a:pt x="1245707" y="0"/>
                </a:cubicBezTo>
                <a:cubicBezTo>
                  <a:pt x="1290389" y="-6847"/>
                  <a:pt x="1357585" y="53780"/>
                  <a:pt x="1356683" y="110976"/>
                </a:cubicBezTo>
                <a:cubicBezTo>
                  <a:pt x="1359381" y="269311"/>
                  <a:pt x="1349279" y="446354"/>
                  <a:pt x="1356683" y="554865"/>
                </a:cubicBezTo>
                <a:cubicBezTo>
                  <a:pt x="1355359" y="611489"/>
                  <a:pt x="1309024" y="657616"/>
                  <a:pt x="1245707" y="665841"/>
                </a:cubicBezTo>
                <a:cubicBezTo>
                  <a:pt x="1006001" y="668354"/>
                  <a:pt x="942663" y="644449"/>
                  <a:pt x="678342" y="665841"/>
                </a:cubicBezTo>
                <a:cubicBezTo>
                  <a:pt x="414021" y="687233"/>
                  <a:pt x="290834" y="638683"/>
                  <a:pt x="110976" y="665841"/>
                </a:cubicBezTo>
                <a:cubicBezTo>
                  <a:pt x="54297" y="678784"/>
                  <a:pt x="1913" y="626457"/>
                  <a:pt x="0" y="554865"/>
                </a:cubicBezTo>
                <a:cubicBezTo>
                  <a:pt x="-48773" y="333389"/>
                  <a:pt x="53146" y="232199"/>
                  <a:pt x="0" y="110976"/>
                </a:cubicBezTo>
                <a:close/>
              </a:path>
            </a:pathLst>
          </a:cu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40135207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割讓前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EBDE9314-2DE5-4D8D-9F65-68A8809277DB}"/>
              </a:ext>
            </a:extLst>
          </p:cNvPr>
          <p:cNvSpPr/>
          <p:nvPr/>
        </p:nvSpPr>
        <p:spPr>
          <a:xfrm>
            <a:off x="2618780" y="2959316"/>
            <a:ext cx="1356683" cy="665841"/>
          </a:xfrm>
          <a:custGeom>
            <a:avLst/>
            <a:gdLst>
              <a:gd name="connsiteX0" fmla="*/ 0 w 1356683"/>
              <a:gd name="connsiteY0" fmla="*/ 110976 h 665841"/>
              <a:gd name="connsiteX1" fmla="*/ 110976 w 1356683"/>
              <a:gd name="connsiteY1" fmla="*/ 0 h 665841"/>
              <a:gd name="connsiteX2" fmla="*/ 666994 w 1356683"/>
              <a:gd name="connsiteY2" fmla="*/ 0 h 665841"/>
              <a:gd name="connsiteX3" fmla="*/ 1245707 w 1356683"/>
              <a:gd name="connsiteY3" fmla="*/ 0 h 665841"/>
              <a:gd name="connsiteX4" fmla="*/ 1356683 w 1356683"/>
              <a:gd name="connsiteY4" fmla="*/ 110976 h 665841"/>
              <a:gd name="connsiteX5" fmla="*/ 1356683 w 1356683"/>
              <a:gd name="connsiteY5" fmla="*/ 554865 h 665841"/>
              <a:gd name="connsiteX6" fmla="*/ 1245707 w 1356683"/>
              <a:gd name="connsiteY6" fmla="*/ 665841 h 665841"/>
              <a:gd name="connsiteX7" fmla="*/ 689689 w 1356683"/>
              <a:gd name="connsiteY7" fmla="*/ 665841 h 665841"/>
              <a:gd name="connsiteX8" fmla="*/ 110976 w 1356683"/>
              <a:gd name="connsiteY8" fmla="*/ 665841 h 665841"/>
              <a:gd name="connsiteX9" fmla="*/ 0 w 1356683"/>
              <a:gd name="connsiteY9" fmla="*/ 554865 h 665841"/>
              <a:gd name="connsiteX10" fmla="*/ 0 w 1356683"/>
              <a:gd name="connsiteY10" fmla="*/ 110976 h 66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6683" h="665841" fill="none" extrusionOk="0">
                <a:moveTo>
                  <a:pt x="0" y="110976"/>
                </a:moveTo>
                <a:cubicBezTo>
                  <a:pt x="-4869" y="44646"/>
                  <a:pt x="49837" y="6273"/>
                  <a:pt x="110976" y="0"/>
                </a:cubicBezTo>
                <a:cubicBezTo>
                  <a:pt x="292907" y="-36954"/>
                  <a:pt x="452886" y="57861"/>
                  <a:pt x="666994" y="0"/>
                </a:cubicBezTo>
                <a:cubicBezTo>
                  <a:pt x="881102" y="-57861"/>
                  <a:pt x="1109935" y="32959"/>
                  <a:pt x="1245707" y="0"/>
                </a:cubicBezTo>
                <a:cubicBezTo>
                  <a:pt x="1308251" y="3664"/>
                  <a:pt x="1364928" y="45908"/>
                  <a:pt x="1356683" y="110976"/>
                </a:cubicBezTo>
                <a:cubicBezTo>
                  <a:pt x="1368792" y="277865"/>
                  <a:pt x="1345116" y="427901"/>
                  <a:pt x="1356683" y="554865"/>
                </a:cubicBezTo>
                <a:cubicBezTo>
                  <a:pt x="1355752" y="618804"/>
                  <a:pt x="1309360" y="675886"/>
                  <a:pt x="1245707" y="665841"/>
                </a:cubicBezTo>
                <a:cubicBezTo>
                  <a:pt x="970685" y="703810"/>
                  <a:pt x="829417" y="609728"/>
                  <a:pt x="689689" y="665841"/>
                </a:cubicBezTo>
                <a:cubicBezTo>
                  <a:pt x="549961" y="721954"/>
                  <a:pt x="252698" y="609915"/>
                  <a:pt x="110976" y="665841"/>
                </a:cubicBezTo>
                <a:cubicBezTo>
                  <a:pt x="55240" y="669932"/>
                  <a:pt x="11002" y="603785"/>
                  <a:pt x="0" y="554865"/>
                </a:cubicBezTo>
                <a:cubicBezTo>
                  <a:pt x="-39336" y="416476"/>
                  <a:pt x="43709" y="200545"/>
                  <a:pt x="0" y="110976"/>
                </a:cubicBezTo>
                <a:close/>
              </a:path>
              <a:path w="1356683" h="665841" stroke="0" extrusionOk="0">
                <a:moveTo>
                  <a:pt x="0" y="110976"/>
                </a:moveTo>
                <a:cubicBezTo>
                  <a:pt x="-11702" y="58693"/>
                  <a:pt x="61382" y="-6125"/>
                  <a:pt x="110976" y="0"/>
                </a:cubicBezTo>
                <a:cubicBezTo>
                  <a:pt x="366472" y="-8591"/>
                  <a:pt x="484863" y="62693"/>
                  <a:pt x="678342" y="0"/>
                </a:cubicBezTo>
                <a:cubicBezTo>
                  <a:pt x="871821" y="-62693"/>
                  <a:pt x="975343" y="1191"/>
                  <a:pt x="1245707" y="0"/>
                </a:cubicBezTo>
                <a:cubicBezTo>
                  <a:pt x="1290389" y="-6847"/>
                  <a:pt x="1357585" y="53780"/>
                  <a:pt x="1356683" y="110976"/>
                </a:cubicBezTo>
                <a:cubicBezTo>
                  <a:pt x="1359381" y="269311"/>
                  <a:pt x="1349279" y="446354"/>
                  <a:pt x="1356683" y="554865"/>
                </a:cubicBezTo>
                <a:cubicBezTo>
                  <a:pt x="1355359" y="611489"/>
                  <a:pt x="1309024" y="657616"/>
                  <a:pt x="1245707" y="665841"/>
                </a:cubicBezTo>
                <a:cubicBezTo>
                  <a:pt x="1006001" y="668354"/>
                  <a:pt x="942663" y="644449"/>
                  <a:pt x="678342" y="665841"/>
                </a:cubicBezTo>
                <a:cubicBezTo>
                  <a:pt x="414021" y="687233"/>
                  <a:pt x="290834" y="638683"/>
                  <a:pt x="110976" y="665841"/>
                </a:cubicBezTo>
                <a:cubicBezTo>
                  <a:pt x="54297" y="678784"/>
                  <a:pt x="1913" y="626457"/>
                  <a:pt x="0" y="554865"/>
                </a:cubicBezTo>
                <a:cubicBezTo>
                  <a:pt x="-48773" y="333389"/>
                  <a:pt x="53146" y="232199"/>
                  <a:pt x="0" y="110976"/>
                </a:cubicBezTo>
                <a:close/>
              </a:path>
            </a:pathLst>
          </a:custGeom>
          <a:solidFill>
            <a:srgbClr val="E5DBD1"/>
          </a:solidFill>
          <a:ln>
            <a:solidFill>
              <a:srgbClr val="977457"/>
            </a:solidFill>
            <a:extLst>
              <a:ext uri="{C807C97D-BFC1-408E-A445-0C87EB9F89A2}">
                <ask:lineSketchStyleProps xmlns="" xmlns:ask="http://schemas.microsoft.com/office/drawing/2018/sketchyshapes" sd="40135207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9774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割讓後</a:t>
            </a:r>
          </a:p>
        </p:txBody>
      </p:sp>
    </p:spTree>
    <p:extLst>
      <p:ext uri="{BB962C8B-B14F-4D97-AF65-F5344CB8AC3E}">
        <p14:creationId xmlns:p14="http://schemas.microsoft.com/office/powerpoint/2010/main" val="27986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2C7D7F-FE67-4978-8227-3C18A043C6E7}"/>
              </a:ext>
            </a:extLst>
          </p:cNvPr>
          <p:cNvSpPr/>
          <p:nvPr/>
        </p:nvSpPr>
        <p:spPr>
          <a:xfrm>
            <a:off x="351699" y="1176780"/>
            <a:ext cx="791273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兼治文史  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，作品常蘊含對社會民生的悲憫，並具史料價值。</a:t>
            </a: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古文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：兼擅各體，長於暢論</a:t>
            </a:r>
            <a:r>
              <a:rPr lang="zh-TW" altLang="en-US" sz="30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事理。</a:t>
            </a:r>
            <a:endParaRPr lang="zh-TW" altLang="en-US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詩歌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：社會寫實詩、諷諭詩最</a:t>
            </a:r>
            <a:r>
              <a:rPr lang="zh-TW" altLang="en-US" sz="30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凸出。</a:t>
            </a:r>
            <a:endParaRPr lang="zh-TW" altLang="en-US" sz="3000" spc="-8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: 圓角 17">
            <a:hlinkClick r:id="rId4" action="ppaction://hlinksldjump"/>
            <a:extLst>
              <a:ext uri="{FF2B5EF4-FFF2-40B4-BE49-F238E27FC236}">
                <a16:creationId xmlns:a16="http://schemas.microsoft.com/office/drawing/2014/main" id="{7E5381E5-0892-4E54-B075-4AFD5930CE40}"/>
              </a:ext>
            </a:extLst>
          </p:cNvPr>
          <p:cNvSpPr/>
          <p:nvPr/>
        </p:nvSpPr>
        <p:spPr>
          <a:xfrm>
            <a:off x="627017" y="1207596"/>
            <a:ext cx="1730829" cy="553959"/>
          </a:xfrm>
          <a:prstGeom prst="roundRect">
            <a:avLst>
              <a:gd name="adj" fmla="val 16667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hlinkClick r:id="rId4" action="ppaction://hlinksldjump"/>
            <a:extLst>
              <a:ext uri="{FF2B5EF4-FFF2-40B4-BE49-F238E27FC236}">
                <a16:creationId xmlns:a16="http://schemas.microsoft.com/office/drawing/2014/main" id="{05D8DD4A-99D9-49AB-B968-AB4303265BA8}"/>
              </a:ext>
            </a:extLst>
          </p:cNvPr>
          <p:cNvSpPr txBox="1"/>
          <p:nvPr/>
        </p:nvSpPr>
        <p:spPr>
          <a:xfrm>
            <a:off x="2195846" y="1045596"/>
            <a:ext cx="324000" cy="324000"/>
          </a:xfrm>
          <a:prstGeom prst="roundRect">
            <a:avLst>
              <a:gd name="adj" fmla="val 23386"/>
            </a:avLst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  <p:sp>
        <p:nvSpPr>
          <p:cNvPr id="21" name="矩形: 圓角 20">
            <a:hlinkClick r:id="rId5" action="ppaction://hlinksldjump"/>
            <a:extLst>
              <a:ext uri="{FF2B5EF4-FFF2-40B4-BE49-F238E27FC236}">
                <a16:creationId xmlns:a16="http://schemas.microsoft.com/office/drawing/2014/main" id="{EF98A718-F563-4CEF-A5BC-D0CB77EE89EF}"/>
              </a:ext>
            </a:extLst>
          </p:cNvPr>
          <p:cNvSpPr/>
          <p:nvPr/>
        </p:nvSpPr>
        <p:spPr>
          <a:xfrm>
            <a:off x="627017" y="2600967"/>
            <a:ext cx="951412" cy="553959"/>
          </a:xfrm>
          <a:prstGeom prst="roundRect">
            <a:avLst>
              <a:gd name="adj" fmla="val 16667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hlinkClick r:id="rId5" action="ppaction://hlinksldjump"/>
            <a:extLst>
              <a:ext uri="{FF2B5EF4-FFF2-40B4-BE49-F238E27FC236}">
                <a16:creationId xmlns:a16="http://schemas.microsoft.com/office/drawing/2014/main" id="{F10C347C-95A0-4B08-89E3-F2AF4585DAF9}"/>
              </a:ext>
            </a:extLst>
          </p:cNvPr>
          <p:cNvSpPr txBox="1"/>
          <p:nvPr/>
        </p:nvSpPr>
        <p:spPr>
          <a:xfrm>
            <a:off x="1416429" y="2438967"/>
            <a:ext cx="324000" cy="324000"/>
          </a:xfrm>
          <a:prstGeom prst="roundRect">
            <a:avLst>
              <a:gd name="adj" fmla="val 23386"/>
            </a:avLst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  <p:sp>
        <p:nvSpPr>
          <p:cNvPr id="24" name="矩形: 圓角 23">
            <a:hlinkClick r:id="rId6" action="ppaction://hlinksldjump"/>
            <a:extLst>
              <a:ext uri="{FF2B5EF4-FFF2-40B4-BE49-F238E27FC236}">
                <a16:creationId xmlns:a16="http://schemas.microsoft.com/office/drawing/2014/main" id="{6F88DDD5-4D44-46F1-B1A1-E87ED8C658EA}"/>
              </a:ext>
            </a:extLst>
          </p:cNvPr>
          <p:cNvSpPr/>
          <p:nvPr/>
        </p:nvSpPr>
        <p:spPr>
          <a:xfrm>
            <a:off x="627017" y="3455224"/>
            <a:ext cx="951412" cy="553959"/>
          </a:xfrm>
          <a:prstGeom prst="roundRect">
            <a:avLst>
              <a:gd name="adj" fmla="val 16667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hlinkClick r:id="rId6" action="ppaction://hlinksldjump"/>
            <a:extLst>
              <a:ext uri="{FF2B5EF4-FFF2-40B4-BE49-F238E27FC236}">
                <a16:creationId xmlns:a16="http://schemas.microsoft.com/office/drawing/2014/main" id="{2AD138F4-665E-49C7-800D-2C03B2D8CCC6}"/>
              </a:ext>
            </a:extLst>
          </p:cNvPr>
          <p:cNvSpPr txBox="1"/>
          <p:nvPr/>
        </p:nvSpPr>
        <p:spPr>
          <a:xfrm>
            <a:off x="1416429" y="3293224"/>
            <a:ext cx="324000" cy="324000"/>
          </a:xfrm>
          <a:prstGeom prst="roundRect">
            <a:avLst>
              <a:gd name="adj" fmla="val 23386"/>
            </a:avLst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7F3F2B52-B8BC-4EB8-9D2E-1A5AC9AD28D8}"/>
              </a:ext>
            </a:extLst>
          </p:cNvPr>
          <p:cNvSpPr/>
          <p:nvPr/>
        </p:nvSpPr>
        <p:spPr>
          <a:xfrm>
            <a:off x="627017" y="4278586"/>
            <a:ext cx="440259" cy="38314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30213E28-F527-4ED1-9F1D-864C0FC57BCB}"/>
              </a:ext>
            </a:extLst>
          </p:cNvPr>
          <p:cNvSpPr/>
          <p:nvPr/>
        </p:nvSpPr>
        <p:spPr>
          <a:xfrm>
            <a:off x="1184929" y="4163690"/>
            <a:ext cx="4013563" cy="61293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Clr>
                <a:schemeClr val="tx1"/>
              </a:buClr>
            </a:pPr>
            <a:r>
              <a:rPr lang="zh-TW" altLang="en-US" sz="3000" b="1" spc="-8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臺灣重要古典文學作家</a:t>
            </a:r>
          </a:p>
        </p:txBody>
      </p:sp>
    </p:spTree>
    <p:extLst>
      <p:ext uri="{BB962C8B-B14F-4D97-AF65-F5344CB8AC3E}">
        <p14:creationId xmlns:p14="http://schemas.microsoft.com/office/powerpoint/2010/main" val="831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4618CEC4-3A11-496D-AE4A-D4FEE6CAF570}"/>
              </a:ext>
            </a:extLst>
          </p:cNvPr>
          <p:cNvSpPr txBox="1"/>
          <p:nvPr/>
        </p:nvSpPr>
        <p:spPr>
          <a:xfrm>
            <a:off x="351698" y="391708"/>
            <a:ext cx="299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古文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E1FF10-294E-4A26-B99A-523B6F8AC96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76773D-52BC-414A-B946-6FB2475CBB5E}"/>
              </a:ext>
            </a:extLst>
          </p:cNvPr>
          <p:cNvSpPr/>
          <p:nvPr/>
        </p:nvSpPr>
        <p:spPr>
          <a:xfrm>
            <a:off x="351699" y="976483"/>
            <a:ext cx="8143512" cy="311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其古文作品類型甚多，策論、說解、墓誌銘、序跋等皆有，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尤擅議論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鄭成功論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他也寫了許多與日本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殖民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有關的文章，或表達對日本殘暴政策的厭惡，或為物價上漲、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民生困苦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而發出沉痛的呼喊。</a:t>
            </a:r>
          </a:p>
        </p:txBody>
      </p:sp>
    </p:spTree>
    <p:extLst>
      <p:ext uri="{BB962C8B-B14F-4D97-AF65-F5344CB8AC3E}">
        <p14:creationId xmlns:p14="http://schemas.microsoft.com/office/powerpoint/2010/main" val="339480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4618CEC4-3A11-496D-AE4A-D4FEE6CAF570}"/>
              </a:ext>
            </a:extLst>
          </p:cNvPr>
          <p:cNvSpPr txBox="1"/>
          <p:nvPr/>
        </p:nvSpPr>
        <p:spPr>
          <a:xfrm>
            <a:off x="351698" y="391708"/>
            <a:ext cx="299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詩歌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E1FF10-294E-4A26-B99A-523B6F8AC96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76773D-52BC-414A-B946-6FB2475CBB5E}"/>
              </a:ext>
            </a:extLst>
          </p:cNvPr>
          <p:cNvSpPr/>
          <p:nvPr/>
        </p:nvSpPr>
        <p:spPr>
          <a:xfrm>
            <a:off x="351698" y="976483"/>
            <a:ext cx="8483147" cy="311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洪繻為臺灣古典詩大家，風格高雅，各體兼擅，以社會寫實詩、諷諭詩為大宗，內容通常與時事有關，有「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臺灣詩史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」之稱。</a:t>
            </a: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晚年遊歷中國大陸後，詩歌另開新境，融合山水、諷諭、詠史。</a:t>
            </a:r>
          </a:p>
        </p:txBody>
      </p:sp>
    </p:spTree>
    <p:extLst>
      <p:ext uri="{BB962C8B-B14F-4D97-AF65-F5344CB8AC3E}">
        <p14:creationId xmlns:p14="http://schemas.microsoft.com/office/powerpoint/2010/main" val="4118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4618CEC4-3A11-496D-AE4A-D4FEE6CAF570}"/>
              </a:ext>
            </a:extLst>
          </p:cNvPr>
          <p:cNvSpPr txBox="1"/>
          <p:nvPr/>
        </p:nvSpPr>
        <p:spPr>
          <a:xfrm>
            <a:off x="351698" y="391708"/>
            <a:ext cx="299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兼治文史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E1FF10-294E-4A26-B99A-523B6F8AC96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76773D-52BC-414A-B946-6FB2475CBB5E}"/>
              </a:ext>
            </a:extLst>
          </p:cNvPr>
          <p:cNvSpPr/>
          <p:nvPr/>
        </p:nvSpPr>
        <p:spPr>
          <a:xfrm>
            <a:off x="351698" y="976483"/>
            <a:ext cx="7663597" cy="281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洪繻雖對時運多有不平之感，但他在日人統治之下仍勇於撰寫中國歷史相關詩文，並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以古文寫作史論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，如：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機器局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討論自強運動，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彰化興利除弊對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論述政治、經濟與社會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情形。此外，也有不少歷史專著。</a:t>
            </a:r>
          </a:p>
        </p:txBody>
      </p:sp>
    </p:spTree>
    <p:extLst>
      <p:ext uri="{BB962C8B-B14F-4D97-AF65-F5344CB8AC3E}">
        <p14:creationId xmlns:p14="http://schemas.microsoft.com/office/powerpoint/2010/main" val="39993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寫作特色與作品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2C7D7F-FE67-4978-8227-3C18A043C6E7}"/>
              </a:ext>
            </a:extLst>
          </p:cNvPr>
          <p:cNvSpPr/>
          <p:nvPr/>
        </p:nvSpPr>
        <p:spPr>
          <a:xfrm>
            <a:off x="351699" y="1176780"/>
            <a:ext cx="7263947" cy="17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著有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寄鶴齋古文集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寄鶴齋詩集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瀛海偕亡記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等書，今人編</a:t>
            </a:r>
            <a:r>
              <a:rPr lang="zh-TW" altLang="en-US" sz="30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30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洪棄生先生全集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8" name="矩形: 圓角 17">
            <a:hlinkClick r:id="rId4" action="ppaction://hlinksldjump"/>
            <a:extLst>
              <a:ext uri="{FF2B5EF4-FFF2-40B4-BE49-F238E27FC236}">
                <a16:creationId xmlns:a16="http://schemas.microsoft.com/office/drawing/2014/main" id="{7E5381E5-0892-4E54-B075-4AFD5930CE40}"/>
              </a:ext>
            </a:extLst>
          </p:cNvPr>
          <p:cNvSpPr/>
          <p:nvPr/>
        </p:nvSpPr>
        <p:spPr>
          <a:xfrm>
            <a:off x="796834" y="1747528"/>
            <a:ext cx="2114007" cy="553959"/>
          </a:xfrm>
          <a:prstGeom prst="roundRect">
            <a:avLst>
              <a:gd name="adj" fmla="val 16667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hlinkClick r:id="rId4" action="ppaction://hlinksldjump"/>
            <a:extLst>
              <a:ext uri="{FF2B5EF4-FFF2-40B4-BE49-F238E27FC236}">
                <a16:creationId xmlns:a16="http://schemas.microsoft.com/office/drawing/2014/main" id="{05D8DD4A-99D9-49AB-B968-AB4303265BA8}"/>
              </a:ext>
            </a:extLst>
          </p:cNvPr>
          <p:cNvSpPr txBox="1"/>
          <p:nvPr/>
        </p:nvSpPr>
        <p:spPr>
          <a:xfrm>
            <a:off x="2748841" y="1862507"/>
            <a:ext cx="324000" cy="324000"/>
          </a:xfrm>
          <a:prstGeom prst="roundRect">
            <a:avLst>
              <a:gd name="adj" fmla="val 23386"/>
            </a:avLst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8CBA691-D3AB-45B1-A0D0-FBF761EAA6C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4602332" y="3012535"/>
            <a:ext cx="3013314" cy="16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6DC27CBF-7CFA-40B4-A135-D1505BD15AF7}"/>
              </a:ext>
            </a:extLst>
          </p:cNvPr>
          <p:cNvGrpSpPr/>
          <p:nvPr/>
        </p:nvGrpSpPr>
        <p:grpSpPr>
          <a:xfrm>
            <a:off x="2795587" y="1828800"/>
            <a:ext cx="3552825" cy="965700"/>
            <a:chOff x="1323975" y="1828800"/>
            <a:chExt cx="3552825" cy="9657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747BCCA-3C9D-4548-AEE1-415A9F367F67}"/>
                </a:ext>
              </a:extLst>
            </p:cNvPr>
            <p:cNvSpPr/>
            <p:nvPr/>
          </p:nvSpPr>
          <p:spPr>
            <a:xfrm>
              <a:off x="1323975" y="1828800"/>
              <a:ext cx="940450" cy="965700"/>
            </a:xfrm>
            <a:prstGeom prst="rect">
              <a:avLst/>
            </a:prstGeom>
            <a:solidFill>
              <a:srgbClr val="7F6D5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43383AFE-7C7F-4509-9F33-C806A21E3B1B}"/>
                </a:ext>
              </a:extLst>
            </p:cNvPr>
            <p:cNvSpPr txBox="1"/>
            <p:nvPr/>
          </p:nvSpPr>
          <p:spPr>
            <a:xfrm>
              <a:off x="2457450" y="1957707"/>
              <a:ext cx="2419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5F51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課前引導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1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4618CEC4-3A11-496D-AE4A-D4FEE6CAF570}"/>
              </a:ext>
            </a:extLst>
          </p:cNvPr>
          <p:cNvSpPr txBox="1"/>
          <p:nvPr/>
        </p:nvSpPr>
        <p:spPr>
          <a:xfrm>
            <a:off x="351698" y="391708"/>
            <a:ext cx="299021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瀛海偕亡記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7E1FF10-294E-4A26-B99A-523B6F8AC964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76773D-52BC-414A-B946-6FB2475CBB5E}"/>
              </a:ext>
            </a:extLst>
          </p:cNvPr>
          <p:cNvSpPr/>
          <p:nvPr/>
        </p:nvSpPr>
        <p:spPr>
          <a:xfrm>
            <a:off x="351699" y="976483"/>
            <a:ext cx="7233468" cy="311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內容描述臺灣民主國之成立、日軍登陸、抗日失敗、日人屠殺臺灣人等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歷史事件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，歌頌臺灣抗日英雄，批判日本侵略。</a:t>
            </a:r>
          </a:p>
          <a:p>
            <a:pPr marL="288000" indent="-288000" algn="just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本書為避筆禍，曾更名為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臺灣戰紀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，作者亦改署「洪棄父」。</a:t>
            </a:r>
          </a:p>
        </p:txBody>
      </p:sp>
      <p:pic>
        <p:nvPicPr>
          <p:cNvPr id="6" name="圖片 5" descr="一張含有 文字, 個人, 相框 的圖片&#10;&#10;自動產生的描述">
            <a:extLst>
              <a:ext uri="{FF2B5EF4-FFF2-40B4-BE49-F238E27FC236}">
                <a16:creationId xmlns:a16="http://schemas.microsoft.com/office/drawing/2014/main" id="{9D239059-AFDD-43E8-BE54-9F8FA7E5E2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634">
            <a:off x="7401238" y="971937"/>
            <a:ext cx="1649321" cy="17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您所不知道的洪繻</a:t>
            </a:r>
          </a:p>
        </p:txBody>
      </p:sp>
      <p:sp>
        <p:nvSpPr>
          <p:cNvPr id="12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2C7D7F-FE67-4978-8227-3C18A043C6E7}"/>
              </a:ext>
            </a:extLst>
          </p:cNvPr>
          <p:cNvSpPr/>
          <p:nvPr/>
        </p:nvSpPr>
        <p:spPr>
          <a:xfrm>
            <a:off x="351700" y="1176780"/>
            <a:ext cx="8580596" cy="345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日本統治時，要求文人剪辮，但洪棄生視其辮為抗日精神的代表，始終不願剪去。日本警察為了要剪掉他的辮子，甚至派員埋伏，每天觀察他的出門路線，終於抓到人剪掉了辮子。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洪棄生悲痛之餘，以剪辮為題材創作許多作品，也從此披頭散髮度日，貫徹他不合作的精神。</a:t>
            </a:r>
          </a:p>
        </p:txBody>
      </p:sp>
    </p:spTree>
    <p:extLst>
      <p:ext uri="{BB962C8B-B14F-4D97-AF65-F5344CB8AC3E}">
        <p14:creationId xmlns:p14="http://schemas.microsoft.com/office/powerpoint/2010/main" val="36302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96AEA7F-10EB-46E3-88DC-703C7BC49684}"/>
              </a:ext>
            </a:extLst>
          </p:cNvPr>
          <p:cNvSpPr txBox="1"/>
          <p:nvPr/>
        </p:nvSpPr>
        <p:spPr>
          <a:xfrm>
            <a:off x="351697" y="391708"/>
            <a:ext cx="448155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您所不知道的洪繻</a:t>
            </a:r>
          </a:p>
        </p:txBody>
      </p:sp>
      <p:sp>
        <p:nvSpPr>
          <p:cNvPr id="1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706E9AF5-8DBD-47C5-890A-A504A05A3BE9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1AF2F0FB-713F-4C1C-BA45-64FE91C570D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2C7D7F-FE67-4978-8227-3C18A043C6E7}"/>
              </a:ext>
            </a:extLst>
          </p:cNvPr>
          <p:cNvSpPr/>
          <p:nvPr/>
        </p:nvSpPr>
        <p:spPr>
          <a:xfrm>
            <a:off x="351700" y="1176780"/>
            <a:ext cx="8580596" cy="190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洪繻反對一切與日本人有關的事物，他誤以為電燈是日本殖民後才有的設備，因此直到去世都拒絕裝設電燈。</a:t>
            </a:r>
          </a:p>
          <a:p>
            <a:pPr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</a:pPr>
            <a:r>
              <a:rPr lang="zh-TW" altLang="en-US" sz="28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（實際上劉銘傳時期即設置過電燈）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0452E0BC-829A-474C-9B6B-B0062D4E966C}"/>
              </a:ext>
            </a:extLst>
          </p:cNvPr>
          <p:cNvGrpSpPr/>
          <p:nvPr/>
        </p:nvGrpSpPr>
        <p:grpSpPr>
          <a:xfrm>
            <a:off x="3849188" y="3306244"/>
            <a:ext cx="1445623" cy="1544061"/>
            <a:chOff x="3749040" y="3227660"/>
            <a:chExt cx="1645920" cy="1757997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54CF5640-5FCD-491B-811A-04634DE2EB07}"/>
                </a:ext>
              </a:extLst>
            </p:cNvPr>
            <p:cNvSpPr/>
            <p:nvPr/>
          </p:nvSpPr>
          <p:spPr>
            <a:xfrm>
              <a:off x="3749040" y="3339737"/>
              <a:ext cx="1645920" cy="164592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89FBFCB-27AE-4C4F-A48A-697FB0D7F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9934" y="3227660"/>
              <a:ext cx="1524132" cy="152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9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臺灣割讓給日本，洪棄生以哪些行動表達他的抗議？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（至少舉出三項）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460714" y="115613"/>
            <a:ext cx="71086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ACD786E-9A5C-4F3B-8ADE-3845036B5974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7D0C7B-D625-4D94-8574-55C266D668D7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7C3D1AD-9D57-46D6-A8BF-B073368681FC}"/>
              </a:ext>
            </a:extLst>
          </p:cNvPr>
          <p:cNvSpPr txBox="1"/>
          <p:nvPr/>
        </p:nvSpPr>
        <p:spPr>
          <a:xfrm>
            <a:off x="1243253" y="115612"/>
            <a:ext cx="71086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15D3061-05F2-4A56-9E28-2B24EC14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5" y="1475035"/>
            <a:ext cx="7525126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改名為棄生、參與抗日活動、堅持以干支紀年、不講日語、不斷髮、以詩文批判時政</a:t>
            </a:r>
            <a:r>
              <a:rPr lang="en-US" altLang="zh-TW" sz="2800" b="0" spc="-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b="0" spc="-100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140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若與唐代詩人相較，洪棄生的詩歌風格與何人較接近？</a:t>
            </a:r>
          </a:p>
          <a:p>
            <a:pPr>
              <a:lnSpc>
                <a:spcPct val="120000"/>
              </a:lnSpc>
            </a:pPr>
            <a:r>
              <a:rPr lang="zh-TW" altLang="en-US" sz="2800" b="0" dirty="0"/>
              <a:t>（至少舉出兩位）</a:t>
            </a:r>
          </a:p>
        </p:txBody>
      </p:sp>
      <p:sp>
        <p:nvSpPr>
          <p:cNvPr id="1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94131CA-5085-416E-9F16-46C3A8579E66}"/>
              </a:ext>
            </a:extLst>
          </p:cNvPr>
          <p:cNvSpPr txBox="1"/>
          <p:nvPr/>
        </p:nvSpPr>
        <p:spPr>
          <a:xfrm>
            <a:off x="460714" y="115613"/>
            <a:ext cx="710862" cy="2797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2</a:t>
            </a:r>
            <a:endParaRPr lang="zh-CN" altLang="en-US" dirty="0"/>
          </a:p>
        </p:txBody>
      </p:sp>
      <p:sp>
        <p:nvSpPr>
          <p:cNvPr id="1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ACD786E-9A5C-4F3B-8ADE-3845036B5974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47D0C7B-D625-4D94-8574-55C266D668D7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7C3D1AD-9D57-46D6-A8BF-B073368681FC}"/>
              </a:ext>
            </a:extLst>
          </p:cNvPr>
          <p:cNvSpPr txBox="1"/>
          <p:nvPr/>
        </p:nvSpPr>
        <p:spPr>
          <a:xfrm>
            <a:off x="1243253" y="115612"/>
            <a:ext cx="71086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3</a:t>
            </a:r>
            <a:endParaRPr lang="zh-CN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15D3061-05F2-4A56-9E28-2B24EC14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杜甫、白居易。</a:t>
            </a:r>
          </a:p>
        </p:txBody>
      </p:sp>
    </p:spTree>
    <p:extLst>
      <p:ext uri="{BB962C8B-B14F-4D97-AF65-F5344CB8AC3E}">
        <p14:creationId xmlns:p14="http://schemas.microsoft.com/office/powerpoint/2010/main" val="10873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727AE001-CBD0-45A1-8156-1291FB3FB724}"/>
              </a:ext>
            </a:extLst>
          </p:cNvPr>
          <p:cNvGrpSpPr/>
          <p:nvPr/>
        </p:nvGrpSpPr>
        <p:grpSpPr>
          <a:xfrm>
            <a:off x="1146020" y="895344"/>
            <a:ext cx="3011607" cy="646331"/>
            <a:chOff x="1462816" y="1834299"/>
            <a:chExt cx="3011607" cy="64633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EAE754D-69BF-4CDC-9318-14737BE386DF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7F6D5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F45E7798-DC65-4EC9-A6C9-8225B9A97F63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5F51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課文探究</a:t>
              </a:r>
            </a:p>
          </p:txBody>
        </p:sp>
      </p:grpSp>
      <p:sp>
        <p:nvSpPr>
          <p:cNvPr id="6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73727A7D-D156-44C5-A73A-6FC7B4AB8B59}"/>
              </a:ext>
            </a:extLst>
          </p:cNvPr>
          <p:cNvSpPr txBox="1"/>
          <p:nvPr/>
        </p:nvSpPr>
        <p:spPr>
          <a:xfrm>
            <a:off x="1763298" y="2254078"/>
            <a:ext cx="6687620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樓閣萬家，街衢對峙，</a:t>
            </a:r>
            <a:r>
              <a:rPr lang="en-US" altLang="zh-TW" sz="2800" dirty="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800" dirty="0">
              <a:solidFill>
                <a:srgbClr val="2318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9B542B-700E-4ECD-9C97-3AC21A5FD9B9}"/>
              </a:ext>
            </a:extLst>
          </p:cNvPr>
          <p:cNvSpPr/>
          <p:nvPr/>
        </p:nvSpPr>
        <p:spPr>
          <a:xfrm>
            <a:off x="1146020" y="2302860"/>
            <a:ext cx="463865" cy="428540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E27498-D267-4233-988D-787AB5359DC1}"/>
              </a:ext>
            </a:extLst>
          </p:cNvPr>
          <p:cNvSpPr/>
          <p:nvPr/>
        </p:nvSpPr>
        <p:spPr>
          <a:xfrm>
            <a:off x="1146020" y="2374255"/>
            <a:ext cx="463865" cy="282868"/>
          </a:xfrm>
          <a:prstGeom prst="rect">
            <a:avLst/>
          </a:prstGeom>
          <a:solidFill>
            <a:srgbClr val="FEF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92B7274-9257-469B-9A74-ECD370BE7AD0}"/>
              </a:ext>
            </a:extLst>
          </p:cNvPr>
          <p:cNvSpPr txBox="1"/>
          <p:nvPr/>
        </p:nvSpPr>
        <p:spPr>
          <a:xfrm>
            <a:off x="1763296" y="3043765"/>
            <a:ext cx="6105523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2800" dirty="0"/>
              <a:t>昔之盛，固余所不見，</a:t>
            </a:r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02108FB-A90B-4CA4-B4BC-DA07FAE26228}"/>
              </a:ext>
            </a:extLst>
          </p:cNvPr>
          <p:cNvSpPr/>
          <p:nvPr/>
        </p:nvSpPr>
        <p:spPr>
          <a:xfrm>
            <a:off x="1146020" y="3092547"/>
            <a:ext cx="463865" cy="428540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2507FB9-FEE7-4627-A7D2-BC66AA4786D2}"/>
              </a:ext>
            </a:extLst>
          </p:cNvPr>
          <p:cNvSpPr/>
          <p:nvPr/>
        </p:nvSpPr>
        <p:spPr>
          <a:xfrm>
            <a:off x="1146020" y="3163942"/>
            <a:ext cx="463865" cy="282868"/>
          </a:xfrm>
          <a:prstGeom prst="rect">
            <a:avLst/>
          </a:prstGeom>
          <a:solidFill>
            <a:srgbClr val="FEF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9F21E8B5-3939-4872-8CF5-72D77383DEAD}"/>
              </a:ext>
            </a:extLst>
          </p:cNvPr>
          <p:cNvSpPr txBox="1"/>
          <p:nvPr/>
        </p:nvSpPr>
        <p:spPr>
          <a:xfrm>
            <a:off x="1763297" y="3833452"/>
            <a:ext cx="5969914" cy="52322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231815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2800" dirty="0"/>
              <a:t>余往年攜友乘桴游於海濱，</a:t>
            </a:r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67EB3C3-88B9-463C-A14F-2A4437F98E91}"/>
              </a:ext>
            </a:extLst>
          </p:cNvPr>
          <p:cNvSpPr/>
          <p:nvPr/>
        </p:nvSpPr>
        <p:spPr>
          <a:xfrm>
            <a:off x="1146020" y="3882234"/>
            <a:ext cx="463865" cy="428540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DFB42A8-B58A-4724-AA5D-5490DEC962CB}"/>
              </a:ext>
            </a:extLst>
          </p:cNvPr>
          <p:cNvSpPr/>
          <p:nvPr/>
        </p:nvSpPr>
        <p:spPr>
          <a:xfrm>
            <a:off x="1146020" y="3953629"/>
            <a:ext cx="463865" cy="282868"/>
          </a:xfrm>
          <a:prstGeom prst="rect">
            <a:avLst/>
          </a:prstGeom>
          <a:solidFill>
            <a:srgbClr val="FEF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49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34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樓閣萬家，街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衢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有亭翼然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二、三里。直如弦，平如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，暑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不汗身，雨行不濡 履。一水通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，出海之涘 ，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66EBEC-9FE1-4847-A71C-7EEC7B5DC25C}"/>
              </a:ext>
            </a:extLst>
          </p:cNvPr>
          <p:cNvSpPr/>
          <p:nvPr/>
        </p:nvSpPr>
        <p:spPr>
          <a:xfrm>
            <a:off x="7372350" y="0"/>
            <a:ext cx="177165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P.156~P.157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2304D73-0E2E-45FC-89BF-FD216D3DDE0C}"/>
              </a:ext>
            </a:extLst>
          </p:cNvPr>
          <p:cNvSpPr txBox="1"/>
          <p:nvPr/>
        </p:nvSpPr>
        <p:spPr>
          <a:xfrm>
            <a:off x="4279534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8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D3F743F-C652-4528-97B8-3ACB14AB20C2}"/>
              </a:ext>
            </a:extLst>
          </p:cNvPr>
          <p:cNvSpPr txBox="1"/>
          <p:nvPr/>
        </p:nvSpPr>
        <p:spPr>
          <a:xfrm>
            <a:off x="4948729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8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FFAAE9D-F687-4F0A-8E84-46195ED5484C}"/>
              </a:ext>
            </a:extLst>
          </p:cNvPr>
          <p:cNvSpPr txBox="1"/>
          <p:nvPr/>
        </p:nvSpPr>
        <p:spPr>
          <a:xfrm>
            <a:off x="5617924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8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F37F40D-AEFB-43FB-86D4-3A312E50843B}"/>
              </a:ext>
            </a:extLst>
          </p:cNvPr>
          <p:cNvSpPr txBox="1"/>
          <p:nvPr/>
        </p:nvSpPr>
        <p:spPr>
          <a:xfrm>
            <a:off x="6287119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A8EF36E7-56DB-4B21-9439-71664576AABF}"/>
              </a:ext>
            </a:extLst>
          </p:cNvPr>
          <p:cNvGrpSpPr/>
          <p:nvPr/>
        </p:nvGrpSpPr>
        <p:grpSpPr>
          <a:xfrm>
            <a:off x="4015097" y="1210782"/>
            <a:ext cx="601122" cy="457785"/>
            <a:chOff x="6047357" y="3267875"/>
            <a:chExt cx="601122" cy="457785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BDD4E70C-5AAF-453E-BB5D-614D2D5B7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0B7D47B8-FBD7-42CA-B1D1-E5C84EFA9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ㄑㄩ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6BC5EDC8-3110-4CC9-9C6B-8A727FC9F81E}"/>
              </a:ext>
            </a:extLst>
          </p:cNvPr>
          <p:cNvGrpSpPr/>
          <p:nvPr/>
        </p:nvGrpSpPr>
        <p:grpSpPr>
          <a:xfrm>
            <a:off x="7869039" y="1179032"/>
            <a:ext cx="601122" cy="457785"/>
            <a:chOff x="6047357" y="3267875"/>
            <a:chExt cx="601122" cy="457785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F88FBC9E-C861-481E-99E6-F77345A17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7B049854-7B4D-4B9F-A390-E2F7916D1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ㄍㄣ</a:t>
              </a:r>
              <a:endParaRPr lang="en-US" altLang="zh-TW" sz="1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20B6D39E-9D7D-47BE-9013-BF8078BC72E5}"/>
              </a:ext>
            </a:extLst>
          </p:cNvPr>
          <p:cNvSpPr txBox="1"/>
          <p:nvPr/>
        </p:nvSpPr>
        <p:spPr>
          <a:xfrm>
            <a:off x="5735452" y="2132201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B77ECEC-9202-4DC0-83D2-F7B5150F6AF0}"/>
              </a:ext>
            </a:extLst>
          </p:cNvPr>
          <p:cNvGrpSpPr/>
          <p:nvPr/>
        </p:nvGrpSpPr>
        <p:grpSpPr>
          <a:xfrm>
            <a:off x="1151247" y="3642832"/>
            <a:ext cx="601122" cy="457785"/>
            <a:chOff x="6047357" y="3267875"/>
            <a:chExt cx="601122" cy="457785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0F1A152-7968-49D0-AF3C-43285772C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5491989F-A494-4305-927A-5B1F32B21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ㄖㄨ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F4C158A0-630D-4428-9CA5-7D0B2036E5B1}"/>
              </a:ext>
            </a:extLst>
          </p:cNvPr>
          <p:cNvGrpSpPr/>
          <p:nvPr/>
        </p:nvGrpSpPr>
        <p:grpSpPr>
          <a:xfrm>
            <a:off x="4547370" y="2411968"/>
            <a:ext cx="601122" cy="457785"/>
            <a:chOff x="6047357" y="3267875"/>
            <a:chExt cx="601122" cy="457785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B47E7541-911A-4AA1-A347-CEFC586B5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8D521BB-55C6-4990-989D-614B66F6A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ㄉ一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BE047804-D144-488F-9C63-BB48BD3F2392}"/>
              </a:ext>
            </a:extLst>
          </p:cNvPr>
          <p:cNvGrpSpPr/>
          <p:nvPr/>
        </p:nvGrpSpPr>
        <p:grpSpPr>
          <a:xfrm>
            <a:off x="5844854" y="3579703"/>
            <a:ext cx="582815" cy="457745"/>
            <a:chOff x="6047357" y="3114026"/>
            <a:chExt cx="582815" cy="457745"/>
          </a:xfrm>
        </p:grpSpPr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3DF2FF7C-E878-48DF-9A11-3276813E9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511" y="3114026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002D46B4-960D-412B-905C-54495AE34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ㄙ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7B7B3179-2121-4617-BE1A-9C317A01E133}"/>
              </a:ext>
            </a:extLst>
          </p:cNvPr>
          <p:cNvSpPr/>
          <p:nvPr/>
        </p:nvSpPr>
        <p:spPr>
          <a:xfrm>
            <a:off x="4318608" y="1234297"/>
            <a:ext cx="829884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0869FB0A-A201-40C7-BEB6-F0946F14F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08" y="1660887"/>
            <a:ext cx="137099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相對而立</a:t>
            </a: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FC16F420-B2BE-4A0E-BD71-159BCAD0EA89}"/>
              </a:ext>
            </a:extLst>
          </p:cNvPr>
          <p:cNvCxnSpPr>
            <a:cxnSpLocks/>
          </p:cNvCxnSpPr>
          <p:nvPr/>
        </p:nvCxnSpPr>
        <p:spPr>
          <a:xfrm>
            <a:off x="1238492" y="1669450"/>
            <a:ext cx="7759458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片 36">
            <a:hlinkClick r:id="rId9" action="ppaction://hlinksldjump"/>
            <a:extLst>
              <a:ext uri="{FF2B5EF4-FFF2-40B4-BE49-F238E27FC236}">
                <a16:creationId xmlns:a16="http://schemas.microsoft.com/office/drawing/2014/main" id="{8BA3C5AE-E810-4D07-9386-185BED837A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492" y="1741458"/>
            <a:ext cx="609550" cy="298679"/>
          </a:xfrm>
          <a:prstGeom prst="rect">
            <a:avLst/>
          </a:prstGeom>
        </p:spPr>
      </p:pic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15775A05-EC9F-4B40-BB1E-8C275BB9AD3C}"/>
              </a:ext>
            </a:extLst>
          </p:cNvPr>
          <p:cNvCxnSpPr>
            <a:cxnSpLocks/>
          </p:cNvCxnSpPr>
          <p:nvPr/>
        </p:nvCxnSpPr>
        <p:spPr>
          <a:xfrm>
            <a:off x="438879" y="2888803"/>
            <a:ext cx="815902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733E0943-36D5-4E3C-BA0F-84FED32CBDF1}"/>
              </a:ext>
            </a:extLst>
          </p:cNvPr>
          <p:cNvCxnSpPr>
            <a:cxnSpLocks/>
          </p:cNvCxnSpPr>
          <p:nvPr/>
        </p:nvCxnSpPr>
        <p:spPr>
          <a:xfrm>
            <a:off x="438879" y="4106967"/>
            <a:ext cx="145342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2EA995AA-0B2D-41F8-A17C-ADBF7F8A60D8}"/>
              </a:ext>
            </a:extLst>
          </p:cNvPr>
          <p:cNvSpPr/>
          <p:nvPr/>
        </p:nvSpPr>
        <p:spPr>
          <a:xfrm>
            <a:off x="7562184" y="1234297"/>
            <a:ext cx="64179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3D4538BB-06DF-4456-BFD8-E21FAF380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184" y="1660887"/>
            <a:ext cx="137099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延續不斷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F98EE30-7C1E-43A7-A69D-1F6DA1D032C6}"/>
              </a:ext>
            </a:extLst>
          </p:cNvPr>
          <p:cNvSpPr/>
          <p:nvPr/>
        </p:nvSpPr>
        <p:spPr>
          <a:xfrm>
            <a:off x="5664201" y="2466290"/>
            <a:ext cx="43200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1E55561-F5A0-4D59-BD7E-CC4039207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2892880"/>
            <a:ext cx="81280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行走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E51D1D1-D429-4B39-A95B-14C599F0601B}"/>
              </a:ext>
            </a:extLst>
          </p:cNvPr>
          <p:cNvSpPr/>
          <p:nvPr/>
        </p:nvSpPr>
        <p:spPr>
          <a:xfrm>
            <a:off x="3498485" y="3663786"/>
            <a:ext cx="43200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3DDA48F7-DB1A-4316-9F89-4A9150E29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484" y="3222685"/>
            <a:ext cx="81280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渡口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8C054EF7-7E92-419D-B34E-9972DECEE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589" y="4105674"/>
            <a:ext cx="4798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昔日鹿港航道暢行無阻，直通海洋</a:t>
            </a:r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B246CC61-A162-42AF-BAFB-5231BD96C1C0}"/>
              </a:ext>
            </a:extLst>
          </p:cNvPr>
          <p:cNvCxnSpPr>
            <a:cxnSpLocks/>
          </p:cNvCxnSpPr>
          <p:nvPr/>
        </p:nvCxnSpPr>
        <p:spPr>
          <a:xfrm>
            <a:off x="2293537" y="4107642"/>
            <a:ext cx="3885013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圖片 50">
            <a:extLst>
              <a:ext uri="{FF2B5EF4-FFF2-40B4-BE49-F238E27FC236}">
                <a16:creationId xmlns:a16="http://schemas.microsoft.com/office/drawing/2014/main" id="{3F44FC32-7FB6-4F70-BE26-44A1CAEDB3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537" y="4179650"/>
            <a:ext cx="609550" cy="298679"/>
          </a:xfrm>
          <a:prstGeom prst="rect">
            <a:avLst/>
          </a:prstGeom>
        </p:spPr>
      </p:pic>
      <p:sp>
        <p:nvSpPr>
          <p:cNvPr id="53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3595E86A-14A5-42A7-95EA-B23B398478B5}"/>
              </a:ext>
            </a:extLst>
          </p:cNvPr>
          <p:cNvSpPr txBox="1"/>
          <p:nvPr/>
        </p:nvSpPr>
        <p:spPr>
          <a:xfrm>
            <a:off x="3847288" y="93457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54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09F90CB9-D17E-4984-A9A3-E3E25C5ED206}"/>
              </a:ext>
            </a:extLst>
          </p:cNvPr>
          <p:cNvSpPr txBox="1"/>
          <p:nvPr/>
        </p:nvSpPr>
        <p:spPr>
          <a:xfrm>
            <a:off x="4381717" y="2159543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pic>
        <p:nvPicPr>
          <p:cNvPr id="56" name="圖片 55">
            <a:hlinkClick r:id="rId13" action="ppaction://hlinksldjump"/>
            <a:extLst>
              <a:ext uri="{FF2B5EF4-FFF2-40B4-BE49-F238E27FC236}">
                <a16:creationId xmlns:a16="http://schemas.microsoft.com/office/drawing/2014/main" id="{A57AF2C3-4F63-4A87-9054-31A80E6330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78" y="963517"/>
            <a:ext cx="628598" cy="648000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1659134" y="2206406"/>
            <a:ext cx="3340141" cy="648833"/>
            <a:chOff x="1659134" y="2206406"/>
            <a:chExt cx="3340141" cy="648833"/>
          </a:xfrm>
        </p:grpSpPr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id="{AE9AA32B-EE86-47ED-B5F1-0493E603C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34" y="2207239"/>
              <a:ext cx="659640" cy="648000"/>
            </a:xfrm>
            <a:prstGeom prst="rect">
              <a:avLst/>
            </a:prstGeom>
          </p:spPr>
        </p:pic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34FA1F07-FAC6-4AF7-9BCF-C515008F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185" y="2206406"/>
              <a:ext cx="159090" cy="648000"/>
            </a:xfrm>
            <a:prstGeom prst="rect">
              <a:avLst/>
            </a:prstGeom>
          </p:spPr>
        </p:pic>
      </p:grpSp>
      <p:sp>
        <p:nvSpPr>
          <p:cNvPr id="60" name="文字方塊 48">
            <a:extLst>
              <a:ext uri="{FF2B5EF4-FFF2-40B4-BE49-F238E27FC236}">
                <a16:creationId xmlns:a16="http://schemas.microsoft.com/office/drawing/2014/main" id="{28C614C9-BD84-4296-B147-DCC65112C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464" y="2191892"/>
            <a:ext cx="8175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明喻</a:t>
            </a:r>
          </a:p>
        </p:txBody>
      </p:sp>
      <p:sp>
        <p:nvSpPr>
          <p:cNvPr id="61" name="矩形 60">
            <a:hlinkClick r:id="rId17" action="ppaction://hlinksldjump"/>
            <a:extLst>
              <a:ext uri="{FF2B5EF4-FFF2-40B4-BE49-F238E27FC236}">
                <a16:creationId xmlns:a16="http://schemas.microsoft.com/office/drawing/2014/main" id="{7B7B3179-2121-4617-BE1A-9C317A01E133}"/>
              </a:ext>
            </a:extLst>
          </p:cNvPr>
          <p:cNvSpPr/>
          <p:nvPr/>
        </p:nvSpPr>
        <p:spPr>
          <a:xfrm>
            <a:off x="5581042" y="1234800"/>
            <a:ext cx="162000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2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4" grpId="0" animBg="1"/>
      <p:bldP spid="34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/>
      <p:bldP spid="49" grpId="1"/>
      <p:bldP spid="53" grpId="0" animBg="1"/>
      <p:bldP spid="54" grpId="0" animBg="1"/>
      <p:bldP spid="60" grpId="0"/>
      <p:bldP spid="60" grpId="1"/>
      <p:bldP spid="6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字辨：衢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/>
        </p:nvGraphicFramePr>
        <p:xfrm>
          <a:off x="472640" y="916166"/>
          <a:ext cx="8280000" cy="404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9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734082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384785024"/>
                    </a:ext>
                  </a:extLst>
                </a:gridCol>
                <a:gridCol w="304272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7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衢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ㄑㄩˊ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四通八達的大路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衢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衕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ㄊㄨㄥˊ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小巷道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衚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衕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49113"/>
                  </a:ext>
                </a:extLst>
              </a:tr>
              <a:tr h="48052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銜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ㄒㄧㄢˊ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頭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銜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480527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控制馬匹的用具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轡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銜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94581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衙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一ㄚˊ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辦公之處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衙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08316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ㄐㄧㄝ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泛指馬路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街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2913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2" name="圖片 1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09581BD6-298C-4A86-BF23-29380C656B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字辨：砥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/>
        </p:nvGraphicFramePr>
        <p:xfrm>
          <a:off x="472640" y="916166"/>
          <a:ext cx="8280000" cy="404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66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964266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539306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7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砥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ㄉ一ˇ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砥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礪。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9508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柢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ㄉ一ˇ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根深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柢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固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49113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抵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ㄉ一ˇ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抵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2524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邸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ㄉ一ˇ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府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邸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08316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ㄓ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祗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請尊安。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2913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ㄑ一ˊ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神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祇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51298"/>
                  </a:ext>
                </a:extLst>
              </a:tr>
            </a:tbl>
          </a:graphicData>
        </a:graphic>
      </p:graphicFrame>
      <p:sp>
        <p:nvSpPr>
          <p:cNvPr id="2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A535000-2B7A-40FB-81A9-C0EEAF0107C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3" name="圖片 2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19CC7180-FB3D-4314-AC62-E3E5F1607D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義辨：行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29788"/>
              </p:ext>
            </p:extLst>
          </p:nvPr>
        </p:nvGraphicFramePr>
        <p:xfrm>
          <a:off x="466227" y="916165"/>
          <a:ext cx="8280253" cy="270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653">
                  <a:extLst>
                    <a:ext uri="{9D8B030D-6E8A-4147-A177-3AD203B41FA5}">
                      <a16:colId xmlns:a16="http://schemas.microsoft.com/office/drawing/2014/main" val="385574328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46476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ㄒㄧㄥˊ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行走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暑行不汗身，雨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不濡履。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ㄒㄧㄥˊ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流通、流動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且因是而阻水不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653699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ㄏㄤˊ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排行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邑有王生，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七，故家子。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（蒲松齡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勞山道士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93057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2EBABB81-2986-4CF5-8A12-15FFE25B12C6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F7F146EF-7A55-4641-A9D2-553BEFDF0F75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3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>
            <a:extLst>
              <a:ext uri="{FF2B5EF4-FFF2-40B4-BE49-F238E27FC236}">
                <a16:creationId xmlns:a16="http://schemas.microsoft.com/office/drawing/2014/main" id="{E9810207-141F-44C7-B0C3-44B6727FD347}"/>
              </a:ext>
            </a:extLst>
          </p:cNvPr>
          <p:cNvSpPr/>
          <p:nvPr/>
        </p:nvSpPr>
        <p:spPr>
          <a:xfrm>
            <a:off x="6592934" y="2713810"/>
            <a:ext cx="2052000" cy="205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42918C98-0B54-4475-A02C-B73736EB5E86}"/>
              </a:ext>
            </a:extLst>
          </p:cNvPr>
          <p:cNvSpPr/>
          <p:nvPr/>
        </p:nvSpPr>
        <p:spPr>
          <a:xfrm>
            <a:off x="389209" y="1139190"/>
            <a:ext cx="8255725" cy="1290501"/>
          </a:xfrm>
          <a:custGeom>
            <a:avLst/>
            <a:gdLst>
              <a:gd name="connsiteX0" fmla="*/ 0 w 8255725"/>
              <a:gd name="connsiteY0" fmla="*/ 148408 h 1290501"/>
              <a:gd name="connsiteX1" fmla="*/ 148408 w 8255725"/>
              <a:gd name="connsiteY1" fmla="*/ 0 h 1290501"/>
              <a:gd name="connsiteX2" fmla="*/ 811650 w 8255725"/>
              <a:gd name="connsiteY2" fmla="*/ 0 h 1290501"/>
              <a:gd name="connsiteX3" fmla="*/ 1236126 w 8255725"/>
              <a:gd name="connsiteY3" fmla="*/ 0 h 1290501"/>
              <a:gd name="connsiteX4" fmla="*/ 2058546 w 8255725"/>
              <a:gd name="connsiteY4" fmla="*/ 0 h 1290501"/>
              <a:gd name="connsiteX5" fmla="*/ 2801378 w 8255725"/>
              <a:gd name="connsiteY5" fmla="*/ 0 h 1290501"/>
              <a:gd name="connsiteX6" fmla="*/ 3225853 w 8255725"/>
              <a:gd name="connsiteY6" fmla="*/ 0 h 1290501"/>
              <a:gd name="connsiteX7" fmla="*/ 3809506 w 8255725"/>
              <a:gd name="connsiteY7" fmla="*/ 0 h 1290501"/>
              <a:gd name="connsiteX8" fmla="*/ 4393159 w 8255725"/>
              <a:gd name="connsiteY8" fmla="*/ 0 h 1290501"/>
              <a:gd name="connsiteX9" fmla="*/ 5056402 w 8255725"/>
              <a:gd name="connsiteY9" fmla="*/ 0 h 1290501"/>
              <a:gd name="connsiteX10" fmla="*/ 5560466 w 8255725"/>
              <a:gd name="connsiteY10" fmla="*/ 0 h 1290501"/>
              <a:gd name="connsiteX11" fmla="*/ 6382887 w 8255725"/>
              <a:gd name="connsiteY11" fmla="*/ 0 h 1290501"/>
              <a:gd name="connsiteX12" fmla="*/ 6807362 w 8255725"/>
              <a:gd name="connsiteY12" fmla="*/ 0 h 1290501"/>
              <a:gd name="connsiteX13" fmla="*/ 7231837 w 8255725"/>
              <a:gd name="connsiteY13" fmla="*/ 0 h 1290501"/>
              <a:gd name="connsiteX14" fmla="*/ 8107317 w 8255725"/>
              <a:gd name="connsiteY14" fmla="*/ 0 h 1290501"/>
              <a:gd name="connsiteX15" fmla="*/ 8255725 w 8255725"/>
              <a:gd name="connsiteY15" fmla="*/ 148408 h 1290501"/>
              <a:gd name="connsiteX16" fmla="*/ 8255725 w 8255725"/>
              <a:gd name="connsiteY16" fmla="*/ 615440 h 1290501"/>
              <a:gd name="connsiteX17" fmla="*/ 8255725 w 8255725"/>
              <a:gd name="connsiteY17" fmla="*/ 1142093 h 1290501"/>
              <a:gd name="connsiteX18" fmla="*/ 8107317 w 8255725"/>
              <a:gd name="connsiteY18" fmla="*/ 1290501 h 1290501"/>
              <a:gd name="connsiteX19" fmla="*/ 7444075 w 8255725"/>
              <a:gd name="connsiteY19" fmla="*/ 1290501 h 1290501"/>
              <a:gd name="connsiteX20" fmla="*/ 6621654 w 8255725"/>
              <a:gd name="connsiteY20" fmla="*/ 1290501 h 1290501"/>
              <a:gd name="connsiteX21" fmla="*/ 5958412 w 8255725"/>
              <a:gd name="connsiteY21" fmla="*/ 1290501 h 1290501"/>
              <a:gd name="connsiteX22" fmla="*/ 5533936 w 8255725"/>
              <a:gd name="connsiteY22" fmla="*/ 1290501 h 1290501"/>
              <a:gd name="connsiteX23" fmla="*/ 5029872 w 8255725"/>
              <a:gd name="connsiteY23" fmla="*/ 1290501 h 1290501"/>
              <a:gd name="connsiteX24" fmla="*/ 4287041 w 8255725"/>
              <a:gd name="connsiteY24" fmla="*/ 1290501 h 1290501"/>
              <a:gd name="connsiteX25" fmla="*/ 3862566 w 8255725"/>
              <a:gd name="connsiteY25" fmla="*/ 1290501 h 1290501"/>
              <a:gd name="connsiteX26" fmla="*/ 3199323 w 8255725"/>
              <a:gd name="connsiteY26" fmla="*/ 1290501 h 1290501"/>
              <a:gd name="connsiteX27" fmla="*/ 2695259 w 8255725"/>
              <a:gd name="connsiteY27" fmla="*/ 1290501 h 1290501"/>
              <a:gd name="connsiteX28" fmla="*/ 1872838 w 8255725"/>
              <a:gd name="connsiteY28" fmla="*/ 1290501 h 1290501"/>
              <a:gd name="connsiteX29" fmla="*/ 1289185 w 8255725"/>
              <a:gd name="connsiteY29" fmla="*/ 1290501 h 1290501"/>
              <a:gd name="connsiteX30" fmla="*/ 864710 w 8255725"/>
              <a:gd name="connsiteY30" fmla="*/ 1290501 h 1290501"/>
              <a:gd name="connsiteX31" fmla="*/ 148408 w 8255725"/>
              <a:gd name="connsiteY31" fmla="*/ 1290501 h 1290501"/>
              <a:gd name="connsiteX32" fmla="*/ 0 w 8255725"/>
              <a:gd name="connsiteY32" fmla="*/ 1142093 h 1290501"/>
              <a:gd name="connsiteX33" fmla="*/ 0 w 8255725"/>
              <a:gd name="connsiteY33" fmla="*/ 645251 h 1290501"/>
              <a:gd name="connsiteX34" fmla="*/ 0 w 8255725"/>
              <a:gd name="connsiteY34" fmla="*/ 148408 h 12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55725" h="1290501" fill="none" extrusionOk="0">
                <a:moveTo>
                  <a:pt x="0" y="148408"/>
                </a:moveTo>
                <a:cubicBezTo>
                  <a:pt x="-4137" y="77505"/>
                  <a:pt x="82780" y="6937"/>
                  <a:pt x="148408" y="0"/>
                </a:cubicBezTo>
                <a:cubicBezTo>
                  <a:pt x="299432" y="10730"/>
                  <a:pt x="618644" y="1270"/>
                  <a:pt x="811650" y="0"/>
                </a:cubicBezTo>
                <a:cubicBezTo>
                  <a:pt x="1004656" y="-1270"/>
                  <a:pt x="1099289" y="409"/>
                  <a:pt x="1236126" y="0"/>
                </a:cubicBezTo>
                <a:cubicBezTo>
                  <a:pt x="1372963" y="-409"/>
                  <a:pt x="1826126" y="-13989"/>
                  <a:pt x="2058546" y="0"/>
                </a:cubicBezTo>
                <a:cubicBezTo>
                  <a:pt x="2290966" y="13989"/>
                  <a:pt x="2651008" y="-32719"/>
                  <a:pt x="2801378" y="0"/>
                </a:cubicBezTo>
                <a:cubicBezTo>
                  <a:pt x="2951748" y="32719"/>
                  <a:pt x="3105635" y="-6831"/>
                  <a:pt x="3225853" y="0"/>
                </a:cubicBezTo>
                <a:cubicBezTo>
                  <a:pt x="3346072" y="6831"/>
                  <a:pt x="3654628" y="-1454"/>
                  <a:pt x="3809506" y="0"/>
                </a:cubicBezTo>
                <a:cubicBezTo>
                  <a:pt x="3964384" y="1454"/>
                  <a:pt x="4250263" y="5303"/>
                  <a:pt x="4393159" y="0"/>
                </a:cubicBezTo>
                <a:cubicBezTo>
                  <a:pt x="4536055" y="-5303"/>
                  <a:pt x="4878156" y="23222"/>
                  <a:pt x="5056402" y="0"/>
                </a:cubicBezTo>
                <a:cubicBezTo>
                  <a:pt x="5234648" y="-23222"/>
                  <a:pt x="5394131" y="11630"/>
                  <a:pt x="5560466" y="0"/>
                </a:cubicBezTo>
                <a:cubicBezTo>
                  <a:pt x="5726801" y="-11630"/>
                  <a:pt x="6076537" y="10416"/>
                  <a:pt x="6382887" y="0"/>
                </a:cubicBezTo>
                <a:cubicBezTo>
                  <a:pt x="6689237" y="-10416"/>
                  <a:pt x="6616396" y="-12954"/>
                  <a:pt x="6807362" y="0"/>
                </a:cubicBezTo>
                <a:cubicBezTo>
                  <a:pt x="6998329" y="12954"/>
                  <a:pt x="7141268" y="-1230"/>
                  <a:pt x="7231837" y="0"/>
                </a:cubicBezTo>
                <a:cubicBezTo>
                  <a:pt x="7322407" y="1230"/>
                  <a:pt x="7878234" y="7074"/>
                  <a:pt x="8107317" y="0"/>
                </a:cubicBezTo>
                <a:cubicBezTo>
                  <a:pt x="8187469" y="-1666"/>
                  <a:pt x="8263612" y="54637"/>
                  <a:pt x="8255725" y="148408"/>
                </a:cubicBezTo>
                <a:cubicBezTo>
                  <a:pt x="8238607" y="306890"/>
                  <a:pt x="8236711" y="457364"/>
                  <a:pt x="8255725" y="615440"/>
                </a:cubicBezTo>
                <a:cubicBezTo>
                  <a:pt x="8274739" y="773516"/>
                  <a:pt x="8234187" y="887896"/>
                  <a:pt x="8255725" y="1142093"/>
                </a:cubicBezTo>
                <a:cubicBezTo>
                  <a:pt x="8249721" y="1218643"/>
                  <a:pt x="8189264" y="1292353"/>
                  <a:pt x="8107317" y="1290501"/>
                </a:cubicBezTo>
                <a:cubicBezTo>
                  <a:pt x="7935714" y="1298089"/>
                  <a:pt x="7666332" y="1296287"/>
                  <a:pt x="7444075" y="1290501"/>
                </a:cubicBezTo>
                <a:cubicBezTo>
                  <a:pt x="7221818" y="1284715"/>
                  <a:pt x="6979481" y="1297957"/>
                  <a:pt x="6621654" y="1290501"/>
                </a:cubicBezTo>
                <a:cubicBezTo>
                  <a:pt x="6263827" y="1283045"/>
                  <a:pt x="6214297" y="1258758"/>
                  <a:pt x="5958412" y="1290501"/>
                </a:cubicBezTo>
                <a:cubicBezTo>
                  <a:pt x="5702527" y="1322244"/>
                  <a:pt x="5675076" y="1269332"/>
                  <a:pt x="5533936" y="1290501"/>
                </a:cubicBezTo>
                <a:cubicBezTo>
                  <a:pt x="5392796" y="1311670"/>
                  <a:pt x="5191932" y="1281163"/>
                  <a:pt x="5029872" y="1290501"/>
                </a:cubicBezTo>
                <a:cubicBezTo>
                  <a:pt x="4867812" y="1299839"/>
                  <a:pt x="4597262" y="1271011"/>
                  <a:pt x="4287041" y="1290501"/>
                </a:cubicBezTo>
                <a:cubicBezTo>
                  <a:pt x="3976820" y="1309991"/>
                  <a:pt x="4048107" y="1297716"/>
                  <a:pt x="3862566" y="1290501"/>
                </a:cubicBezTo>
                <a:cubicBezTo>
                  <a:pt x="3677026" y="1283286"/>
                  <a:pt x="3453142" y="1277998"/>
                  <a:pt x="3199323" y="1290501"/>
                </a:cubicBezTo>
                <a:cubicBezTo>
                  <a:pt x="2945504" y="1303004"/>
                  <a:pt x="2918171" y="1296212"/>
                  <a:pt x="2695259" y="1290501"/>
                </a:cubicBezTo>
                <a:cubicBezTo>
                  <a:pt x="2472347" y="1284790"/>
                  <a:pt x="2259627" y="1263333"/>
                  <a:pt x="1872838" y="1290501"/>
                </a:cubicBezTo>
                <a:cubicBezTo>
                  <a:pt x="1486049" y="1317669"/>
                  <a:pt x="1428380" y="1275209"/>
                  <a:pt x="1289185" y="1290501"/>
                </a:cubicBezTo>
                <a:cubicBezTo>
                  <a:pt x="1149990" y="1305793"/>
                  <a:pt x="1002531" y="1301481"/>
                  <a:pt x="864710" y="1290501"/>
                </a:cubicBezTo>
                <a:cubicBezTo>
                  <a:pt x="726889" y="1279521"/>
                  <a:pt x="440734" y="1266849"/>
                  <a:pt x="148408" y="1290501"/>
                </a:cubicBezTo>
                <a:cubicBezTo>
                  <a:pt x="50573" y="1279163"/>
                  <a:pt x="3883" y="1216019"/>
                  <a:pt x="0" y="1142093"/>
                </a:cubicBezTo>
                <a:cubicBezTo>
                  <a:pt x="-22503" y="951919"/>
                  <a:pt x="8200" y="859786"/>
                  <a:pt x="0" y="645251"/>
                </a:cubicBezTo>
                <a:cubicBezTo>
                  <a:pt x="-8200" y="430716"/>
                  <a:pt x="3167" y="372971"/>
                  <a:pt x="0" y="148408"/>
                </a:cubicBezTo>
                <a:close/>
              </a:path>
              <a:path w="8255725" h="1290501" stroke="0" extrusionOk="0">
                <a:moveTo>
                  <a:pt x="0" y="148408"/>
                </a:moveTo>
                <a:cubicBezTo>
                  <a:pt x="6628" y="49473"/>
                  <a:pt x="79122" y="-13310"/>
                  <a:pt x="148408" y="0"/>
                </a:cubicBezTo>
                <a:cubicBezTo>
                  <a:pt x="465343" y="2647"/>
                  <a:pt x="710496" y="-6347"/>
                  <a:pt x="970829" y="0"/>
                </a:cubicBezTo>
                <a:cubicBezTo>
                  <a:pt x="1231162" y="6347"/>
                  <a:pt x="1410192" y="31941"/>
                  <a:pt x="1793249" y="0"/>
                </a:cubicBezTo>
                <a:cubicBezTo>
                  <a:pt x="2176306" y="-31941"/>
                  <a:pt x="2054651" y="-19450"/>
                  <a:pt x="2297313" y="0"/>
                </a:cubicBezTo>
                <a:cubicBezTo>
                  <a:pt x="2539975" y="19450"/>
                  <a:pt x="2627189" y="10309"/>
                  <a:pt x="2880967" y="0"/>
                </a:cubicBezTo>
                <a:cubicBezTo>
                  <a:pt x="3134745" y="-10309"/>
                  <a:pt x="3302275" y="-20659"/>
                  <a:pt x="3703387" y="0"/>
                </a:cubicBezTo>
                <a:cubicBezTo>
                  <a:pt x="4104499" y="20659"/>
                  <a:pt x="4314762" y="28487"/>
                  <a:pt x="4525808" y="0"/>
                </a:cubicBezTo>
                <a:cubicBezTo>
                  <a:pt x="4736854" y="-28487"/>
                  <a:pt x="4944842" y="12233"/>
                  <a:pt x="5109461" y="0"/>
                </a:cubicBezTo>
                <a:cubicBezTo>
                  <a:pt x="5274080" y="-12233"/>
                  <a:pt x="5594889" y="7198"/>
                  <a:pt x="5772704" y="0"/>
                </a:cubicBezTo>
                <a:cubicBezTo>
                  <a:pt x="5950519" y="-7198"/>
                  <a:pt x="6086282" y="-18256"/>
                  <a:pt x="6197179" y="0"/>
                </a:cubicBezTo>
                <a:cubicBezTo>
                  <a:pt x="6308077" y="18256"/>
                  <a:pt x="6691937" y="-15159"/>
                  <a:pt x="6940010" y="0"/>
                </a:cubicBezTo>
                <a:cubicBezTo>
                  <a:pt x="7188083" y="15159"/>
                  <a:pt x="7609877" y="57252"/>
                  <a:pt x="8107317" y="0"/>
                </a:cubicBezTo>
                <a:cubicBezTo>
                  <a:pt x="8175331" y="-464"/>
                  <a:pt x="8265970" y="83476"/>
                  <a:pt x="8255725" y="148408"/>
                </a:cubicBezTo>
                <a:cubicBezTo>
                  <a:pt x="8260874" y="275731"/>
                  <a:pt x="8242381" y="480576"/>
                  <a:pt x="8255725" y="635314"/>
                </a:cubicBezTo>
                <a:cubicBezTo>
                  <a:pt x="8269069" y="790052"/>
                  <a:pt x="8261873" y="922186"/>
                  <a:pt x="8255725" y="1142093"/>
                </a:cubicBezTo>
                <a:cubicBezTo>
                  <a:pt x="8257922" y="1217112"/>
                  <a:pt x="8185883" y="1292304"/>
                  <a:pt x="8107317" y="1290501"/>
                </a:cubicBezTo>
                <a:cubicBezTo>
                  <a:pt x="7737067" y="1313925"/>
                  <a:pt x="7680964" y="1318013"/>
                  <a:pt x="7364485" y="1290501"/>
                </a:cubicBezTo>
                <a:cubicBezTo>
                  <a:pt x="7048006" y="1262989"/>
                  <a:pt x="6909714" y="1271828"/>
                  <a:pt x="6701243" y="1290501"/>
                </a:cubicBezTo>
                <a:cubicBezTo>
                  <a:pt x="6492772" y="1309174"/>
                  <a:pt x="6117299" y="1280393"/>
                  <a:pt x="5878822" y="1290501"/>
                </a:cubicBezTo>
                <a:cubicBezTo>
                  <a:pt x="5640345" y="1300609"/>
                  <a:pt x="5412696" y="1270248"/>
                  <a:pt x="5215580" y="1290501"/>
                </a:cubicBezTo>
                <a:cubicBezTo>
                  <a:pt x="5018464" y="1310754"/>
                  <a:pt x="4829734" y="1299334"/>
                  <a:pt x="4472749" y="1290501"/>
                </a:cubicBezTo>
                <a:cubicBezTo>
                  <a:pt x="4115764" y="1281668"/>
                  <a:pt x="4175750" y="1274566"/>
                  <a:pt x="4048273" y="1290501"/>
                </a:cubicBezTo>
                <a:cubicBezTo>
                  <a:pt x="3920796" y="1306436"/>
                  <a:pt x="3766824" y="1305288"/>
                  <a:pt x="3623798" y="1290501"/>
                </a:cubicBezTo>
                <a:cubicBezTo>
                  <a:pt x="3480772" y="1275714"/>
                  <a:pt x="3318100" y="1270886"/>
                  <a:pt x="3119734" y="1290501"/>
                </a:cubicBezTo>
                <a:cubicBezTo>
                  <a:pt x="2921368" y="1310116"/>
                  <a:pt x="2644375" y="1297230"/>
                  <a:pt x="2456492" y="1290501"/>
                </a:cubicBezTo>
                <a:cubicBezTo>
                  <a:pt x="2268609" y="1283772"/>
                  <a:pt x="1977161" y="1306199"/>
                  <a:pt x="1634071" y="1290501"/>
                </a:cubicBezTo>
                <a:cubicBezTo>
                  <a:pt x="1290981" y="1274803"/>
                  <a:pt x="1141105" y="1257102"/>
                  <a:pt x="811650" y="1290501"/>
                </a:cubicBezTo>
                <a:cubicBezTo>
                  <a:pt x="482195" y="1323900"/>
                  <a:pt x="446689" y="1279479"/>
                  <a:pt x="148408" y="1290501"/>
                </a:cubicBezTo>
                <a:cubicBezTo>
                  <a:pt x="68411" y="1297943"/>
                  <a:pt x="-73" y="1239941"/>
                  <a:pt x="0" y="1142093"/>
                </a:cubicBezTo>
                <a:cubicBezTo>
                  <a:pt x="-20500" y="884946"/>
                  <a:pt x="-207" y="793248"/>
                  <a:pt x="0" y="625377"/>
                </a:cubicBezTo>
                <a:cubicBezTo>
                  <a:pt x="207" y="457506"/>
                  <a:pt x="-12987" y="352894"/>
                  <a:pt x="0" y="148408"/>
                </a:cubicBezTo>
                <a:close/>
              </a:path>
            </a:pathLst>
          </a:custGeom>
          <a:solidFill>
            <a:srgbClr val="FEF6F0"/>
          </a:solidFill>
          <a:ln w="190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678862257">
                  <a:prstGeom prst="roundRect">
                    <a:avLst>
                      <a:gd name="adj" fmla="val 115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B2594BD-FD32-49FE-ABFB-2AEFDF9F11D5}"/>
              </a:ext>
            </a:extLst>
          </p:cNvPr>
          <p:cNvSpPr/>
          <p:nvPr/>
        </p:nvSpPr>
        <p:spPr>
          <a:xfrm>
            <a:off x="351699" y="2592398"/>
            <a:ext cx="6101352" cy="22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家鄉常是人們認同而有歸屬感的地方。在時光流轉下，臺灣先賢洪繻面對</a:t>
            </a:r>
            <a:r>
              <a:rPr lang="zh-TW" altLang="en-US" sz="3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家鄉鹿港的變化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，會有什麼觀察與感受呢？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2A1749A-0A51-4BAF-9EF8-3F76ED73CE81}"/>
              </a:ext>
            </a:extLst>
          </p:cNvPr>
          <p:cNvSpPr txBox="1"/>
          <p:nvPr/>
        </p:nvSpPr>
        <p:spPr>
          <a:xfrm>
            <a:off x="351698" y="391708"/>
            <a:ext cx="2060576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課前引導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8A53ED-CB50-4646-B1A1-671AA655B39E}"/>
              </a:ext>
            </a:extLst>
          </p:cNvPr>
          <p:cNvSpPr/>
          <p:nvPr/>
        </p:nvSpPr>
        <p:spPr>
          <a:xfrm>
            <a:off x="480149" y="1244612"/>
            <a:ext cx="8073844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你曾留意生活周遭景物與人事的變遷嗎？</a:t>
            </a:r>
            <a: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這些改變是如何產生的？</a:t>
            </a:r>
          </a:p>
        </p:txBody>
      </p:sp>
      <p:pic>
        <p:nvPicPr>
          <p:cNvPr id="7" name="圖片 6" descr="一張含有 室內, 裝飾 的圖片&#10;&#10;自動產生的描述">
            <a:extLst>
              <a:ext uri="{FF2B5EF4-FFF2-40B4-BE49-F238E27FC236}">
                <a16:creationId xmlns:a16="http://schemas.microsoft.com/office/drawing/2014/main" id="{85555329-F7E9-403B-A0C8-0582D0AA07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6" t="10853" r="25176" b="36549"/>
          <a:stretch/>
        </p:blipFill>
        <p:spPr>
          <a:xfrm>
            <a:off x="6652815" y="2795891"/>
            <a:ext cx="1932237" cy="18878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089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義辨：行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53973"/>
              </p:ext>
            </p:extLst>
          </p:nvPr>
        </p:nvGraphicFramePr>
        <p:xfrm>
          <a:off x="466227" y="916165"/>
          <a:ext cx="828025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653">
                  <a:extLst>
                    <a:ext uri="{9D8B030D-6E8A-4147-A177-3AD203B41FA5}">
                      <a16:colId xmlns:a16="http://schemas.microsoft.com/office/drawing/2014/main" val="385574328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46476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ㄏㄤˊ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軍隊的行列，亦泛指人或物排成的行列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必能使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陣和睦，優劣得所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（諸葛亮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出師表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82364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C9F9251-08CE-441B-8F43-E0BF5F096297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7FE977C-624E-4EF9-9C9D-97082BB39002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8BFE9C84-3C51-4490-AAE8-113ACC37E487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DC824FF7-D660-4B97-9D70-A37F676EDEA9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2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143885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樓閣萬家，街衢對峙，有亭翼然，亙二、三里。直如弦，平如砥，暑行不汗身，雨行不濡履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797301"/>
            <a:ext cx="8338489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描繪昔日鹿港人口眾多、街道平坦綿遠的繁華景象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。「暑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行不汗身，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雨行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不濡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履」意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指鹿港夏天高溫多雨，街道商家多將屋簷延伸，覆蔽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道路</a:t>
            </a: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。因此商販、居民行走其間不受日晒雨淋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07923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亭翼</a:t>
            </a: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然</a:t>
            </a:r>
            <a:endParaRPr lang="zh-TW" altLang="en-US" sz="3000" b="1" spc="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914991"/>
            <a:ext cx="8338489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亭子簷角翹起，像鳥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展翅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的樣子。在此形容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鹿港不見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天街屋簷角翹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起的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景觀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醉翁亭記</a:t>
            </a:r>
            <a:r>
              <a:rPr lang="en-US" altLang="zh-TW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有「有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亭翼然臨於泉上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者」句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4547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2336537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樓閣萬家，街衢對峙，有亭翼然，亙二、三里。直如弦，平如砥，暑行不汗身，雨行不濡履</a:t>
            </a: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瓦如甃，長隄如隍，無懋遷，無利涉，望之黯然可傷者，今之鹿港也。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2704441"/>
            <a:ext cx="83384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映襯</a:t>
            </a:r>
            <a:endParaRPr lang="zh-TW" altLang="en-US" sz="36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1027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340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估帆葉葉，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潮汐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下上，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來如龍，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貨舶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相望，而店前可以驅車，店後可以繫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榜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者，昔之鹿港也。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BF279C88-BD3D-4405-A22B-6F4238EBF07D}"/>
              </a:ext>
            </a:extLst>
          </p:cNvPr>
          <p:cNvGrpSpPr/>
          <p:nvPr/>
        </p:nvGrpSpPr>
        <p:grpSpPr>
          <a:xfrm>
            <a:off x="6193147" y="2418318"/>
            <a:ext cx="601122" cy="457785"/>
            <a:chOff x="6047357" y="3267875"/>
            <a:chExt cx="601122" cy="457785"/>
          </a:xfrm>
        </p:grpSpPr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FE5BB023-72B1-4A18-B9AD-F6C80FFEE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AD62FB12-9109-4A49-90F1-087351A86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ㄅㄥ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5E4D1172-75B4-44FF-867D-5D8A46A19550}"/>
              </a:ext>
            </a:extLst>
          </p:cNvPr>
          <p:cNvSpPr/>
          <p:nvPr/>
        </p:nvSpPr>
        <p:spPr>
          <a:xfrm>
            <a:off x="2462289" y="1234297"/>
            <a:ext cx="827011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6EAF0B9-0C29-4D7D-BDA0-D8E111AD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772" y="434078"/>
            <a:ext cx="5445978" cy="80021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受日、月引力以及與地球互動形成的離心作用，地表海水發生週期性升降的現象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8F8EB11-DB52-4CCE-9551-536F39F77759}"/>
              </a:ext>
            </a:extLst>
          </p:cNvPr>
          <p:cNvSpPr/>
          <p:nvPr/>
        </p:nvSpPr>
        <p:spPr>
          <a:xfrm>
            <a:off x="6593990" y="1234297"/>
            <a:ext cx="79200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B8EF603-0B9E-4070-B899-03C64423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990" y="1660887"/>
            <a:ext cx="76808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貨船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5FBFC86-0EFE-4269-A8B4-C2E8C9262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110" y="1667482"/>
            <a:ext cx="3586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昔日鹿港商業發達的景象</a:t>
            </a:r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16615701-383B-4267-9CD6-E0619FE72030}"/>
              </a:ext>
            </a:extLst>
          </p:cNvPr>
          <p:cNvCxnSpPr>
            <a:cxnSpLocks/>
          </p:cNvCxnSpPr>
          <p:nvPr/>
        </p:nvCxnSpPr>
        <p:spPr>
          <a:xfrm>
            <a:off x="439058" y="1669450"/>
            <a:ext cx="773339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圖片 38">
            <a:extLst>
              <a:ext uri="{FF2B5EF4-FFF2-40B4-BE49-F238E27FC236}">
                <a16:creationId xmlns:a16="http://schemas.microsoft.com/office/drawing/2014/main" id="{5FF53140-572A-460C-BA44-B2B0F36DB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58" y="1741458"/>
            <a:ext cx="609550" cy="298679"/>
          </a:xfrm>
          <a:prstGeom prst="rect">
            <a:avLst/>
          </a:prstGeom>
        </p:spPr>
      </p:pic>
      <p:sp>
        <p:nvSpPr>
          <p:cNvPr id="44" name="文字方塊 48">
            <a:extLst>
              <a:ext uri="{FF2B5EF4-FFF2-40B4-BE49-F238E27FC236}">
                <a16:creationId xmlns:a16="http://schemas.microsoft.com/office/drawing/2014/main" id="{54FC86D3-82CB-43DB-9E59-E1E2A1A7A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6" y="796381"/>
            <a:ext cx="13636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借代（船）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2393FE56-AD97-41DC-9DBB-B104719D9AB5}"/>
              </a:ext>
            </a:extLst>
          </p:cNvPr>
          <p:cNvSpPr/>
          <p:nvPr/>
        </p:nvSpPr>
        <p:spPr>
          <a:xfrm>
            <a:off x="1008192" y="1157148"/>
            <a:ext cx="77212" cy="77212"/>
          </a:xfrm>
          <a:prstGeom prst="ellipse">
            <a:avLst/>
          </a:prstGeom>
          <a:solidFill>
            <a:srgbClr val="C74932"/>
          </a:solidFill>
          <a:ln>
            <a:solidFill>
              <a:srgbClr val="C74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96F29EDB-8B70-433D-9648-57D876061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691" y="2857867"/>
            <a:ext cx="62956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清代鹿港有「前為街，後為河」的空間規畫，房屋正面市街以利開店做生意，房屋後方就是河港，可供船隻靠岸卸貨</a:t>
            </a:r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9E0F4074-E4CC-47DD-BE9C-329B4D651287}"/>
              </a:ext>
            </a:extLst>
          </p:cNvPr>
          <p:cNvCxnSpPr>
            <a:cxnSpLocks/>
          </p:cNvCxnSpPr>
          <p:nvPr/>
        </p:nvCxnSpPr>
        <p:spPr>
          <a:xfrm>
            <a:off x="856150" y="2875666"/>
            <a:ext cx="612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圖片 50">
            <a:extLst>
              <a:ext uri="{FF2B5EF4-FFF2-40B4-BE49-F238E27FC236}">
                <a16:creationId xmlns:a16="http://schemas.microsoft.com/office/drawing/2014/main" id="{A8C497C6-FF5E-4C1B-99A8-E1A02F124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50" y="2947674"/>
            <a:ext cx="609550" cy="298679"/>
          </a:xfrm>
          <a:prstGeom prst="rect">
            <a:avLst/>
          </a:prstGeom>
        </p:spPr>
      </p:pic>
      <p:sp>
        <p:nvSpPr>
          <p:cNvPr id="5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F2D46D4F-C1EF-4955-92D2-42E0CEC71D17}"/>
              </a:ext>
            </a:extLst>
          </p:cNvPr>
          <p:cNvSpPr txBox="1"/>
          <p:nvPr/>
        </p:nvSpPr>
        <p:spPr>
          <a:xfrm>
            <a:off x="6043953" y="2154513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383F27-0226-4C45-8C4C-9F4FE140025A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E396E04-6A7C-4A31-BF5E-275A07745C8B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3C6DC88A-CD14-47B4-93AB-64AA09779EF9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11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8A5CF458-617B-4F6D-91AB-5A9DBA8E33FB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2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2E701908-D7CA-400C-9916-044EC064C0D9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46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FB1602E9-B559-4E34-950E-1B0ABAE0B4D0}"/>
              </a:ext>
            </a:extLst>
          </p:cNvPr>
          <p:cNvSpPr txBox="1"/>
          <p:nvPr/>
        </p:nvSpPr>
        <p:spPr>
          <a:xfrm>
            <a:off x="4588060" y="1709420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6968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/>
      <p:bldP spid="37" grpId="1"/>
      <p:bldP spid="44" grpId="0"/>
      <p:bldP spid="44" grpId="1"/>
      <p:bldP spid="45" grpId="0" animBg="1"/>
      <p:bldP spid="49" grpId="0"/>
      <p:bldP spid="49" grpId="1"/>
      <p:bldP spid="52" grpId="0" animBg="1"/>
      <p:bldP spid="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義辨：去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64736"/>
              </p:ext>
            </p:extLst>
          </p:nvPr>
        </p:nvGraphicFramePr>
        <p:xfrm>
          <a:off x="466227" y="916165"/>
          <a:ext cx="8280000" cy="334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46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1403904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31955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往、到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來如龍，貨舶相望。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84362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距離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之五里，涸為鹽場。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其海口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閩南之泉州，僅隔一海峽而</a:t>
                      </a:r>
                      <a:r>
                        <a:rPr lang="zh-TW" altLang="en-US" sz="2800" kern="1200" spc="-3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遙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王果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牆數步，奔而入。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（蒲松齡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勞山道士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41576DC4-AB99-409D-8FDF-8ECC07E1E75C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8E8DB5DF-B8E7-4A8B-B5AF-076DD93E60F3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5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義辨：去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11068"/>
              </p:ext>
            </p:extLst>
          </p:nvPr>
        </p:nvGraphicFramePr>
        <p:xfrm>
          <a:off x="466227" y="916165"/>
          <a:ext cx="8280000" cy="320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46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666814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離開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余時為桃花所戀，竟不忍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湖上。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（袁宏道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晚遊六橋待月記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者處士第幾？住何處？</a:t>
                      </a:r>
                      <a:endParaRPr lang="en-US" altLang="zh-TW" sz="2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（杜光庭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虬髯客傳</a:t>
                      </a:r>
                      <a:r>
                        <a:rPr lang="en-US" altLang="zh-TW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93057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捨</a:t>
                      </a:r>
                      <a:r>
                        <a:rPr lang="zh-TW" altLang="en-US" sz="2800" kern="1200" spc="-3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棄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罷黜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如有不由此者，在埶者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，眾以為殃。（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禮記．大同與小康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66462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03D4F43-5561-47D5-B32C-C1689362A6DA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7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A36FA2F4-94D2-44BF-805B-6CDFB9F1E123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090AF873-D832-4A84-AF53-5FEDE1D93BF6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0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音辨：榜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51007"/>
              </p:ext>
            </p:extLst>
          </p:nvPr>
        </p:nvGraphicFramePr>
        <p:xfrm>
          <a:off x="466227" y="916165"/>
          <a:ext cx="8280246" cy="404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246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7540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904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52173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ㄅㄤ</a:t>
                      </a:r>
                      <a:r>
                        <a:rPr lang="zh-CN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ˇ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張貼在公共場所的通告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榜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552173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揭示錄取名單的公告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榜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  <a:tr h="552173"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ㄅㄥˋ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繫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榜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1264"/>
                  </a:ext>
                </a:extLst>
              </a:tr>
              <a:tr h="552173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吳地之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榜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361483"/>
                  </a:ext>
                </a:extLst>
              </a:tr>
              <a:tr h="552173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鞭打、擊打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榜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笞。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320789"/>
                  </a:ext>
                </a:extLst>
              </a:tr>
              <a:tr h="552173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使船前進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榜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舟。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27467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06D8E2D-BF12-46E7-A05E-53BBB52A7F7A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3A8E924-0716-4798-B658-1730EB3EF14F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702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1732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人煙猶是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，而蕭條矣；邑里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泬 寥 矣。海天蒼蒼、海水茫茫，去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五里，涸 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鹽場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。萬瓦如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甃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，長隄如隍 ，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97E2D57-7658-4B6A-83F6-C5573DC41AA2}"/>
              </a:ext>
            </a:extLst>
          </p:cNvPr>
          <p:cNvGrpSpPr/>
          <p:nvPr/>
        </p:nvGrpSpPr>
        <p:grpSpPr>
          <a:xfrm>
            <a:off x="7715589" y="1218463"/>
            <a:ext cx="596837" cy="481799"/>
            <a:chOff x="7867881" y="1192800"/>
            <a:chExt cx="596837" cy="481799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F8F4B0BF-EDFA-4C34-A136-A0D15A0CE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9EA929E-260E-4C20-B3FA-4E9AC00E7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ㄒㄩㄝ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AFDB5C99-2CAF-47C1-A2FA-A6E50DE152AC}"/>
              </a:ext>
            </a:extLst>
          </p:cNvPr>
          <p:cNvGrpSpPr/>
          <p:nvPr/>
        </p:nvGrpSpPr>
        <p:grpSpPr>
          <a:xfrm>
            <a:off x="8350526" y="1212113"/>
            <a:ext cx="596837" cy="481799"/>
            <a:chOff x="7867881" y="1192800"/>
            <a:chExt cx="596837" cy="481799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E7FC7793-5BF6-4FED-BC5C-910B3F46D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0BC1B6B7-D47A-409E-87F6-D5188387E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ㄌ一ㄠ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1143C0FD-3762-426B-BB0E-CFA8ED4128B4}"/>
              </a:ext>
            </a:extLst>
          </p:cNvPr>
          <p:cNvGrpSpPr/>
          <p:nvPr/>
        </p:nvGrpSpPr>
        <p:grpSpPr>
          <a:xfrm>
            <a:off x="7732061" y="2405873"/>
            <a:ext cx="601122" cy="457785"/>
            <a:chOff x="6047357" y="3267875"/>
            <a:chExt cx="601122" cy="457785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922610F9-FA2F-4DA5-8438-6599C0E45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F7C874F4-D958-4FDF-B7CC-4505348FE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ㄏㄜ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B233E5AB-60EB-4BBB-9FA2-48D34B02F509}"/>
              </a:ext>
            </a:extLst>
          </p:cNvPr>
          <p:cNvGrpSpPr/>
          <p:nvPr/>
        </p:nvGrpSpPr>
        <p:grpSpPr>
          <a:xfrm>
            <a:off x="3194061" y="3624712"/>
            <a:ext cx="601122" cy="457785"/>
            <a:chOff x="6047357" y="3267875"/>
            <a:chExt cx="601122" cy="457785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72A69AB-20B7-4A90-AE53-AF446C52B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00F75C9-8480-4BB4-BCBB-CA07F74C4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ㄓㄡ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1D2109F9-985E-4134-B02A-9FC11D04243B}"/>
              </a:ext>
            </a:extLst>
          </p:cNvPr>
          <p:cNvGrpSpPr/>
          <p:nvPr/>
        </p:nvGrpSpPr>
        <p:grpSpPr>
          <a:xfrm>
            <a:off x="5450819" y="3646952"/>
            <a:ext cx="596837" cy="481799"/>
            <a:chOff x="7867881" y="1192800"/>
            <a:chExt cx="596837" cy="481799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17C305B2-4025-4EEC-9987-980F01322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721C153B-EE85-4EF8-8A7C-7F4C1BDF7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ㄏㄨㄤ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47C592D-405E-4917-A4A0-7D42047FF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10" y="2081146"/>
            <a:ext cx="63933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對比前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文「樓閣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家」，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寫鹿港漸趨冷清空曠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210BFC28-B65F-4E5B-A203-94DF932DD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75" y="1830358"/>
            <a:ext cx="609550" cy="298679"/>
          </a:xfrm>
          <a:prstGeom prst="rect">
            <a:avLst/>
          </a:prstGeom>
        </p:spPr>
      </p:pic>
      <p:sp>
        <p:nvSpPr>
          <p:cNvPr id="30" name="文字方塊 48">
            <a:extLst>
              <a:ext uri="{FF2B5EF4-FFF2-40B4-BE49-F238E27FC236}">
                <a16:creationId xmlns:a16="http://schemas.microsoft.com/office/drawing/2014/main" id="{3D0127CA-5485-4082-B049-4EB4A3F7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767" y="1681175"/>
            <a:ext cx="38373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</a:t>
            </a:r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代（人家，有人住的地方）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F94EDBF-5A52-4BD7-933C-AD0719DA37AF}"/>
              </a:ext>
            </a:extLst>
          </p:cNvPr>
          <p:cNvSpPr/>
          <p:nvPr/>
        </p:nvSpPr>
        <p:spPr>
          <a:xfrm>
            <a:off x="469444" y="1244969"/>
            <a:ext cx="81775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1FEE47E-A32A-4291-A2EF-3F15C298CDAC}"/>
              </a:ext>
            </a:extLst>
          </p:cNvPr>
          <p:cNvSpPr/>
          <p:nvPr/>
        </p:nvSpPr>
        <p:spPr>
          <a:xfrm>
            <a:off x="1287199" y="1244969"/>
            <a:ext cx="4440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701816D-8087-4BD0-9E8F-1731A664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20" y="795065"/>
            <a:ext cx="282187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泛指有人居住的地方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EA2B4DD-FA44-49D5-9FB0-AA8CC46CC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296" y="791835"/>
            <a:ext cx="77786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依然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12A6343-A23D-4277-A37D-A5ECDE7577A0}"/>
              </a:ext>
            </a:extLst>
          </p:cNvPr>
          <p:cNvSpPr/>
          <p:nvPr/>
        </p:nvSpPr>
        <p:spPr>
          <a:xfrm>
            <a:off x="1731276" y="1244969"/>
            <a:ext cx="420495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7F725A21-E926-430D-B9D6-DF0978CB8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807" y="791835"/>
            <a:ext cx="77786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如此</a:t>
            </a: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E23CE1E-09CA-4DBF-B63F-E91E98804791}"/>
              </a:ext>
            </a:extLst>
          </p:cNvPr>
          <p:cNvCxnSpPr>
            <a:cxnSpLocks/>
          </p:cNvCxnSpPr>
          <p:nvPr/>
        </p:nvCxnSpPr>
        <p:spPr>
          <a:xfrm>
            <a:off x="455520" y="1669450"/>
            <a:ext cx="824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8D5730FB-74A7-45E0-AAA2-2426A73CEC1B}"/>
              </a:ext>
            </a:extLst>
          </p:cNvPr>
          <p:cNvCxnSpPr>
            <a:cxnSpLocks/>
          </p:cNvCxnSpPr>
          <p:nvPr/>
        </p:nvCxnSpPr>
        <p:spPr>
          <a:xfrm>
            <a:off x="469444" y="2882975"/>
            <a:ext cx="354804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4F7A97C4-4F25-423B-8B90-3B73036BE186}"/>
              </a:ext>
            </a:extLst>
          </p:cNvPr>
          <p:cNvSpPr/>
          <p:nvPr/>
        </p:nvSpPr>
        <p:spPr>
          <a:xfrm>
            <a:off x="6940061" y="1234297"/>
            <a:ext cx="39202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A505AF4F-3A21-4E51-B464-3F695207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520" y="1683747"/>
            <a:ext cx="164902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然而、只是</a:t>
            </a:r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75359EFA-8F46-4CDE-820C-F4A51A80C5C3}"/>
              </a:ext>
            </a:extLst>
          </p:cNvPr>
          <p:cNvCxnSpPr>
            <a:cxnSpLocks/>
          </p:cNvCxnSpPr>
          <p:nvPr/>
        </p:nvCxnSpPr>
        <p:spPr>
          <a:xfrm>
            <a:off x="1264013" y="2881398"/>
            <a:ext cx="715608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圖片 49">
            <a:hlinkClick r:id="rId6" action="ppaction://hlinksldjump"/>
            <a:extLst>
              <a:ext uri="{FF2B5EF4-FFF2-40B4-BE49-F238E27FC236}">
                <a16:creationId xmlns:a16="http://schemas.microsoft.com/office/drawing/2014/main" id="{2D451A9C-D09E-438F-9491-BDA9B2472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013" y="2928006"/>
            <a:ext cx="609550" cy="298679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74B90AF0-B907-4455-9FD2-F9F15E70B1FD}"/>
              </a:ext>
            </a:extLst>
          </p:cNvPr>
          <p:cNvSpPr/>
          <p:nvPr/>
        </p:nvSpPr>
        <p:spPr>
          <a:xfrm>
            <a:off x="451865" y="3672986"/>
            <a:ext cx="80849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425853F3-B55A-4F9F-8594-5523BC6A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57" y="4168550"/>
            <a:ext cx="573355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製鹽的場所。通常都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在海灘</a:t>
            </a:r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上，用海水製鹽</a:t>
            </a:r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58712A58-4DD3-4928-91D9-2694DE7C9B53}"/>
              </a:ext>
            </a:extLst>
          </p:cNvPr>
          <p:cNvCxnSpPr>
            <a:cxnSpLocks/>
          </p:cNvCxnSpPr>
          <p:nvPr/>
        </p:nvCxnSpPr>
        <p:spPr>
          <a:xfrm>
            <a:off x="455519" y="4095499"/>
            <a:ext cx="5364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A1542DD2-3ABA-4C02-A51E-D70FD9C8C189}"/>
              </a:ext>
            </a:extLst>
          </p:cNvPr>
          <p:cNvSpPr txBox="1"/>
          <p:nvPr/>
        </p:nvSpPr>
        <p:spPr>
          <a:xfrm>
            <a:off x="5681380" y="1686770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62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95BA7E5E-2947-408C-87F9-72DA6DE87651}"/>
              </a:ext>
            </a:extLst>
          </p:cNvPr>
          <p:cNvSpPr txBox="1"/>
          <p:nvPr/>
        </p:nvSpPr>
        <p:spPr>
          <a:xfrm>
            <a:off x="8086483" y="2154513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05AFD96-E484-4878-9A01-35B21C5F6D07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89630FC4-D419-40D0-A241-7C4B06DA9421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1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E098F2F8-E9C2-45FD-8A7A-D1E8D6671962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53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A71478E9-E778-45FB-8207-3AC291B56F97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65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A2988B44-7B34-466C-B89E-4A4258171A36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4F7A97C4-4F25-423B-8B90-3B73036BE186}"/>
              </a:ext>
            </a:extLst>
          </p:cNvPr>
          <p:cNvSpPr/>
          <p:nvPr/>
        </p:nvSpPr>
        <p:spPr>
          <a:xfrm>
            <a:off x="5771692" y="2443972"/>
            <a:ext cx="39202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A505AF4F-3A21-4E51-B464-3F6952072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363" y="2905655"/>
            <a:ext cx="472551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</a:t>
            </a:r>
          </a:p>
        </p:txBody>
      </p:sp>
      <p:grpSp>
        <p:nvGrpSpPr>
          <p:cNvPr id="68" name="群組 67"/>
          <p:cNvGrpSpPr/>
          <p:nvPr/>
        </p:nvGrpSpPr>
        <p:grpSpPr>
          <a:xfrm>
            <a:off x="1630106" y="3434675"/>
            <a:ext cx="4254537" cy="648833"/>
            <a:chOff x="1659134" y="2206406"/>
            <a:chExt cx="4254537" cy="648833"/>
          </a:xfrm>
        </p:grpSpPr>
        <p:pic>
          <p:nvPicPr>
            <p:cNvPr id="69" name="圖片 68">
              <a:extLst>
                <a:ext uri="{FF2B5EF4-FFF2-40B4-BE49-F238E27FC236}">
                  <a16:creationId xmlns:a16="http://schemas.microsoft.com/office/drawing/2014/main" id="{AE9AA32B-EE86-47ED-B5F1-0493E603C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34" y="2207239"/>
              <a:ext cx="659640" cy="648000"/>
            </a:xfrm>
            <a:prstGeom prst="rect">
              <a:avLst/>
            </a:prstGeom>
          </p:spPr>
        </p:pic>
        <p:pic>
          <p:nvPicPr>
            <p:cNvPr id="70" name="圖片 69">
              <a:extLst>
                <a:ext uri="{FF2B5EF4-FFF2-40B4-BE49-F238E27FC236}">
                  <a16:creationId xmlns:a16="http://schemas.microsoft.com/office/drawing/2014/main" id="{34FA1F07-FAC6-4AF7-9BCF-C515008F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81" y="2206406"/>
              <a:ext cx="159090" cy="648000"/>
            </a:xfrm>
            <a:prstGeom prst="rect">
              <a:avLst/>
            </a:prstGeom>
          </p:spPr>
        </p:pic>
      </p:grpSp>
      <p:sp>
        <p:nvSpPr>
          <p:cNvPr id="71" name="文字方塊 48">
            <a:extLst>
              <a:ext uri="{FF2B5EF4-FFF2-40B4-BE49-F238E27FC236}">
                <a16:creationId xmlns:a16="http://schemas.microsoft.com/office/drawing/2014/main" id="{28C614C9-BD84-4296-B147-DCC65112C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436" y="3420161"/>
            <a:ext cx="5760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明喻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6CD05CC-10C4-49B3-B2A7-294C727A7D84}"/>
              </a:ext>
            </a:extLst>
          </p:cNvPr>
          <p:cNvGrpSpPr/>
          <p:nvPr/>
        </p:nvGrpSpPr>
        <p:grpSpPr>
          <a:xfrm>
            <a:off x="602575" y="1716870"/>
            <a:ext cx="483094" cy="77212"/>
            <a:chOff x="6310803" y="2356495"/>
            <a:chExt cx="483094" cy="77212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36F9DB27-88F6-416D-8B4C-4A94DCA0348C}"/>
                </a:ext>
              </a:extLst>
            </p:cNvPr>
            <p:cNvSpPr/>
            <p:nvPr/>
          </p:nvSpPr>
          <p:spPr>
            <a:xfrm>
              <a:off x="631080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738E8782-1A71-4F9F-AE94-AB2FA60E1DA8}"/>
                </a:ext>
              </a:extLst>
            </p:cNvPr>
            <p:cNvSpPr/>
            <p:nvPr/>
          </p:nvSpPr>
          <p:spPr>
            <a:xfrm>
              <a:off x="6716685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63" name="文本框 328">
            <a:hlinkClick r:id="rId15" action="ppaction://hlinksldjump"/>
            <a:extLst>
              <a:ext uri="{FF2B5EF4-FFF2-40B4-BE49-F238E27FC236}">
                <a16:creationId xmlns:a16="http://schemas.microsoft.com/office/drawing/2014/main" id="{CFAE7FA8-A2AD-4440-85EB-DE790B0B0A73}"/>
              </a:ext>
            </a:extLst>
          </p:cNvPr>
          <p:cNvSpPr txBox="1"/>
          <p:nvPr/>
        </p:nvSpPr>
        <p:spPr>
          <a:xfrm>
            <a:off x="3050937" y="3376069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</p:spTree>
    <p:extLst>
      <p:ext uri="{BB962C8B-B14F-4D97-AF65-F5344CB8AC3E}">
        <p14:creationId xmlns:p14="http://schemas.microsoft.com/office/powerpoint/2010/main" val="90252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0" grpId="0"/>
      <p:bldP spid="30" grpId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6" grpId="0" animBg="1"/>
      <p:bldP spid="47" grpId="0" animBg="1"/>
      <p:bldP spid="47" grpId="1" animBg="1"/>
      <p:bldP spid="54" grpId="0" animBg="1"/>
      <p:bldP spid="55" grpId="0" animBg="1"/>
      <p:bldP spid="55" grpId="1" animBg="1"/>
      <p:bldP spid="60" grpId="0" animBg="1"/>
      <p:bldP spid="62" grpId="0" animBg="1"/>
      <p:bldP spid="67" grpId="0" animBg="1"/>
      <p:bldP spid="67" grpId="1" animBg="1"/>
      <p:bldP spid="71" grpId="0"/>
      <p:bldP spid="71" grpId="1"/>
      <p:bldP spid="6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義辨：猶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227" y="916165"/>
          <a:ext cx="8280000" cy="362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46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524574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依然、依舊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人煙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是，而蕭條矣。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邑里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是，而泬寥矣。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則割臺後之飛甍鱗次數百家燬於丙申兵火者，今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瓦礫成丘，荒涼慘目也。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如同、好比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故黌序之士相望於道，而春秋試之貢於京師、注名仕籍者，歲有其人，非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夫以學校聚奴隸者也。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93057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pic>
        <p:nvPicPr>
          <p:cNvPr id="7" name="圖片 6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736D7E1F-5604-4937-A61E-FFA8078403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9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41576DC4-AB99-409D-8FDF-8ECC07E1E75C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8E8DB5DF-B8E7-4A8B-B5AF-076DD93E60F3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5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>
            <a:extLst>
              <a:ext uri="{FF2B5EF4-FFF2-40B4-BE49-F238E27FC236}">
                <a16:creationId xmlns:a16="http://schemas.microsoft.com/office/drawing/2014/main" id="{B2C058B7-B9F7-48B9-9CE6-D91E1D829EFE}"/>
              </a:ext>
            </a:extLst>
          </p:cNvPr>
          <p:cNvGrpSpPr/>
          <p:nvPr/>
        </p:nvGrpSpPr>
        <p:grpSpPr>
          <a:xfrm>
            <a:off x="3066196" y="721058"/>
            <a:ext cx="3011607" cy="646331"/>
            <a:chOff x="1462816" y="1834299"/>
            <a:chExt cx="3011607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534AF99-816D-4EAB-BC06-590A1B4ACC28}"/>
                </a:ext>
              </a:extLst>
            </p:cNvPr>
            <p:cNvSpPr/>
            <p:nvPr/>
          </p:nvSpPr>
          <p:spPr>
            <a:xfrm>
              <a:off x="1462816" y="1865076"/>
              <a:ext cx="565795" cy="584776"/>
            </a:xfrm>
            <a:prstGeom prst="rect">
              <a:avLst/>
            </a:prstGeom>
            <a:solidFill>
              <a:srgbClr val="7F6D5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ED66390-E610-4726-88F7-AECFDF78E7ED}"/>
                </a:ext>
              </a:extLst>
            </p:cNvPr>
            <p:cNvSpPr txBox="1"/>
            <p:nvPr/>
          </p:nvSpPr>
          <p:spPr>
            <a:xfrm>
              <a:off x="2143125" y="1834299"/>
              <a:ext cx="233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5F51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　解</a:t>
              </a:r>
            </a:p>
          </p:txBody>
        </p:sp>
      </p:grpSp>
      <p:sp>
        <p:nvSpPr>
          <p:cNvPr id="25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655B4A72-9DA8-4BB7-BA4B-5DCE50CC9924}"/>
              </a:ext>
            </a:extLst>
          </p:cNvPr>
          <p:cNvSpPr txBox="1"/>
          <p:nvPr/>
        </p:nvSpPr>
        <p:spPr>
          <a:xfrm>
            <a:off x="1772008" y="1797643"/>
            <a:ext cx="241935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0285169-7A7D-4973-B63F-EB9A2D9A6227}"/>
              </a:ext>
            </a:extLst>
          </p:cNvPr>
          <p:cNvSpPr/>
          <p:nvPr/>
        </p:nvSpPr>
        <p:spPr>
          <a:xfrm>
            <a:off x="1154730" y="1877202"/>
            <a:ext cx="463865" cy="428540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1795178-38B0-4F80-9F2A-A0F1BEC4202D}"/>
              </a:ext>
            </a:extLst>
          </p:cNvPr>
          <p:cNvSpPr/>
          <p:nvPr/>
        </p:nvSpPr>
        <p:spPr>
          <a:xfrm>
            <a:off x="1154730" y="1948597"/>
            <a:ext cx="463865" cy="282868"/>
          </a:xfrm>
          <a:prstGeom prst="rect">
            <a:avLst/>
          </a:prstGeom>
          <a:solidFill>
            <a:srgbClr val="FEF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4B777B25-68FE-4E34-AEF6-F4672792375A}"/>
              </a:ext>
            </a:extLst>
          </p:cNvPr>
          <p:cNvSpPr txBox="1"/>
          <p:nvPr/>
        </p:nvSpPr>
        <p:spPr>
          <a:xfrm>
            <a:off x="1772007" y="2550776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  <a:endParaRPr lang="zh-CN" altLang="en-US" sz="3200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217AC93-A8BF-41D1-9E5A-B786EFC1E83E}"/>
              </a:ext>
            </a:extLst>
          </p:cNvPr>
          <p:cNvSpPr/>
          <p:nvPr/>
        </p:nvSpPr>
        <p:spPr>
          <a:xfrm>
            <a:off x="1154730" y="2630335"/>
            <a:ext cx="463865" cy="428540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4510A4F-E681-4BF6-8BBB-2F799DAABFFC}"/>
              </a:ext>
            </a:extLst>
          </p:cNvPr>
          <p:cNvSpPr/>
          <p:nvPr/>
        </p:nvSpPr>
        <p:spPr>
          <a:xfrm>
            <a:off x="1154730" y="2701730"/>
            <a:ext cx="463865" cy="282868"/>
          </a:xfrm>
          <a:prstGeom prst="rect">
            <a:avLst/>
          </a:prstGeom>
          <a:solidFill>
            <a:srgbClr val="FEF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F5B25706-9731-4D45-99AE-F4A2F7E9D30F}"/>
              </a:ext>
            </a:extLst>
          </p:cNvPr>
          <p:cNvSpPr txBox="1"/>
          <p:nvPr/>
        </p:nvSpPr>
        <p:spPr>
          <a:xfrm>
            <a:off x="1772007" y="3351425"/>
            <a:ext cx="361989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寫作特色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803B24A-22B2-4C1A-8C4C-81802FCF171F}"/>
              </a:ext>
            </a:extLst>
          </p:cNvPr>
          <p:cNvSpPr/>
          <p:nvPr/>
        </p:nvSpPr>
        <p:spPr>
          <a:xfrm>
            <a:off x="1154730" y="3430984"/>
            <a:ext cx="463865" cy="428540"/>
          </a:xfrm>
          <a:prstGeom prst="rect">
            <a:avLst/>
          </a:prstGeom>
          <a:solidFill>
            <a:srgbClr val="FEF9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715E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2BB762B-0FF9-457B-8295-0DC91ED04805}"/>
              </a:ext>
            </a:extLst>
          </p:cNvPr>
          <p:cNvSpPr/>
          <p:nvPr/>
        </p:nvSpPr>
        <p:spPr>
          <a:xfrm>
            <a:off x="1154730" y="3502379"/>
            <a:ext cx="463865" cy="282868"/>
          </a:xfrm>
          <a:prstGeom prst="rect">
            <a:avLst/>
          </a:prstGeom>
          <a:solidFill>
            <a:srgbClr val="FEF9E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5F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800" dirty="0">
              <a:solidFill>
                <a:srgbClr val="5F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1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義辨：猶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227" y="916165"/>
          <a:ext cx="8280000" cy="371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46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524574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還、尚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然是時之竹筏，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千百數也。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是時新鹽田未興築、舊鹽田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未竣工。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96216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尚且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幸市況凋零，為當道所不齒。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古之聖人，其出人也遠矣，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且從師而問焉。（韓愈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師說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841348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遲疑不決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豫不定。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25405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047E4FE-023A-44A3-9F04-0D9009EEAFE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8" name="圖片 7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D1CD2813-D711-4B5A-93D4-BB0C1BC375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9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D7A1FAEF-AE34-4E1B-B36C-F2EA8E4CEEE0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B67CA535-E4BE-4E19-91DB-387593AEA232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3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義辨：為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227" y="916165"/>
          <a:ext cx="828000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46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111082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61262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成為、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變成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去之五里，涸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鹽場。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向時估帆所出入者，時已淤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沙灘。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驚顧之間，已復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箸。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（蒲松齡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勞山道士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41576DC4-AB99-409D-8FDF-8ECC07E1E75C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8E8DB5DF-B8E7-4A8B-B5AF-076DD93E60F3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9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義辨：為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66142"/>
              </p:ext>
            </p:extLst>
          </p:nvPr>
        </p:nvGraphicFramePr>
        <p:xfrm>
          <a:off x="466227" y="916164"/>
          <a:ext cx="8280000" cy="376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46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111082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661262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2066731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 defTabSz="685800" rtl="0" eaLnBrk="1" latinLnBrk="0" hangingPunct="1">
                        <a:lnSpc>
                          <a:spcPts val="3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而其未至於斯之衰也，尚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余少時所目睹。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ts val="3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向時估帆所出入者，時已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淤為沙灘，</a:t>
                      </a:r>
                      <a:r>
                        <a:rPr lang="zh-TW" altLang="en-US" sz="2800" kern="12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居民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鋤作菜圃矣。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ts val="3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猶幸市況凋零，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當道所不齒。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07975"/>
                  </a:ext>
                </a:extLst>
              </a:tr>
              <a:tr h="127483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當作、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作為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 defTabSz="685800" rtl="0" eaLnBrk="1" latinLnBrk="0" hangingPunct="1">
                        <a:lnSpc>
                          <a:spcPts val="3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乃至臺灣土產之輸於閩、粵者，亦靡不以鹿港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ts val="3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破裂闤闠，驅逐人家以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通衢也。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40750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3F79EA2B-4C7A-41FC-A82D-50A6246FFCB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11" name="圖片 10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C8567E92-3D30-4521-9A6B-81604E1D67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8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2CE2AC53-37E0-45D1-B766-3BC6F59E7A31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FFB36C65-ADE6-4787-B59C-0B1C189188BD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1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字辨：甃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640" y="916166"/>
          <a:ext cx="8280001" cy="274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61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16950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2238046">
                  <a:extLst>
                    <a:ext uri="{9D8B030D-6E8A-4147-A177-3AD203B41FA5}">
                      <a16:colId xmlns:a16="http://schemas.microsoft.com/office/drawing/2014/main" val="2459570300"/>
                    </a:ext>
                  </a:extLst>
                </a:gridCol>
                <a:gridCol w="3263395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7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ㄓㄡˋ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井壁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萬瓦如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甃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2913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ㄑ一ㄠˇ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容色改變的樣子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愀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然。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5129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鍬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ㄑ一ㄠ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挖土器具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圓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鍬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0501"/>
                  </a:ext>
                </a:extLst>
              </a:tr>
            </a:tbl>
          </a:graphicData>
        </a:graphic>
      </p:graphicFrame>
      <p:sp>
        <p:nvSpPr>
          <p:cNvPr id="3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2FF52E81-2DFA-4655-96AE-047AAEFD124E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6">
            <a:extLst>
              <a:ext uri="{FF2B5EF4-FFF2-40B4-BE49-F238E27FC236}">
                <a16:creationId xmlns:a16="http://schemas.microsoft.com/office/drawing/2014/main" id="{9B6D9186-9757-4058-B983-855D37F7CD02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7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字辨：甃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/>
        </p:nvGraphicFramePr>
        <p:xfrm>
          <a:off x="472640" y="916166"/>
          <a:ext cx="8280001" cy="223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61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16950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2238046">
                  <a:extLst>
                    <a:ext uri="{9D8B030D-6E8A-4147-A177-3AD203B41FA5}">
                      <a16:colId xmlns:a16="http://schemas.microsoft.com/office/drawing/2014/main" val="2459570300"/>
                    </a:ext>
                  </a:extLst>
                </a:gridCol>
                <a:gridCol w="3263395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7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啾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ㄐㄧㄡ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鳥鳴聲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啁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啾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73493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揪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ㄐㄧㄡ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抓住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揪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91106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ㄑ一ㄡ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蒿類植物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58555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F0BB95F1-9585-48C7-96B1-69FC7040E04B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F414CD64-18E2-40D4-93ED-414CD1E98CAA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1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9900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300" dirty="0">
                <a:latin typeface="標楷體" panose="03000509000000000000" pitchFamily="65" charset="-120"/>
                <a:ea typeface="標楷體" panose="03000509000000000000" pitchFamily="65" charset="-120"/>
              </a:rPr>
              <a:t>海天蒼蒼、海水茫茫，去之五里，涸為鹽場。萬瓦如甃，長隄如隍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349200"/>
            <a:ext cx="8338489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對比前文「一水通津，出海之涘」，描寫今日鹿港因航道淤塞，航行之便漸失，改以晒鹽為業的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景象</a:t>
            </a:r>
            <a:endParaRPr lang="zh-TW" altLang="en-US" sz="28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5161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341452" cy="234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遷，無利涉，望之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黯然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可傷者，今之鹿港也。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85DC23E8-3E25-4256-B761-CF8AC869A7CB}"/>
              </a:ext>
            </a:extLst>
          </p:cNvPr>
          <p:cNvGrpSpPr/>
          <p:nvPr/>
        </p:nvGrpSpPr>
        <p:grpSpPr>
          <a:xfrm>
            <a:off x="1168558" y="1190558"/>
            <a:ext cx="601122" cy="457785"/>
            <a:chOff x="6047357" y="3267875"/>
            <a:chExt cx="601122" cy="457785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CCF8033-A36E-4183-A85A-59C5DA06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F9E7F43-E4A0-4D8F-8EEE-8E0AE71EE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ㄇㄠ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3292557-8D8C-48FF-A39D-81C293D99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902" y="1667482"/>
            <a:ext cx="793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對比前文「貨舶相望」，寫今日鹿港貿易凋零、經濟萎縮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DC6E590-FF60-44B3-AB46-2FB5564371A9}"/>
              </a:ext>
            </a:extLst>
          </p:cNvPr>
          <p:cNvCxnSpPr>
            <a:cxnSpLocks/>
          </p:cNvCxnSpPr>
          <p:nvPr/>
        </p:nvCxnSpPr>
        <p:spPr>
          <a:xfrm>
            <a:off x="450850" y="1669450"/>
            <a:ext cx="311785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93D819CB-3A23-48F7-90FC-3BCF7A89D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" y="1741458"/>
            <a:ext cx="609550" cy="29867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369CA41-CE8D-47C3-A534-B589C5747EA0}"/>
              </a:ext>
            </a:extLst>
          </p:cNvPr>
          <p:cNvSpPr/>
          <p:nvPr/>
        </p:nvSpPr>
        <p:spPr>
          <a:xfrm>
            <a:off x="4844561" y="1234297"/>
            <a:ext cx="82800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A1235F1-1F2C-4D5E-8219-7099689C5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560" y="788021"/>
            <a:ext cx="2242040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心神沮喪的樣子</a:t>
            </a:r>
          </a:p>
        </p:txBody>
      </p:sp>
      <p:sp>
        <p:nvSpPr>
          <p:cNvPr id="2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2AF8D84C-113A-4A1F-AA82-E0DA307E7458}"/>
              </a:ext>
            </a:extLst>
          </p:cNvPr>
          <p:cNvSpPr txBox="1"/>
          <p:nvPr/>
        </p:nvSpPr>
        <p:spPr>
          <a:xfrm>
            <a:off x="1019799" y="939628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AA2831-26E2-418F-95AF-7FC88A46E9AA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P.157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E492EE1-5D7F-46FE-86E2-29D09111BD5C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B79B0D9B-7C44-450B-AABB-2D48674BEDE8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7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2EF87D57-E79F-4A1E-B744-4516FCEEC3AE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24B7B23-2B00-4E01-8A70-D5A259A0D1F3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A1E7CE30-195C-4DD7-A8C9-0CA414B61D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20" y="2202753"/>
            <a:ext cx="12804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 animBg="1"/>
      <p:bldP spid="19" grpId="0" animBg="1"/>
      <p:bldP spid="19" grpId="1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義辨：懋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227" y="916166"/>
          <a:ext cx="8280000" cy="346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46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4477174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24628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899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07126">
                <a:tc row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懋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勤勉地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遷。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93057"/>
                  </a:ext>
                </a:extLst>
              </a:tr>
              <a:tr h="60712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勸勉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勸。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66462"/>
                  </a:ext>
                </a:extLst>
              </a:tr>
              <a:tr h="607126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盛大的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勛。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432578"/>
                  </a:ext>
                </a:extLst>
              </a:tr>
              <a:tr h="607126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美麗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嗚呼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248026"/>
                  </a:ext>
                </a:extLst>
              </a:tr>
              <a:tr h="607126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通「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貿」，交易、買賣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懋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易。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64816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B5F3E7-F326-4526-B348-198DC5F87F5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7" name="圖片 6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A12DCE9D-0386-42C2-B6D8-BFF505FF48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788775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描繪鹿港昔日興盛、現今衰微的景象。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1A76B03-2778-4FD9-B16D-02428E2BFF68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5534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EF19E1C1-F748-4FEE-9828-AE16F569F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483382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本段描寫鹿港清領時期的興盛、日治時期的衰微。融合敘事、寫景與抒情，以萬家樓閣對比蕭條邑里，如龍貨舶反襯空曠鹽場，繁盛貿易對照冷清街道，呈現地景變化之鉅。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05B20C-F840-4C82-8453-8398E1C68AC4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485F35B-C533-4F7F-8A0F-9D817B2DC172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3EC60A-DD72-4CE7-B409-D9DB2864F650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9C716EE-0B22-4B17-B598-0A8671DFC8F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5836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11904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</p:txBody>
      </p:sp>
      <p:sp>
        <p:nvSpPr>
          <p:cNvPr id="1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6098397-E9DA-4A5D-991A-834FAA05F4CF}"/>
              </a:ext>
            </a:extLst>
          </p:cNvPr>
          <p:cNvSpPr txBox="1"/>
          <p:nvPr/>
        </p:nvSpPr>
        <p:spPr>
          <a:xfrm>
            <a:off x="7991718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14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25">
            <a:extLst>
              <a:ext uri="{FF2B5EF4-FFF2-40B4-BE49-F238E27FC236}">
                <a16:creationId xmlns:a16="http://schemas.microsoft.com/office/drawing/2014/main" id="{BB677973-F4BC-4273-9BB4-21BCBFED24B3}"/>
              </a:ext>
            </a:extLst>
          </p:cNvPr>
          <p:cNvSpPr/>
          <p:nvPr/>
        </p:nvSpPr>
        <p:spPr>
          <a:xfrm>
            <a:off x="1611151" y="1719127"/>
            <a:ext cx="5695537" cy="1151500"/>
          </a:xfrm>
          <a:custGeom>
            <a:avLst/>
            <a:gdLst>
              <a:gd name="connsiteX0" fmla="*/ 0 w 5695537"/>
              <a:gd name="connsiteY0" fmla="*/ 101839 h 1151500"/>
              <a:gd name="connsiteX1" fmla="*/ 101839 w 5695537"/>
              <a:gd name="connsiteY1" fmla="*/ 0 h 1151500"/>
              <a:gd name="connsiteX2" fmla="*/ 541188 w 5695537"/>
              <a:gd name="connsiteY2" fmla="*/ 0 h 1151500"/>
              <a:gd name="connsiteX3" fmla="*/ 980536 w 5695537"/>
              <a:gd name="connsiteY3" fmla="*/ 0 h 1151500"/>
              <a:gd name="connsiteX4" fmla="*/ 1474804 w 5695537"/>
              <a:gd name="connsiteY4" fmla="*/ 0 h 1151500"/>
              <a:gd name="connsiteX5" fmla="*/ 2133827 w 5695537"/>
              <a:gd name="connsiteY5" fmla="*/ 0 h 1151500"/>
              <a:gd name="connsiteX6" fmla="*/ 2518257 w 5695537"/>
              <a:gd name="connsiteY6" fmla="*/ 0 h 1151500"/>
              <a:gd name="connsiteX7" fmla="*/ 3067443 w 5695537"/>
              <a:gd name="connsiteY7" fmla="*/ 0 h 1151500"/>
              <a:gd name="connsiteX8" fmla="*/ 3506792 w 5695537"/>
              <a:gd name="connsiteY8" fmla="*/ 0 h 1151500"/>
              <a:gd name="connsiteX9" fmla="*/ 4165815 w 5695537"/>
              <a:gd name="connsiteY9" fmla="*/ 0 h 1151500"/>
              <a:gd name="connsiteX10" fmla="*/ 4660082 w 5695537"/>
              <a:gd name="connsiteY10" fmla="*/ 0 h 1151500"/>
              <a:gd name="connsiteX11" fmla="*/ 5593698 w 5695537"/>
              <a:gd name="connsiteY11" fmla="*/ 0 h 1151500"/>
              <a:gd name="connsiteX12" fmla="*/ 5695537 w 5695537"/>
              <a:gd name="connsiteY12" fmla="*/ 101839 h 1151500"/>
              <a:gd name="connsiteX13" fmla="*/ 5695537 w 5695537"/>
              <a:gd name="connsiteY13" fmla="*/ 566272 h 1151500"/>
              <a:gd name="connsiteX14" fmla="*/ 5695537 w 5695537"/>
              <a:gd name="connsiteY14" fmla="*/ 1049661 h 1151500"/>
              <a:gd name="connsiteX15" fmla="*/ 5593698 w 5695537"/>
              <a:gd name="connsiteY15" fmla="*/ 1151500 h 1151500"/>
              <a:gd name="connsiteX16" fmla="*/ 5209268 w 5695537"/>
              <a:gd name="connsiteY16" fmla="*/ 1151500 h 1151500"/>
              <a:gd name="connsiteX17" fmla="*/ 4605163 w 5695537"/>
              <a:gd name="connsiteY17" fmla="*/ 1151500 h 1151500"/>
              <a:gd name="connsiteX18" fmla="*/ 3946140 w 5695537"/>
              <a:gd name="connsiteY18" fmla="*/ 1151500 h 1151500"/>
              <a:gd name="connsiteX19" fmla="*/ 3451873 w 5695537"/>
              <a:gd name="connsiteY19" fmla="*/ 1151500 h 1151500"/>
              <a:gd name="connsiteX20" fmla="*/ 2902687 w 5695537"/>
              <a:gd name="connsiteY20" fmla="*/ 1151500 h 1151500"/>
              <a:gd name="connsiteX21" fmla="*/ 2408420 w 5695537"/>
              <a:gd name="connsiteY21" fmla="*/ 1151500 h 1151500"/>
              <a:gd name="connsiteX22" fmla="*/ 1749397 w 5695537"/>
              <a:gd name="connsiteY22" fmla="*/ 1151500 h 1151500"/>
              <a:gd name="connsiteX23" fmla="*/ 1145292 w 5695537"/>
              <a:gd name="connsiteY23" fmla="*/ 1151500 h 1151500"/>
              <a:gd name="connsiteX24" fmla="*/ 101839 w 5695537"/>
              <a:gd name="connsiteY24" fmla="*/ 1151500 h 1151500"/>
              <a:gd name="connsiteX25" fmla="*/ 0 w 5695537"/>
              <a:gd name="connsiteY25" fmla="*/ 1049661 h 1151500"/>
              <a:gd name="connsiteX26" fmla="*/ 0 w 5695537"/>
              <a:gd name="connsiteY26" fmla="*/ 585228 h 1151500"/>
              <a:gd name="connsiteX27" fmla="*/ 0 w 5695537"/>
              <a:gd name="connsiteY27" fmla="*/ 101839 h 115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95537" h="1151500" fill="none" extrusionOk="0">
                <a:moveTo>
                  <a:pt x="0" y="101839"/>
                </a:moveTo>
                <a:cubicBezTo>
                  <a:pt x="9572" y="43511"/>
                  <a:pt x="32949" y="2993"/>
                  <a:pt x="101839" y="0"/>
                </a:cubicBezTo>
                <a:cubicBezTo>
                  <a:pt x="309235" y="-7853"/>
                  <a:pt x="445600" y="41358"/>
                  <a:pt x="541188" y="0"/>
                </a:cubicBezTo>
                <a:cubicBezTo>
                  <a:pt x="636776" y="-41358"/>
                  <a:pt x="864385" y="14804"/>
                  <a:pt x="980536" y="0"/>
                </a:cubicBezTo>
                <a:cubicBezTo>
                  <a:pt x="1096687" y="-14804"/>
                  <a:pt x="1254499" y="46320"/>
                  <a:pt x="1474804" y="0"/>
                </a:cubicBezTo>
                <a:cubicBezTo>
                  <a:pt x="1695109" y="-46320"/>
                  <a:pt x="1945173" y="44599"/>
                  <a:pt x="2133827" y="0"/>
                </a:cubicBezTo>
                <a:cubicBezTo>
                  <a:pt x="2322481" y="-44599"/>
                  <a:pt x="2351218" y="21454"/>
                  <a:pt x="2518257" y="0"/>
                </a:cubicBezTo>
                <a:cubicBezTo>
                  <a:pt x="2685296" y="-21454"/>
                  <a:pt x="2839208" y="58208"/>
                  <a:pt x="3067443" y="0"/>
                </a:cubicBezTo>
                <a:cubicBezTo>
                  <a:pt x="3295678" y="-58208"/>
                  <a:pt x="3404990" y="45974"/>
                  <a:pt x="3506792" y="0"/>
                </a:cubicBezTo>
                <a:cubicBezTo>
                  <a:pt x="3608594" y="-45974"/>
                  <a:pt x="3948614" y="31262"/>
                  <a:pt x="4165815" y="0"/>
                </a:cubicBezTo>
                <a:cubicBezTo>
                  <a:pt x="4383016" y="-31262"/>
                  <a:pt x="4542586" y="57295"/>
                  <a:pt x="4660082" y="0"/>
                </a:cubicBezTo>
                <a:cubicBezTo>
                  <a:pt x="4777578" y="-57295"/>
                  <a:pt x="5335272" y="66059"/>
                  <a:pt x="5593698" y="0"/>
                </a:cubicBezTo>
                <a:cubicBezTo>
                  <a:pt x="5654735" y="4611"/>
                  <a:pt x="5698401" y="47664"/>
                  <a:pt x="5695537" y="101839"/>
                </a:cubicBezTo>
                <a:cubicBezTo>
                  <a:pt x="5749593" y="226102"/>
                  <a:pt x="5659994" y="402677"/>
                  <a:pt x="5695537" y="566272"/>
                </a:cubicBezTo>
                <a:cubicBezTo>
                  <a:pt x="5731080" y="729867"/>
                  <a:pt x="5645011" y="865946"/>
                  <a:pt x="5695537" y="1049661"/>
                </a:cubicBezTo>
                <a:cubicBezTo>
                  <a:pt x="5696466" y="1098600"/>
                  <a:pt x="5652464" y="1151711"/>
                  <a:pt x="5593698" y="1151500"/>
                </a:cubicBezTo>
                <a:cubicBezTo>
                  <a:pt x="5469682" y="1152990"/>
                  <a:pt x="5390933" y="1118826"/>
                  <a:pt x="5209268" y="1151500"/>
                </a:cubicBezTo>
                <a:cubicBezTo>
                  <a:pt x="5027603" y="1184174"/>
                  <a:pt x="4837109" y="1119515"/>
                  <a:pt x="4605163" y="1151500"/>
                </a:cubicBezTo>
                <a:cubicBezTo>
                  <a:pt x="4373218" y="1183485"/>
                  <a:pt x="4247036" y="1115023"/>
                  <a:pt x="3946140" y="1151500"/>
                </a:cubicBezTo>
                <a:cubicBezTo>
                  <a:pt x="3645244" y="1187977"/>
                  <a:pt x="3618699" y="1109568"/>
                  <a:pt x="3451873" y="1151500"/>
                </a:cubicBezTo>
                <a:cubicBezTo>
                  <a:pt x="3285047" y="1193432"/>
                  <a:pt x="3102639" y="1140916"/>
                  <a:pt x="2902687" y="1151500"/>
                </a:cubicBezTo>
                <a:cubicBezTo>
                  <a:pt x="2702735" y="1162084"/>
                  <a:pt x="2549091" y="1120225"/>
                  <a:pt x="2408420" y="1151500"/>
                </a:cubicBezTo>
                <a:cubicBezTo>
                  <a:pt x="2267749" y="1182775"/>
                  <a:pt x="2053726" y="1135328"/>
                  <a:pt x="1749397" y="1151500"/>
                </a:cubicBezTo>
                <a:cubicBezTo>
                  <a:pt x="1445068" y="1167672"/>
                  <a:pt x="1349729" y="1133829"/>
                  <a:pt x="1145292" y="1151500"/>
                </a:cubicBezTo>
                <a:cubicBezTo>
                  <a:pt x="940856" y="1169171"/>
                  <a:pt x="439797" y="1090105"/>
                  <a:pt x="101839" y="1151500"/>
                </a:cubicBezTo>
                <a:cubicBezTo>
                  <a:pt x="37050" y="1151399"/>
                  <a:pt x="2587" y="1106126"/>
                  <a:pt x="0" y="1049661"/>
                </a:cubicBezTo>
                <a:cubicBezTo>
                  <a:pt x="-49763" y="885640"/>
                  <a:pt x="21556" y="720614"/>
                  <a:pt x="0" y="585228"/>
                </a:cubicBezTo>
                <a:cubicBezTo>
                  <a:pt x="-21556" y="449842"/>
                  <a:pt x="45481" y="296542"/>
                  <a:pt x="0" y="101839"/>
                </a:cubicBezTo>
                <a:close/>
              </a:path>
              <a:path w="5695537" h="1151500" stroke="0" extrusionOk="0">
                <a:moveTo>
                  <a:pt x="0" y="101839"/>
                </a:moveTo>
                <a:cubicBezTo>
                  <a:pt x="-4551" y="48813"/>
                  <a:pt x="54541" y="-4690"/>
                  <a:pt x="101839" y="0"/>
                </a:cubicBezTo>
                <a:cubicBezTo>
                  <a:pt x="284842" y="-31210"/>
                  <a:pt x="365360" y="14391"/>
                  <a:pt x="486269" y="0"/>
                </a:cubicBezTo>
                <a:cubicBezTo>
                  <a:pt x="607178" y="-14391"/>
                  <a:pt x="898151" y="10604"/>
                  <a:pt x="1035455" y="0"/>
                </a:cubicBezTo>
                <a:cubicBezTo>
                  <a:pt x="1172759" y="-10604"/>
                  <a:pt x="1408000" y="10904"/>
                  <a:pt x="1694478" y="0"/>
                </a:cubicBezTo>
                <a:cubicBezTo>
                  <a:pt x="1980956" y="-10904"/>
                  <a:pt x="2074007" y="57570"/>
                  <a:pt x="2298583" y="0"/>
                </a:cubicBezTo>
                <a:cubicBezTo>
                  <a:pt x="2523160" y="-57570"/>
                  <a:pt x="2604671" y="17136"/>
                  <a:pt x="2737931" y="0"/>
                </a:cubicBezTo>
                <a:cubicBezTo>
                  <a:pt x="2871191" y="-17136"/>
                  <a:pt x="3158449" y="53711"/>
                  <a:pt x="3396954" y="0"/>
                </a:cubicBezTo>
                <a:cubicBezTo>
                  <a:pt x="3635459" y="-53711"/>
                  <a:pt x="3849071" y="28377"/>
                  <a:pt x="4001059" y="0"/>
                </a:cubicBezTo>
                <a:cubicBezTo>
                  <a:pt x="4153047" y="-28377"/>
                  <a:pt x="4331339" y="15548"/>
                  <a:pt x="4495326" y="0"/>
                </a:cubicBezTo>
                <a:cubicBezTo>
                  <a:pt x="4659313" y="-15548"/>
                  <a:pt x="5272419" y="44399"/>
                  <a:pt x="5593698" y="0"/>
                </a:cubicBezTo>
                <a:cubicBezTo>
                  <a:pt x="5648387" y="-5278"/>
                  <a:pt x="5704822" y="44352"/>
                  <a:pt x="5695537" y="101839"/>
                </a:cubicBezTo>
                <a:cubicBezTo>
                  <a:pt x="5747385" y="219362"/>
                  <a:pt x="5672129" y="366706"/>
                  <a:pt x="5695537" y="547315"/>
                </a:cubicBezTo>
                <a:cubicBezTo>
                  <a:pt x="5718945" y="727924"/>
                  <a:pt x="5645804" y="826694"/>
                  <a:pt x="5695537" y="1049661"/>
                </a:cubicBezTo>
                <a:cubicBezTo>
                  <a:pt x="5692942" y="1102702"/>
                  <a:pt x="5638194" y="1161161"/>
                  <a:pt x="5593698" y="1151500"/>
                </a:cubicBezTo>
                <a:cubicBezTo>
                  <a:pt x="5495518" y="1154409"/>
                  <a:pt x="5321234" y="1108076"/>
                  <a:pt x="5154349" y="1151500"/>
                </a:cubicBezTo>
                <a:cubicBezTo>
                  <a:pt x="4987464" y="1194924"/>
                  <a:pt x="4909137" y="1135103"/>
                  <a:pt x="4769919" y="1151500"/>
                </a:cubicBezTo>
                <a:cubicBezTo>
                  <a:pt x="4630701" y="1167897"/>
                  <a:pt x="4330666" y="1113657"/>
                  <a:pt x="4220733" y="1151500"/>
                </a:cubicBezTo>
                <a:cubicBezTo>
                  <a:pt x="4110800" y="1189343"/>
                  <a:pt x="3887518" y="1146574"/>
                  <a:pt x="3726466" y="1151500"/>
                </a:cubicBezTo>
                <a:cubicBezTo>
                  <a:pt x="3565414" y="1156426"/>
                  <a:pt x="3324224" y="1096292"/>
                  <a:pt x="3067443" y="1151500"/>
                </a:cubicBezTo>
                <a:cubicBezTo>
                  <a:pt x="2810662" y="1206708"/>
                  <a:pt x="2862059" y="1150105"/>
                  <a:pt x="2683013" y="1151500"/>
                </a:cubicBezTo>
                <a:cubicBezTo>
                  <a:pt x="2503967" y="1152895"/>
                  <a:pt x="2299575" y="1140087"/>
                  <a:pt x="2078908" y="1151500"/>
                </a:cubicBezTo>
                <a:cubicBezTo>
                  <a:pt x="1858242" y="1162913"/>
                  <a:pt x="1822159" y="1118512"/>
                  <a:pt x="1639560" y="1151500"/>
                </a:cubicBezTo>
                <a:cubicBezTo>
                  <a:pt x="1456961" y="1184488"/>
                  <a:pt x="1289480" y="1148408"/>
                  <a:pt x="1200211" y="1151500"/>
                </a:cubicBezTo>
                <a:cubicBezTo>
                  <a:pt x="1110942" y="1154592"/>
                  <a:pt x="988461" y="1124459"/>
                  <a:pt x="815781" y="1151500"/>
                </a:cubicBezTo>
                <a:cubicBezTo>
                  <a:pt x="643101" y="1178541"/>
                  <a:pt x="384223" y="1080855"/>
                  <a:pt x="101839" y="1151500"/>
                </a:cubicBezTo>
                <a:cubicBezTo>
                  <a:pt x="49962" y="1137279"/>
                  <a:pt x="5313" y="1105268"/>
                  <a:pt x="0" y="1049661"/>
                </a:cubicBezTo>
                <a:cubicBezTo>
                  <a:pt x="-44991" y="915005"/>
                  <a:pt x="54794" y="686675"/>
                  <a:pt x="0" y="566272"/>
                </a:cubicBezTo>
                <a:cubicBezTo>
                  <a:pt x="-54794" y="445869"/>
                  <a:pt x="5010" y="288235"/>
                  <a:pt x="0" y="101839"/>
                </a:cubicBezTo>
                <a:close/>
              </a:path>
            </a:pathLst>
          </a:custGeom>
          <a:solidFill>
            <a:srgbClr val="FEF6F0"/>
          </a:solidFill>
          <a:ln>
            <a:solidFill>
              <a:srgbClr val="E5DBD1"/>
            </a:solidFill>
            <a:extLst>
              <a:ext uri="{C807C97D-BFC1-408E-A445-0C87EB9F89A2}">
                <ask:lineSketchStyleProps xmlns:ask="http://schemas.microsoft.com/office/drawing/2018/sketchyshapes" xmlns="" sd="1840387868">
                  <a:prstGeom prst="roundRect">
                    <a:avLst>
                      <a:gd name="adj" fmla="val 884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200" dirty="0">
              <a:solidFill>
                <a:srgbClr val="7E5132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0B40910-A5C8-4699-9706-2E1E4A13AB33}"/>
              </a:ext>
            </a:extLst>
          </p:cNvPr>
          <p:cNvSpPr/>
          <p:nvPr/>
        </p:nvSpPr>
        <p:spPr>
          <a:xfrm>
            <a:off x="4651239" y="866354"/>
            <a:ext cx="4001438" cy="630160"/>
          </a:xfrm>
          <a:prstGeom prst="roundRect">
            <a:avLst>
              <a:gd name="adj" fmla="val 5153"/>
            </a:avLst>
          </a:prstGeom>
          <a:solidFill>
            <a:srgbClr val="FFF7E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E455DFC-F390-4DC3-913B-879DE100FD0E}"/>
              </a:ext>
            </a:extLst>
          </p:cNvPr>
          <p:cNvSpPr/>
          <p:nvPr/>
        </p:nvSpPr>
        <p:spPr>
          <a:xfrm>
            <a:off x="4604848" y="923671"/>
            <a:ext cx="4054314" cy="5155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3300"/>
              </a:lnSpc>
            </a:pPr>
            <a:r>
              <a:rPr lang="zh-TW" altLang="en-US" sz="2800" spc="-80" dirty="0">
                <a:solidFill>
                  <a:srgbClr val="7E51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乘坐竹、木編成的小</a:t>
            </a:r>
            <a:r>
              <a:rPr lang="zh-TW" altLang="en-US" sz="2800" spc="-80" dirty="0" smtClean="0">
                <a:solidFill>
                  <a:srgbClr val="7E51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筏</a:t>
            </a:r>
            <a:endParaRPr lang="zh-TW" altLang="en-US" sz="2800" spc="-80" dirty="0">
              <a:solidFill>
                <a:srgbClr val="7E513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38">
            <a:extLst>
              <a:ext uri="{FF2B5EF4-FFF2-40B4-BE49-F238E27FC236}">
                <a16:creationId xmlns:a16="http://schemas.microsoft.com/office/drawing/2014/main" id="{2A34ACD6-8864-489D-B55A-606C848C10C1}"/>
              </a:ext>
            </a:extLst>
          </p:cNvPr>
          <p:cNvSpPr/>
          <p:nvPr/>
        </p:nvSpPr>
        <p:spPr>
          <a:xfrm>
            <a:off x="2106871" y="2703390"/>
            <a:ext cx="4212000" cy="36000"/>
          </a:xfrm>
          <a:prstGeom prst="roundRect">
            <a:avLst>
              <a:gd name="adj" fmla="val 50000"/>
            </a:avLst>
          </a:prstGeom>
          <a:solidFill>
            <a:srgbClr val="AE8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7467CDF2-A974-4CFB-9C12-6159A24613D3}"/>
              </a:ext>
            </a:extLst>
          </p:cNvPr>
          <p:cNvCxnSpPr/>
          <p:nvPr/>
        </p:nvCxnSpPr>
        <p:spPr>
          <a:xfrm flipV="1">
            <a:off x="4908909" y="1522503"/>
            <a:ext cx="0" cy="288000"/>
          </a:xfrm>
          <a:prstGeom prst="straightConnector1">
            <a:avLst/>
          </a:prstGeom>
          <a:ln w="38100">
            <a:solidFill>
              <a:srgbClr val="AE82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hlinkClick r:id="rId4" action="ppaction://hlinksldjump"/>
            <a:extLst>
              <a:ext uri="{FF2B5EF4-FFF2-40B4-BE49-F238E27FC236}">
                <a16:creationId xmlns:a16="http://schemas.microsoft.com/office/drawing/2014/main" id="{02AA088D-52EE-4D6E-A6D6-3BBB6DA09234}"/>
              </a:ext>
            </a:extLst>
          </p:cNvPr>
          <p:cNvSpPr txBox="1"/>
          <p:nvPr/>
        </p:nvSpPr>
        <p:spPr>
          <a:xfrm>
            <a:off x="6468809" y="2429063"/>
            <a:ext cx="324000" cy="324000"/>
          </a:xfrm>
          <a:prstGeom prst="roundRect">
            <a:avLst>
              <a:gd name="adj" fmla="val 23386"/>
            </a:avLst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E93EDCC8-A130-4A20-B8DD-E502C7B31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61" y="1810503"/>
            <a:ext cx="4001438" cy="837511"/>
          </a:xfrm>
          <a:prstGeom prst="rect">
            <a:avLst/>
          </a:prstGeom>
        </p:spPr>
      </p:pic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467CDF2-A974-4CFB-9C12-6159A24613D3}"/>
              </a:ext>
            </a:extLst>
          </p:cNvPr>
          <p:cNvCxnSpPr/>
          <p:nvPr/>
        </p:nvCxnSpPr>
        <p:spPr>
          <a:xfrm>
            <a:off x="4195480" y="2753063"/>
            <a:ext cx="0" cy="432000"/>
          </a:xfrm>
          <a:prstGeom prst="straightConnector1">
            <a:avLst/>
          </a:prstGeom>
          <a:ln w="38100">
            <a:solidFill>
              <a:srgbClr val="AE82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圓角 9">
            <a:extLst>
              <a:ext uri="{FF2B5EF4-FFF2-40B4-BE49-F238E27FC236}">
                <a16:creationId xmlns:a16="http://schemas.microsoft.com/office/drawing/2014/main" id="{A0B40910-A5C8-4699-9706-2E1E4A13AB33}"/>
              </a:ext>
            </a:extLst>
          </p:cNvPr>
          <p:cNvSpPr/>
          <p:nvPr/>
        </p:nvSpPr>
        <p:spPr>
          <a:xfrm>
            <a:off x="1134886" y="3187560"/>
            <a:ext cx="6775044" cy="1191152"/>
          </a:xfrm>
          <a:prstGeom prst="roundRect">
            <a:avLst>
              <a:gd name="adj" fmla="val 5153"/>
            </a:avLst>
          </a:prstGeom>
          <a:solidFill>
            <a:srgbClr val="FFF7E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E455DFC-F390-4DC3-913B-879DE100FD0E}"/>
              </a:ext>
            </a:extLst>
          </p:cNvPr>
          <p:cNvSpPr/>
          <p:nvPr/>
        </p:nvSpPr>
        <p:spPr>
          <a:xfrm>
            <a:off x="1259478" y="3257098"/>
            <a:ext cx="6553806" cy="10796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spc="-80" dirty="0">
                <a:solidFill>
                  <a:srgbClr val="7E513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記述鹿港今昔變化，藉此抒發作者對家鄉頹敗的感慨，以及對日本統治臺灣的批判。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3706212" y="1876316"/>
            <a:ext cx="1544396" cy="827073"/>
          </a:xfrm>
          <a:prstGeom prst="roundRect">
            <a:avLst/>
          </a:prstGeom>
          <a:solidFill>
            <a:srgbClr val="FEF6F0">
              <a:alpha val="20000"/>
            </a:srgbClr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7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20" grpId="0" animBg="1"/>
      <p:bldP spid="21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作者從哪些層面描寫鹿港昔日的繁盛？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人口興盛：樓閣萬家。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街道通達：街衢平坦筆直長遠。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航道暢行：河水直通海岸，航行暢通無阻。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商業鼎盛：貨船往來不絕。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367F799-6BE8-404B-B08C-C2CC0196E1DC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E4675AC-412D-431B-A4CA-4B819872886A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BFD7D88-1802-4276-9034-E064B492D935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4882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作者從哪些層面描寫鹿港的凋零？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人煙凋零：商家人口銳減。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河道乾涸：河道淤塞嚴重，開闢為鹽田。</a:t>
            </a:r>
            <a:endParaRPr lang="en-US" altLang="zh-TW" sz="2800" b="0" spc="-100" dirty="0">
              <a:solidFill>
                <a:srgbClr val="FF0000"/>
              </a:solidFill>
            </a:endParaRP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經濟蕭條：商船不再往返，貿易衰微。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3AE168A-F432-4AB3-8210-1E431F9C78F6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45B610A-36BB-4D73-A3C7-DC08D88AAB94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758527B-C612-4091-9EBC-1EDACA933569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16056458-B6C1-44E5-9D62-61E7261B5E2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3388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第一段中，作者以哪些事例說明鹿港今昔之變？這些變化透露出什麼訊息？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F24376AA-4AF1-4450-9D3C-09E6541069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712" y="1586263"/>
          <a:ext cx="8280000" cy="316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6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955231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789801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昔盛（清領）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今衰（日治）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街道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樓閣萬</a:t>
                      </a:r>
                      <a:r>
                        <a:rPr lang="zh-TW" altLang="en-US" sz="26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endParaRPr lang="en-US" altLang="zh-TW" sz="26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8000" marR="0" lvl="0" indent="-28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6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街衢對峙，有亭翼然，亙二、三里，直如弦、平如砥，暑行不汗身、雨行不濡履</a:t>
                      </a:r>
                      <a:endParaRPr lang="zh-TW" altLang="en-US" sz="2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en-US" altLang="zh-TW" sz="26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26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人煙</a:t>
                      </a:r>
                      <a:r>
                        <a:rPr lang="zh-TW" altLang="en-US" sz="26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猶是，而蕭條</a:t>
                      </a:r>
                      <a:r>
                        <a:rPr lang="zh-TW" altLang="en-US" sz="26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矣</a:t>
                      </a:r>
                      <a:endParaRPr lang="en-US" altLang="zh-TW" sz="2600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en-US" altLang="zh-TW" sz="26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26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邑里猶是，而泬寥矣</a:t>
                      </a:r>
                      <a:endParaRPr lang="zh-TW" altLang="en-US" sz="2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變化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：繁華熱鬧→冷清空曠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990237"/>
                  </a:ext>
                </a:extLst>
              </a:tr>
            </a:tbl>
          </a:graphicData>
        </a:graphic>
      </p:graphicFrame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774DCE7C-9561-4012-87FB-BE27C56E059A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D3292728-A715-4D8C-8082-ACB6C8E61D36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F2D5240-331F-4D12-97EE-86E95651C125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5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0B024683-0E86-46F8-9253-535271AE9F21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extLst>
              <a:ext uri="{FF2B5EF4-FFF2-40B4-BE49-F238E27FC236}">
                <a16:creationId xmlns:a16="http://schemas.microsoft.com/office/drawing/2014/main" id="{1484CC23-1E2D-4EDB-B860-41289D7F14B8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0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35B48B8-D629-4599-9D20-75F5D76A2AA0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15FA38D-FF72-431C-8BFF-104E7CF7016D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CE6ECC3-8F19-4D66-956E-C944A4F8F42D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49400C35-AF06-4C04-8431-C2FE81255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81565"/>
              </p:ext>
            </p:extLst>
          </p:nvPr>
        </p:nvGraphicFramePr>
        <p:xfrm>
          <a:off x="460712" y="1587600"/>
          <a:ext cx="8280000" cy="248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6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955231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789801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昔盛（清領）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今衰（日治）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地理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一水通津，出海之涘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海天蒼蒼、海水茫茫，去之五里，涸為鹽場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63042"/>
                  </a:ext>
                </a:extLst>
              </a:tr>
              <a:tr h="67102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變化：航道暢行無阻，直通海洋→航道淤塞，港口無法直通海洋，航行之便漸失，改以晒鹽為業</a:t>
                      </a: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61440"/>
                  </a:ext>
                </a:extLst>
              </a:tr>
            </a:tbl>
          </a:graphicData>
        </a:graphic>
      </p:graphicFrame>
      <p:sp>
        <p:nvSpPr>
          <p:cNvPr id="5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5C92907F-4E93-4C65-9C57-FA7F9D0B3943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E4A55020-7FAC-43B2-9B89-CDF5F1E36F9F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第一段中，作者以哪些事例說明鹿港今昔之變？這些變化透露出什麼訊息？</a:t>
            </a:r>
          </a:p>
        </p:txBody>
      </p:sp>
    </p:spTree>
    <p:extLst>
      <p:ext uri="{BB962C8B-B14F-4D97-AF65-F5344CB8AC3E}">
        <p14:creationId xmlns:p14="http://schemas.microsoft.com/office/powerpoint/2010/main" val="18375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4675870-B85B-473C-821D-32443D467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61366"/>
              </p:ext>
            </p:extLst>
          </p:nvPr>
        </p:nvGraphicFramePr>
        <p:xfrm>
          <a:off x="460712" y="1587600"/>
          <a:ext cx="8280000" cy="2127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6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955231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3789801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昔盛（清領）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今衰（日治）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貿易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估帆葉葉，潮汐下上，去來如龍，貨舶相望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無懋遷、無利涉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22181"/>
                  </a:ext>
                </a:extLst>
              </a:tr>
              <a:tr h="671025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變化：商業發達→貿易凋零、經濟萎縮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31500"/>
                  </a:ext>
                </a:extLst>
              </a:tr>
            </a:tbl>
          </a:graphicData>
        </a:graphic>
      </p:graphicFrame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1424F9-AB66-48AB-ACD0-A1611BDCD8BD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6【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C422CB9E-E219-4E41-BE69-58623E6D59F2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4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DC97848-EAF1-40EA-8DA7-D46CBF5F0DE6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5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A09FF05-4617-465D-BB76-BCDCA07E005B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8" name="圖片 7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3284508A-3E99-4C58-8D2D-3CE91B233F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5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0466DD0D-26A9-4A1F-BD07-5534DF5B859E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6">
            <a:hlinkClick r:id="rId8" action="ppaction://hlinksldjump"/>
            <a:extLst>
              <a:ext uri="{FF2B5EF4-FFF2-40B4-BE49-F238E27FC236}">
                <a16:creationId xmlns:a16="http://schemas.microsoft.com/office/drawing/2014/main" id="{622D4CF7-03F0-446E-BB9B-CCE5135C2746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第一段中，作者以哪些事例說明鹿港今昔之變？這些變化透露出什麼訊息？</a:t>
            </a:r>
          </a:p>
        </p:txBody>
      </p:sp>
    </p:spTree>
    <p:extLst>
      <p:ext uri="{BB962C8B-B14F-4D97-AF65-F5344CB8AC3E}">
        <p14:creationId xmlns:p14="http://schemas.microsoft.com/office/powerpoint/2010/main" val="34678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173244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　　昔之盛，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余所不見，而其未至於斯之衰也，尚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余少時所目睹。蓋鹿港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扼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南北之中，其海口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閩南之泉州，僅隔一海峽而遙。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12304D73-0E2E-45FC-89BF-FD216D3DDE0C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8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7D3F743F-C652-4528-97B8-3ACB14AB20C2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8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FFAAE9D-F687-4F0A-8E84-46195ED5484C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8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2F37F40D-AEFB-43FB-86D4-3A312E50843B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A9D5C17D-4E9C-49E9-9606-2E19165BA8C3}"/>
              </a:ext>
            </a:extLst>
          </p:cNvPr>
          <p:cNvCxnSpPr>
            <a:cxnSpLocks/>
          </p:cNvCxnSpPr>
          <p:nvPr/>
        </p:nvCxnSpPr>
        <p:spPr>
          <a:xfrm>
            <a:off x="1295763" y="1656750"/>
            <a:ext cx="711798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圖片 63">
            <a:hlinkClick r:id="rId9" action="ppaction://hlinksldjump"/>
            <a:extLst>
              <a:ext uri="{FF2B5EF4-FFF2-40B4-BE49-F238E27FC236}">
                <a16:creationId xmlns:a16="http://schemas.microsoft.com/office/drawing/2014/main" id="{750B3D36-2F4E-48C8-A7FF-88A59BB7F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63" y="1728758"/>
            <a:ext cx="609550" cy="298679"/>
          </a:xfrm>
          <a:prstGeom prst="rect">
            <a:avLst/>
          </a:prstGeom>
        </p:spPr>
      </p:pic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A0DF1E94-772F-42F1-B450-16C507B56522}"/>
              </a:ext>
            </a:extLst>
          </p:cNvPr>
          <p:cNvCxnSpPr>
            <a:cxnSpLocks/>
          </p:cNvCxnSpPr>
          <p:nvPr/>
        </p:nvCxnSpPr>
        <p:spPr>
          <a:xfrm>
            <a:off x="444863" y="2882300"/>
            <a:ext cx="4616087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extLst>
              <a:ext uri="{FF2B5EF4-FFF2-40B4-BE49-F238E27FC236}">
                <a16:creationId xmlns:a16="http://schemas.microsoft.com/office/drawing/2014/main" id="{4641F9F0-CEB8-4B50-8B51-1F326C531A9A}"/>
              </a:ext>
            </a:extLst>
          </p:cNvPr>
          <p:cNvSpPr/>
          <p:nvPr/>
        </p:nvSpPr>
        <p:spPr>
          <a:xfrm>
            <a:off x="2976639" y="122794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AA4D1E6E-3B1E-485A-9582-DA2EF15F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639" y="785080"/>
            <a:ext cx="164616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固然、雖然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F1463D7E-10ED-403A-A463-E509BF785F1D}"/>
              </a:ext>
            </a:extLst>
          </p:cNvPr>
          <p:cNvSpPr/>
          <p:nvPr/>
        </p:nvSpPr>
        <p:spPr>
          <a:xfrm>
            <a:off x="2121808" y="2440502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A6022769-D62C-461B-9081-07AAD94C2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808" y="1984935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6A15D695-06A0-4E8D-B7BC-AE97E74A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98" y="4125126"/>
            <a:ext cx="52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說明鹿港的地理位置優越</a:t>
            </a:r>
          </a:p>
        </p:txBody>
      </p: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6E8961F8-B79B-403B-B72B-4B58063C2A53}"/>
              </a:ext>
            </a:extLst>
          </p:cNvPr>
          <p:cNvCxnSpPr>
            <a:cxnSpLocks/>
          </p:cNvCxnSpPr>
          <p:nvPr/>
        </p:nvCxnSpPr>
        <p:spPr>
          <a:xfrm>
            <a:off x="5522894" y="2884268"/>
            <a:ext cx="289085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圖片 71">
            <a:extLst>
              <a:ext uri="{FF2B5EF4-FFF2-40B4-BE49-F238E27FC236}">
                <a16:creationId xmlns:a16="http://schemas.microsoft.com/office/drawing/2014/main" id="{478924D7-7682-48C2-992F-44851C713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894" y="2956276"/>
            <a:ext cx="609550" cy="298679"/>
          </a:xfrm>
          <a:prstGeom prst="rect">
            <a:avLst/>
          </a:prstGeom>
        </p:spPr>
      </p:pic>
      <p:cxnSp>
        <p:nvCxnSpPr>
          <p:cNvPr id="73" name="直線接點 72">
            <a:extLst>
              <a:ext uri="{FF2B5EF4-FFF2-40B4-BE49-F238E27FC236}">
                <a16:creationId xmlns:a16="http://schemas.microsoft.com/office/drawing/2014/main" id="{D859C529-D8B7-4EF1-97F8-32B701FD0F29}"/>
              </a:ext>
            </a:extLst>
          </p:cNvPr>
          <p:cNvCxnSpPr>
            <a:cxnSpLocks/>
          </p:cNvCxnSpPr>
          <p:nvPr/>
        </p:nvCxnSpPr>
        <p:spPr>
          <a:xfrm>
            <a:off x="501891" y="4118776"/>
            <a:ext cx="7911859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>
            <a:extLst>
              <a:ext uri="{FF2B5EF4-FFF2-40B4-BE49-F238E27FC236}">
                <a16:creationId xmlns:a16="http://schemas.microsoft.com/office/drawing/2014/main" id="{7E4D5FAB-0546-4A7E-9CF9-975ABD46A502}"/>
              </a:ext>
            </a:extLst>
          </p:cNvPr>
          <p:cNvSpPr/>
          <p:nvPr/>
        </p:nvSpPr>
        <p:spPr>
          <a:xfrm>
            <a:off x="2540085" y="3683332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3E5E4B47-23AC-4352-BBBC-647CA49D7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85" y="3227765"/>
            <a:ext cx="768265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</a:p>
        </p:txBody>
      </p:sp>
      <p:sp>
        <p:nvSpPr>
          <p:cNvPr id="76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1E0CD145-1325-495A-9729-712E98D157F8}"/>
              </a:ext>
            </a:extLst>
          </p:cNvPr>
          <p:cNvSpPr txBox="1"/>
          <p:nvPr/>
        </p:nvSpPr>
        <p:spPr>
          <a:xfrm>
            <a:off x="3024318" y="1674291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77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B91A1852-E970-4978-979F-101525CA68C3}"/>
              </a:ext>
            </a:extLst>
          </p:cNvPr>
          <p:cNvSpPr txBox="1"/>
          <p:nvPr/>
        </p:nvSpPr>
        <p:spPr>
          <a:xfrm>
            <a:off x="6831758" y="2151444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10D7CE9-6702-4CD9-81CE-17BD81B9FE15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/>
      <p:bldP spid="70" grpId="1"/>
      <p:bldP spid="74" grpId="0" animBg="1"/>
      <p:bldP spid="75" grpId="0" animBg="1"/>
      <p:bldP spid="75" grpId="1" animBg="1"/>
      <p:bldP spid="76" grpId="0" animBg="1"/>
      <p:bldP spid="7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義辨：固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227" y="916165"/>
          <a:ext cx="8280000" cy="364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081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242024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096674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固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固然、雖然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昔之盛，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固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余所不見。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堅決地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日本官吏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固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云欲以阜鹿</a:t>
                      </a: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民。</a:t>
                      </a:r>
                      <a:endParaRPr lang="zh-TW" altLang="en-US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653699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本來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若夫銀鉤鐵畫，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固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屬難窺。（張李德和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畫菊自序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93057"/>
                  </a:ext>
                </a:extLst>
              </a:tr>
              <a:tr h="66444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必定、一定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他人見問，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固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不言。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（杜光庭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虬髯客傳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2184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047E4FE-023A-44A3-9F04-0D9009EEAFE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9" name="圖片 8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6CD259CE-A75D-4A6E-BBA5-6516E35171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字辨：扼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640" y="916166"/>
          <a:ext cx="8280001" cy="395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61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304150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3501813">
                  <a:extLst>
                    <a:ext uri="{9D8B030D-6E8A-4147-A177-3AD203B41FA5}">
                      <a16:colId xmlns:a16="http://schemas.microsoft.com/office/drawing/2014/main" val="2459570300"/>
                    </a:ext>
                  </a:extLst>
                </a:gridCol>
                <a:gridCol w="2812428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73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48052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扼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ㄜˋ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捉、握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扼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腕。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73493"/>
                  </a:ext>
                </a:extLst>
              </a:tr>
              <a:tr h="480527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據守、控制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扼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守。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911068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ㄜˋ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困窘的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厄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30470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呃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ㄜˋ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形容雞叫的聲音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呃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喔。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4383"/>
                  </a:ext>
                </a:extLst>
              </a:tr>
              <a:tr h="48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ㄜˋ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車衡兩端扼住牛、馬等頸背上的曲木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車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軛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83742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2" name="圖片 1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679A7D19-A6D0-467F-9FE3-531E291E7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9900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昔之盛，固余所不見，而其未至於斯之衰也，尚為余少時所目睹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7387CF2-1A80-4D00-BA2A-A1B3C3A8AB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3257" y="1939204"/>
          <a:ext cx="8280000" cy="2420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873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463027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時期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作者經歷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昔</a:t>
                      </a:r>
                      <a:r>
                        <a:rPr lang="zh-TW" altLang="en-US" sz="28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之盛</a:t>
                      </a:r>
                      <a:endParaRPr lang="en-US" altLang="zh-TW" sz="28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首段所述盛況</a:t>
                      </a:r>
                      <a:endParaRPr lang="en-US" altLang="zh-TW" sz="28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未曾看見，但有聽聞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漸衰</a:t>
                      </a:r>
                      <a:endParaRPr lang="en-US" altLang="zh-TW" sz="28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泥沙淤積時期</a:t>
                      </a:r>
                      <a:endParaRPr lang="en-US" altLang="zh-TW" sz="28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少時目睹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8017"/>
                  </a:ext>
                </a:extLst>
              </a:tr>
              <a:tr h="6644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今日之衰</a:t>
                      </a:r>
                      <a:endParaRPr lang="en-US" altLang="zh-TW" sz="28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首段所寫衰頹景象</a:t>
                      </a:r>
                      <a:endParaRPr lang="en-US" altLang="zh-TW" sz="28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親身經歷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0636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39770" y="1387173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作者以親身聞見談述鹿港的興衰變化：</a:t>
            </a:r>
          </a:p>
        </p:txBody>
      </p:sp>
    </p:spTree>
    <p:extLst>
      <p:ext uri="{BB962C8B-B14F-4D97-AF65-F5344CB8AC3E}">
        <p14:creationId xmlns:p14="http://schemas.microsoft.com/office/powerpoint/2010/main" val="25545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341452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閩南、浙、粵之貨，每由鹿港運輸而入，而臺北、臺南所需之貨，恆由鹿港輸出。乃至臺灣土產之輸於閩、粵者，亦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靡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不以鹿港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為中樞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3D26191-EAF6-4F9C-BFF1-6394BF6554FD}"/>
              </a:ext>
            </a:extLst>
          </p:cNvPr>
          <p:cNvGrpSpPr/>
          <p:nvPr/>
        </p:nvGrpSpPr>
        <p:grpSpPr>
          <a:xfrm>
            <a:off x="5341566" y="3661303"/>
            <a:ext cx="601122" cy="457785"/>
            <a:chOff x="6047357" y="3267875"/>
            <a:chExt cx="601122" cy="457785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BC54F0A-F820-4DBC-AAA6-7E9FD03D0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ˇ</a:t>
              </a:r>
              <a:endParaRPr lang="en-US" altLang="zh-TW" sz="9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89970DA9-A657-4867-A0C4-6C763FFD3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ㄇ一</a:t>
              </a:r>
              <a:endParaRPr lang="en-US" altLang="zh-TW" sz="1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3A5277E-E8C4-44AA-9C5C-CD0020A0F4C3}"/>
              </a:ext>
            </a:extLst>
          </p:cNvPr>
          <p:cNvCxnSpPr>
            <a:cxnSpLocks/>
          </p:cNvCxnSpPr>
          <p:nvPr/>
        </p:nvCxnSpPr>
        <p:spPr>
          <a:xfrm>
            <a:off x="487270" y="1656750"/>
            <a:ext cx="810428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hlinkClick r:id="rId5" action="ppaction://hlinksldjump"/>
            <a:extLst>
              <a:ext uri="{FF2B5EF4-FFF2-40B4-BE49-F238E27FC236}">
                <a16:creationId xmlns:a16="http://schemas.microsoft.com/office/drawing/2014/main" id="{8F193EFD-15E9-49F8-BC66-1D17362D9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70" y="1728758"/>
            <a:ext cx="609550" cy="298679"/>
          </a:xfrm>
          <a:prstGeom prst="rect">
            <a:avLst/>
          </a:prstGeom>
        </p:spPr>
      </p:pic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1645E19A-25C2-4106-AD05-FF4F99184700}"/>
              </a:ext>
            </a:extLst>
          </p:cNvPr>
          <p:cNvCxnSpPr>
            <a:cxnSpLocks/>
          </p:cNvCxnSpPr>
          <p:nvPr/>
        </p:nvCxnSpPr>
        <p:spPr>
          <a:xfrm>
            <a:off x="487270" y="2882300"/>
            <a:ext cx="810428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0A3F05C6-FF2C-4C71-AD5E-3DCD7E151CDE}"/>
              </a:ext>
            </a:extLst>
          </p:cNvPr>
          <p:cNvSpPr/>
          <p:nvPr/>
        </p:nvSpPr>
        <p:spPr>
          <a:xfrm>
            <a:off x="5031349" y="3667284"/>
            <a:ext cx="648000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73D368B-33C7-4BA5-A0E6-E3567B8F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350" y="4100038"/>
            <a:ext cx="418277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C5CD9C8-C4B2-4925-8A2D-7BFAC78101A2}"/>
              </a:ext>
            </a:extLst>
          </p:cNvPr>
          <p:cNvSpPr/>
          <p:nvPr/>
        </p:nvSpPr>
        <p:spPr>
          <a:xfrm>
            <a:off x="7350299" y="3667284"/>
            <a:ext cx="418278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FF09911B-4934-48FA-B200-6E25EFE1D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4100038"/>
            <a:ext cx="164717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當作、作為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7532F17-78CF-499A-BC51-A3930CE586DA}"/>
              </a:ext>
            </a:extLst>
          </p:cNvPr>
          <p:cNvSpPr/>
          <p:nvPr/>
        </p:nvSpPr>
        <p:spPr>
          <a:xfrm>
            <a:off x="7768576" y="3667284"/>
            <a:ext cx="822973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DF85DA2-C671-46CA-B885-35021558A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299" y="2907133"/>
            <a:ext cx="5810867" cy="75918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在一事務系統中起主導作用的重要關鍵。此指鹿港為水運的轉運樞紐、貨物出入集散地</a:t>
            </a: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D82F37B-DA96-41DB-A5D4-7000B7B51E0F}"/>
              </a:ext>
            </a:extLst>
          </p:cNvPr>
          <p:cNvCxnSpPr>
            <a:cxnSpLocks/>
          </p:cNvCxnSpPr>
          <p:nvPr/>
        </p:nvCxnSpPr>
        <p:spPr>
          <a:xfrm>
            <a:off x="487270" y="4091408"/>
            <a:ext cx="810428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FFCFBFF3-C519-40E0-A5B0-830E3EACBEEC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5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5B35C144-1268-4081-B736-F55AC4CA71D3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6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7E1BAF3A-0864-45F2-BF63-67570D6B97B9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60FE8F5C-A208-427F-802D-FF1F4CDB32C6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68A344E-E70E-431E-A74E-1087031D4973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P.158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44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3" grpId="0" animBg="1"/>
      <p:bldP spid="25" grpId="0" animBg="1"/>
      <p:bldP spid="25" grpId="1" animBg="1"/>
      <p:bldP spid="28" grpId="0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498FBD7-3D13-47F9-82BE-061979AD61DF}"/>
              </a:ext>
            </a:extLst>
          </p:cNvPr>
          <p:cNvSpPr txBox="1"/>
          <p:nvPr/>
        </p:nvSpPr>
        <p:spPr>
          <a:xfrm>
            <a:off x="351698" y="391708"/>
            <a:ext cx="11904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乘桴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AD5BFA-7CC2-4314-A3CA-5501A2679E40}"/>
              </a:ext>
            </a:extLst>
          </p:cNvPr>
          <p:cNvSpPr/>
          <p:nvPr/>
        </p:nvSpPr>
        <p:spPr>
          <a:xfrm>
            <a:off x="351699" y="976483"/>
            <a:ext cx="7912735" cy="287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除了乘坐小筏以外，尚有兩種引申含意：</a:t>
            </a: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隱含大道不行的慨嘆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論語．公冶長</a:t>
            </a:r>
            <a:r>
              <a:rPr lang="en-US" altLang="zh-TW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：「道不行，乘桴浮於海。」</a:t>
            </a: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以「沉浮」諧音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暗指鹿港盛衰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情形。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555296E-9589-4A4A-A753-4384A41FCEB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6294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1887696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閩南、浙、粵之貨，每由鹿港運輸而入，而臺北、臺南所需之貨，恆由鹿港輸出。乃至臺灣土產之輸於閩、粵者，亦靡不以鹿港為中樞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2246142"/>
            <a:ext cx="8571882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鹿港是臺灣與中國大陸貿易進出口中樞。華貨由鹿港進口，再運輸到臺北、臺南。臺灣出產的貨物，集中鹿港再出口到</a:t>
            </a:r>
            <a:r>
              <a:rPr lang="zh-TW" altLang="en-US" sz="28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中國大陸</a:t>
            </a:r>
            <a:endParaRPr lang="zh-TW" altLang="en-US" sz="28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9528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341452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蓋藏既富，弦誦興焉，故黌 序之士相望於道，而春秋試之貢於京師、注名仕籍者，歲有其人，非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夫以學校聚奴隸者也。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48">
            <a:extLst>
              <a:ext uri="{FF2B5EF4-FFF2-40B4-BE49-F238E27FC236}">
                <a16:creationId xmlns:a16="http://schemas.microsoft.com/office/drawing/2014/main" id="{C2F281E1-CFA6-4403-8C12-DD6037F04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245" y="933073"/>
            <a:ext cx="6940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映襯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5CD4A88A-D33B-4DF7-9733-4EED59C7A8C1}"/>
              </a:ext>
            </a:extLst>
          </p:cNvPr>
          <p:cNvGrpSpPr/>
          <p:nvPr/>
        </p:nvGrpSpPr>
        <p:grpSpPr>
          <a:xfrm>
            <a:off x="412750" y="956260"/>
            <a:ext cx="4591577" cy="3101156"/>
            <a:chOff x="283395" y="4241561"/>
            <a:chExt cx="4591577" cy="3101156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7765C6B-3FBD-4FF6-AA91-5C3F5F217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924" y="6694717"/>
              <a:ext cx="128048" cy="648000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4D1FF61B-A2AE-4631-9613-AE9616CAE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F3FC1BC3-F46E-4A6C-B714-FFA37C36ED35}"/>
              </a:ext>
            </a:extLst>
          </p:cNvPr>
          <p:cNvGrpSpPr/>
          <p:nvPr/>
        </p:nvGrpSpPr>
        <p:grpSpPr>
          <a:xfrm>
            <a:off x="5336457" y="1218463"/>
            <a:ext cx="596837" cy="481799"/>
            <a:chOff x="7867881" y="1192800"/>
            <a:chExt cx="596837" cy="481799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E158A9A3-E2F8-40CA-97BE-5BEB37CC0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F349491C-6309-474A-955E-549521729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ㄏㄨㄥ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339E934-460F-42E7-9108-18685164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069" y="482466"/>
            <a:ext cx="44651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地理位置優越，貿易興盛，致使物資豐盈，而文教也隨之興盛</a:t>
            </a:r>
          </a:p>
          <a:p>
            <a:endParaRPr lang="zh-TW" altLang="en-US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7BA4EAE7-B0AE-4519-A478-A5FC5F0E3CF4}"/>
              </a:ext>
            </a:extLst>
          </p:cNvPr>
          <p:cNvCxnSpPr>
            <a:cxnSpLocks/>
          </p:cNvCxnSpPr>
          <p:nvPr/>
        </p:nvCxnSpPr>
        <p:spPr>
          <a:xfrm>
            <a:off x="474570" y="1663100"/>
            <a:ext cx="372913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12FBA2A7-CEF7-44F9-94F1-C189024CF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70" y="1735108"/>
            <a:ext cx="609550" cy="298679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72EEBFD4-35F9-4C2E-AE02-3B7C5574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354" y="1662080"/>
            <a:ext cx="2963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人文文教興盛的景象</a:t>
            </a: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A99F8507-4354-4F15-BA86-801DBFA9446C}"/>
              </a:ext>
            </a:extLst>
          </p:cNvPr>
          <p:cNvCxnSpPr>
            <a:cxnSpLocks/>
          </p:cNvCxnSpPr>
          <p:nvPr/>
        </p:nvCxnSpPr>
        <p:spPr>
          <a:xfrm>
            <a:off x="5066698" y="1663011"/>
            <a:ext cx="385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26">
            <a:extLst>
              <a:ext uri="{FF2B5EF4-FFF2-40B4-BE49-F238E27FC236}">
                <a16:creationId xmlns:a16="http://schemas.microsoft.com/office/drawing/2014/main" id="{DBBDDC08-3464-4926-A017-AD7CF654A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913" y="1735200"/>
            <a:ext cx="609550" cy="298679"/>
          </a:xfrm>
          <a:prstGeom prst="rect">
            <a:avLst/>
          </a:prstGeom>
        </p:spPr>
      </p:pic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D76B651D-844A-46CA-B3CD-239928032BF8}"/>
              </a:ext>
            </a:extLst>
          </p:cNvPr>
          <p:cNvCxnSpPr>
            <a:cxnSpLocks/>
          </p:cNvCxnSpPr>
          <p:nvPr/>
        </p:nvCxnSpPr>
        <p:spPr>
          <a:xfrm>
            <a:off x="474570" y="2882909"/>
            <a:ext cx="8172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F2CFD029-4DAC-48F5-8F60-9E540A90AAAC}"/>
              </a:ext>
            </a:extLst>
          </p:cNvPr>
          <p:cNvSpPr/>
          <p:nvPr/>
        </p:nvSpPr>
        <p:spPr>
          <a:xfrm>
            <a:off x="845715" y="3667284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DE65999E-5B75-425B-B7E2-C2346A06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16" y="4093599"/>
            <a:ext cx="77058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44286A-8111-46E6-9034-016BA376B97B}"/>
              </a:ext>
            </a:extLst>
          </p:cNvPr>
          <p:cNvSpPr/>
          <p:nvPr/>
        </p:nvSpPr>
        <p:spPr>
          <a:xfrm>
            <a:off x="7372350" y="0"/>
            <a:ext cx="177165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P.158~P.159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6B9907A6-011A-45B5-A546-FF00E1BE737E}"/>
              </a:ext>
            </a:extLst>
          </p:cNvPr>
          <p:cNvSpPr txBox="1"/>
          <p:nvPr/>
        </p:nvSpPr>
        <p:spPr>
          <a:xfrm>
            <a:off x="4279534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6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CF735C51-3BB1-4C8A-8F05-24018FBEBA18}"/>
              </a:ext>
            </a:extLst>
          </p:cNvPr>
          <p:cNvSpPr txBox="1"/>
          <p:nvPr/>
        </p:nvSpPr>
        <p:spPr>
          <a:xfrm>
            <a:off x="4948729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48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D9871077-A164-4C29-89A0-06ABAB1CB947}"/>
              </a:ext>
            </a:extLst>
          </p:cNvPr>
          <p:cNvSpPr txBox="1"/>
          <p:nvPr/>
        </p:nvSpPr>
        <p:spPr>
          <a:xfrm>
            <a:off x="5617924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50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75BBFA27-EF83-4858-A3A4-2295BDF38B96}"/>
              </a:ext>
            </a:extLst>
          </p:cNvPr>
          <p:cNvSpPr txBox="1"/>
          <p:nvPr/>
        </p:nvSpPr>
        <p:spPr>
          <a:xfrm>
            <a:off x="6287119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7BA4EAE7-B0AE-4519-A478-A5FC5F0E3CF4}"/>
              </a:ext>
            </a:extLst>
          </p:cNvPr>
          <p:cNvCxnSpPr>
            <a:cxnSpLocks/>
          </p:cNvCxnSpPr>
          <p:nvPr/>
        </p:nvCxnSpPr>
        <p:spPr>
          <a:xfrm>
            <a:off x="1650966" y="4076708"/>
            <a:ext cx="334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圖片 32">
            <a:hlinkClick r:id="rId12" action="ppaction://hlinksldjump"/>
            <a:extLst>
              <a:ext uri="{FF2B5EF4-FFF2-40B4-BE49-F238E27FC236}">
                <a16:creationId xmlns:a16="http://schemas.microsoft.com/office/drawing/2014/main" id="{12FBA2A7-CEF7-44F9-94F1-C189024CF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966" y="4148716"/>
            <a:ext cx="609550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/>
      <p:bldP spid="21" grpId="1"/>
      <p:bldP spid="25" grpId="0"/>
      <p:bldP spid="25" grpId="1"/>
      <p:bldP spid="30" grpId="0" animBg="1"/>
      <p:bldP spid="31" grpId="0" animBg="1"/>
      <p:bldP spid="31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以學校聚奴隸者也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882162"/>
            <a:ext cx="8571882" cy="3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緒二十二年（一八九六），日人設立「日語傳習所」，教導臺灣人講日本語，一八九八年七月更頒布臺灣公學校令，確立「國語普及」的教育政策，以公學校做為推廣日語的主要機關，學生結業後可擔任基層官員或翻譯。作者批評此舉乃為聚集供日人使役的奴才。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4238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7" y="598579"/>
            <a:ext cx="8580597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鹿港通海之水已淺可涉矣，海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之來，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於沖西，內津之所</a:t>
            </a:r>
            <a:r>
              <a:rPr lang="zh-TW" altLang="en-US" sz="3200" spc="-300" dirty="0">
                <a:latin typeface="標楷體" panose="03000509000000000000" pitchFamily="65" charset="-120"/>
                <a:ea typeface="標楷體" panose="03000509000000000000" pitchFamily="65" charset="-120"/>
              </a:rPr>
              <a:t>謂「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鹿港飛</a:t>
            </a:r>
            <a:r>
              <a:rPr lang="zh-TW" altLang="en-US" sz="3200" spc="-300" dirty="0">
                <a:latin typeface="標楷體" panose="03000509000000000000" pitchFamily="65" charset="-120"/>
                <a:ea typeface="標楷體" panose="03000509000000000000" pitchFamily="65" charset="-120"/>
              </a:rPr>
              <a:t>帆」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者，已不概見矣。綑載之往來，皆以竹筏運赴大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矣。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704AB54F-6E2C-42F5-BDE9-4E91CE549E51}"/>
              </a:ext>
            </a:extLst>
          </p:cNvPr>
          <p:cNvGrpSpPr/>
          <p:nvPr/>
        </p:nvGrpSpPr>
        <p:grpSpPr>
          <a:xfrm>
            <a:off x="7670155" y="3659652"/>
            <a:ext cx="596837" cy="481799"/>
            <a:chOff x="7867881" y="1192800"/>
            <a:chExt cx="596837" cy="481799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2EC182EC-FB2B-487C-ACCB-AD90D9258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32E34C06-F28A-4DF0-8B03-969FC1C12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ㄅㄧㄢ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E6F89DB-FF4F-4D43-A5CC-48695D612000}"/>
              </a:ext>
            </a:extLst>
          </p:cNvPr>
          <p:cNvGrpSpPr/>
          <p:nvPr/>
        </p:nvGrpSpPr>
        <p:grpSpPr>
          <a:xfrm>
            <a:off x="7298669" y="1224813"/>
            <a:ext cx="596837" cy="481799"/>
            <a:chOff x="7867881" y="1192800"/>
            <a:chExt cx="596837" cy="481799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8962D100-4DC1-4AE4-BDA2-A4FD14E2B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057" y="1208309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8D5AAA7-0A47-450F-ABBB-B42B96A15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81" y="1192800"/>
              <a:ext cx="392020" cy="48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ㄊㄨㄥ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0" name="圖片 19">
            <a:hlinkClick r:id="rId5" action="ppaction://hlinksldjump"/>
            <a:extLst>
              <a:ext uri="{FF2B5EF4-FFF2-40B4-BE49-F238E27FC236}">
                <a16:creationId xmlns:a16="http://schemas.microsoft.com/office/drawing/2014/main" id="{A57AF2C3-4F63-4A87-9054-31A80E633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956260"/>
            <a:ext cx="628598" cy="6480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7736EF44-47B6-4341-923E-8CB849815EB3}"/>
              </a:ext>
            </a:extLst>
          </p:cNvPr>
          <p:cNvSpPr/>
          <p:nvPr/>
        </p:nvSpPr>
        <p:spPr>
          <a:xfrm>
            <a:off x="851526" y="1217945"/>
            <a:ext cx="81942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D1921B6-A54C-4E52-845F-7377C39F1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538" y="771669"/>
            <a:ext cx="1943188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作者年少時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A77A4367-0940-4D86-A760-16ABA825F11E}"/>
              </a:ext>
            </a:extLst>
          </p:cNvPr>
          <p:cNvCxnSpPr>
            <a:cxnSpLocks/>
          </p:cNvCxnSpPr>
          <p:nvPr/>
        </p:nvCxnSpPr>
        <p:spPr>
          <a:xfrm>
            <a:off x="822550" y="1650133"/>
            <a:ext cx="795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>
            <a:hlinkClick r:id="rId7" action="ppaction://hlinksldjump"/>
            <a:extLst>
              <a:ext uri="{FF2B5EF4-FFF2-40B4-BE49-F238E27FC236}">
                <a16:creationId xmlns:a16="http://schemas.microsoft.com/office/drawing/2014/main" id="{D25EC78B-2A82-47B1-93D0-E85C9655D9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50" y="1709441"/>
            <a:ext cx="609550" cy="298679"/>
          </a:xfrm>
          <a:prstGeom prst="rect">
            <a:avLst/>
          </a:prstGeom>
        </p:spPr>
      </p:pic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77625758-6260-4885-8983-ABB92D45EBA1}"/>
              </a:ext>
            </a:extLst>
          </p:cNvPr>
          <p:cNvCxnSpPr>
            <a:cxnSpLocks/>
          </p:cNvCxnSpPr>
          <p:nvPr/>
        </p:nvCxnSpPr>
        <p:spPr>
          <a:xfrm>
            <a:off x="487270" y="4109254"/>
            <a:ext cx="786018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48">
            <a:extLst>
              <a:ext uri="{FF2B5EF4-FFF2-40B4-BE49-F238E27FC236}">
                <a16:creationId xmlns:a16="http://schemas.microsoft.com/office/drawing/2014/main" id="{ACFD141A-F0CE-4539-95BE-4F5EB0AE9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856" y="739402"/>
            <a:ext cx="13934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借代（船）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B761EA15-3DE7-4AE9-959A-5509F71B965B}"/>
              </a:ext>
            </a:extLst>
          </p:cNvPr>
          <p:cNvSpPr/>
          <p:nvPr/>
        </p:nvSpPr>
        <p:spPr>
          <a:xfrm>
            <a:off x="7260063" y="1100169"/>
            <a:ext cx="77212" cy="77212"/>
          </a:xfrm>
          <a:prstGeom prst="ellipse">
            <a:avLst/>
          </a:prstGeom>
          <a:solidFill>
            <a:srgbClr val="C74932"/>
          </a:solidFill>
          <a:ln>
            <a:solidFill>
              <a:srgbClr val="C74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BFA34DC-2374-44F5-8899-9A386621A5A6}"/>
              </a:ext>
            </a:extLst>
          </p:cNvPr>
          <p:cNvSpPr/>
          <p:nvPr/>
        </p:nvSpPr>
        <p:spPr>
          <a:xfrm>
            <a:off x="487270" y="2451112"/>
            <a:ext cx="784752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3DC2812C-BF8F-4F0C-BFF5-D588FD27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54" y="2872663"/>
            <a:ext cx="76772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停息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724A460F-CC3A-4A0E-9547-94D5E4937136}"/>
              </a:ext>
            </a:extLst>
          </p:cNvPr>
          <p:cNvCxnSpPr>
            <a:cxnSpLocks/>
          </p:cNvCxnSpPr>
          <p:nvPr/>
        </p:nvCxnSpPr>
        <p:spPr>
          <a:xfrm>
            <a:off x="487270" y="2873625"/>
            <a:ext cx="831544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48">
            <a:extLst>
              <a:ext uri="{FF2B5EF4-FFF2-40B4-BE49-F238E27FC236}">
                <a16:creationId xmlns:a16="http://schemas.microsoft.com/office/drawing/2014/main" id="{859039A2-DC3C-4213-BBCD-442BAB36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929" y="3222186"/>
            <a:ext cx="16043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借代（貨物）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630CCBB3-280D-4643-A3DC-8074E64E5E6F}"/>
              </a:ext>
            </a:extLst>
          </p:cNvPr>
          <p:cNvGrpSpPr/>
          <p:nvPr/>
        </p:nvGrpSpPr>
        <p:grpSpPr>
          <a:xfrm>
            <a:off x="2253575" y="3582953"/>
            <a:ext cx="483094" cy="77212"/>
            <a:chOff x="6291753" y="2356495"/>
            <a:chExt cx="483094" cy="77212"/>
          </a:xfrm>
        </p:grpSpPr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E6901458-F05F-42D8-A06D-187716C813E8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C0C3543D-58B6-4747-B77A-4E08BBE61C35}"/>
                </a:ext>
              </a:extLst>
            </p:cNvPr>
            <p:cNvSpPr/>
            <p:nvPr/>
          </p:nvSpPr>
          <p:spPr>
            <a:xfrm>
              <a:off x="6697635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2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1F3AE34F-FB2D-457F-9EDE-35E6C26C4B85}"/>
              </a:ext>
            </a:extLst>
          </p:cNvPr>
          <p:cNvSpPr txBox="1"/>
          <p:nvPr/>
        </p:nvSpPr>
        <p:spPr>
          <a:xfrm>
            <a:off x="7149909" y="1671186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43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69B2A390-6AE6-478C-AD76-7FA90FBC65EC}"/>
              </a:ext>
            </a:extLst>
          </p:cNvPr>
          <p:cNvSpPr txBox="1"/>
          <p:nvPr/>
        </p:nvSpPr>
        <p:spPr>
          <a:xfrm>
            <a:off x="7521395" y="4130953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5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AC9552D5-2519-4AFA-8972-DA772AE5BE7A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6" name="文本框 328">
            <a:hlinkClick r:id="rId12" action="ppaction://hlinksldjump"/>
            <a:extLst>
              <a:ext uri="{FF2B5EF4-FFF2-40B4-BE49-F238E27FC236}">
                <a16:creationId xmlns:a16="http://schemas.microsoft.com/office/drawing/2014/main" id="{EF98AD2E-01CF-40BA-A7A8-BFD17E0C39FB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7" name="文本框 328">
            <a:hlinkClick r:id="rId13" action="ppaction://hlinksldjump"/>
            <a:extLst>
              <a:ext uri="{FF2B5EF4-FFF2-40B4-BE49-F238E27FC236}">
                <a16:creationId xmlns:a16="http://schemas.microsoft.com/office/drawing/2014/main" id="{6C76FF28-79F0-4A44-8223-7E66D61D1814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1" name="文本框 328">
            <a:hlinkClick r:id="rId14" action="ppaction://hlinksldjump"/>
            <a:extLst>
              <a:ext uri="{FF2B5EF4-FFF2-40B4-BE49-F238E27FC236}">
                <a16:creationId xmlns:a16="http://schemas.microsoft.com/office/drawing/2014/main" id="{9627B7CF-A6D5-4128-BB02-DB25E22C49EB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92303B0-7D04-410D-B38B-99375FFF1397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P.159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12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32" grpId="0"/>
      <p:bldP spid="32" grpId="1"/>
      <p:bldP spid="33" grpId="0" animBg="1"/>
      <p:bldP spid="35" grpId="0" animBg="1"/>
      <p:bldP spid="37" grpId="0" animBg="1"/>
      <p:bldP spid="37" grpId="1" animBg="1"/>
      <p:bldP spid="38" grpId="0"/>
      <p:bldP spid="38" grpId="1"/>
      <p:bldP spid="42" grpId="0" animBg="1"/>
      <p:bldP spid="4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字辨：艟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062699"/>
              </p:ext>
            </p:extLst>
          </p:nvPr>
        </p:nvGraphicFramePr>
        <p:xfrm>
          <a:off x="472640" y="916166"/>
          <a:ext cx="8280000" cy="404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8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40073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499344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81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艟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ㄊㄨㄥˊ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艟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、艨</a:t>
                      </a:r>
                      <a:r>
                        <a:rPr lang="zh-TW" altLang="en-US" sz="2800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艟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73493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ㄊㄨㄥˊ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瞳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孔。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30470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潼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ㄊㄨㄥˊ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潼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4383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橦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ㄊㄨㄥˊ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橦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樹。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83742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ㄔㄨㄤˊ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燈影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幢幢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87978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憧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ㄔㄨㄥ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憧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憬。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6650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2" name="圖片 1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8B803789-072D-46DC-AA9F-4A18157830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字辨：艑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640" y="916166"/>
          <a:ext cx="8280000" cy="284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8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40073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499344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81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艑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ㄅㄧㄢˋ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艑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73493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遍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ㄅㄧㄢˋ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遍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體鱗傷。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30470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ㄅㄧㄢˇ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扁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4383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ㄆㄧㄢ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篇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章。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83742"/>
                  </a:ext>
                </a:extLst>
              </a:tr>
            </a:tbl>
          </a:graphicData>
        </a:graphic>
      </p:graphicFrame>
      <p:sp>
        <p:nvSpPr>
          <p:cNvPr id="2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D8274EBE-8552-4425-B7AD-27FA1B750CFA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extLst>
              <a:ext uri="{FF2B5EF4-FFF2-40B4-BE49-F238E27FC236}">
                <a16:creationId xmlns:a16="http://schemas.microsoft.com/office/drawing/2014/main" id="{30F49736-10CC-46BA-910E-F59C7F112B5F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0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010DB4D-178B-4441-A10E-C5014E902221}"/>
              </a:ext>
            </a:extLst>
          </p:cNvPr>
          <p:cNvSpPr/>
          <p:nvPr/>
        </p:nvSpPr>
        <p:spPr>
          <a:xfrm>
            <a:off x="0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A07DAE-854D-4826-88E2-B7E00448B831}"/>
              </a:ext>
            </a:extLst>
          </p:cNvPr>
          <p:cNvSpPr txBox="1"/>
          <p:nvPr/>
        </p:nvSpPr>
        <p:spPr>
          <a:xfrm>
            <a:off x="250130" y="162891"/>
            <a:ext cx="4356000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字辨：艑</a:t>
            </a:r>
          </a:p>
        </p:txBody>
      </p:sp>
      <p:sp>
        <p:nvSpPr>
          <p:cNvPr id="1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860543D-0702-4CF0-80AD-3E77999574D3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9FDAB76-4466-40C9-82F2-88465D194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640" y="916166"/>
          <a:ext cx="8280000" cy="223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87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140073">
                  <a:extLst>
                    <a:ext uri="{9D8B030D-6E8A-4147-A177-3AD203B41FA5}">
                      <a16:colId xmlns:a16="http://schemas.microsoft.com/office/drawing/2014/main" val="1379560426"/>
                    </a:ext>
                  </a:extLst>
                </a:gridCol>
                <a:gridCol w="499344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8189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ㄆㄧㄢ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風度</a:t>
                      </a: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翩翩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87978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ㄆㄧㄢ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6650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蝙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ㄅㄧㄢ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蝙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蝠。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54700"/>
                  </a:ext>
                </a:extLst>
              </a:tr>
            </a:tbl>
          </a:graphicData>
        </a:graphic>
      </p:graphicFrame>
      <p:sp>
        <p:nvSpPr>
          <p:cNvPr id="2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2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B56E092F-6D8F-4996-ABBA-089D5742309F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22AA9252-C8E3-4CD8-8752-E8D5715EB5F6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1887696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時鹿港通海之水已淺可涉矣，海艟之來，止泊於沖西，內津之所謂「鹿港飛帆」者，已不概見矣。綑載之往來，皆以竹筏運赴大艑矣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2246142"/>
            <a:ext cx="8571882" cy="248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鹿港港口不斷淤積，海水變淺，大船無法進出，只能改以竹筏運輸貨物，昔日盛況不再。「是時鹿港通海之水已淺可涉」說明鹿港海水淤積變淺，可以徒步渡水。道光年間，鹿港港灣已逐漸淤塞，咸豐元年，大型船隻已無法進入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4801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9900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而是時鹿港通海之水已淺可涉矣</a:t>
            </a:r>
            <a:r>
              <a:rPr lang="en-US" altLang="zh-TW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衣食於其中者，尚數百家也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1431901"/>
            <a:ext cx="83384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追述示現</a:t>
            </a:r>
            <a:endParaRPr lang="zh-TW" altLang="en-US" sz="36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836F04E-F8A9-463C-A20F-8055CA11869D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6536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341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然是時之竹筏，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千百數也，衣食於其中者，尚數百家也。迄於今版圖既易，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海關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之吏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猛於虎豹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之不來者有之矣。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8C8018F-8098-44D1-8B46-88851667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271" y="1667482"/>
            <a:ext cx="6509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雖不如之前繁華，但尚未荒涼衰敗，呼應前文「而其未至於斯之衰也」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20B703A-3EC7-4933-9CC3-7178D678A3F5}"/>
              </a:ext>
            </a:extLst>
          </p:cNvPr>
          <p:cNvCxnSpPr>
            <a:cxnSpLocks/>
          </p:cNvCxnSpPr>
          <p:nvPr/>
        </p:nvCxnSpPr>
        <p:spPr>
          <a:xfrm>
            <a:off x="468220" y="1669450"/>
            <a:ext cx="810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E1277E7D-43C0-41AD-9903-0BF4DCB51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20" y="1741458"/>
            <a:ext cx="609550" cy="29867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C582995-30CE-4CD5-B6B3-5173B54029E9}"/>
              </a:ext>
            </a:extLst>
          </p:cNvPr>
          <p:cNvSpPr/>
          <p:nvPr/>
        </p:nvSpPr>
        <p:spPr>
          <a:xfrm>
            <a:off x="3287789" y="123429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7E7322D-421F-40CE-BF7F-5ED245086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274" y="782685"/>
            <a:ext cx="1061961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、尚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48">
            <a:extLst>
              <a:ext uri="{FF2B5EF4-FFF2-40B4-BE49-F238E27FC236}">
                <a16:creationId xmlns:a16="http://schemas.microsoft.com/office/drawing/2014/main" id="{557F2845-CB02-47AF-8968-329DE2C7B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776" y="941377"/>
            <a:ext cx="20162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錯綜（抽換詞面）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5C24D526-5BD6-42E7-96CF-0DDE596A5008}"/>
              </a:ext>
            </a:extLst>
          </p:cNvPr>
          <p:cNvGrpSpPr/>
          <p:nvPr/>
        </p:nvGrpSpPr>
        <p:grpSpPr>
          <a:xfrm>
            <a:off x="602057" y="1079842"/>
            <a:ext cx="2946176" cy="1358535"/>
            <a:chOff x="-325465" y="2337445"/>
            <a:chExt cx="2946176" cy="1358535"/>
          </a:xfrm>
        </p:grpSpPr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29BB617A-B715-412B-B35D-D401ACA824AF}"/>
                </a:ext>
              </a:extLst>
            </p:cNvPr>
            <p:cNvSpPr/>
            <p:nvPr/>
          </p:nvSpPr>
          <p:spPr>
            <a:xfrm>
              <a:off x="2543499" y="233744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3BD4C4C6-AA4D-4EDB-AB94-D3C0EAFC9453}"/>
                </a:ext>
              </a:extLst>
            </p:cNvPr>
            <p:cNvSpPr/>
            <p:nvPr/>
          </p:nvSpPr>
          <p:spPr>
            <a:xfrm>
              <a:off x="-325465" y="3618768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6" name="圖片 25">
            <a:extLst>
              <a:ext uri="{FF2B5EF4-FFF2-40B4-BE49-F238E27FC236}">
                <a16:creationId xmlns:a16="http://schemas.microsoft.com/office/drawing/2014/main" id="{582ED6F7-65A4-479D-A906-61333E11D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60836" y="2500042"/>
            <a:ext cx="128048" cy="648000"/>
          </a:xfrm>
          <a:prstGeom prst="rect">
            <a:avLst/>
          </a:prstGeom>
        </p:spPr>
      </p:pic>
      <p:pic>
        <p:nvPicPr>
          <p:cNvPr id="30" name="圖片 29">
            <a:hlinkClick r:id="rId7" action="ppaction://hlinksldjump"/>
            <a:extLst>
              <a:ext uri="{FF2B5EF4-FFF2-40B4-BE49-F238E27FC236}">
                <a16:creationId xmlns:a16="http://schemas.microsoft.com/office/drawing/2014/main" id="{FAEF6018-C259-44D8-85B3-D8F2E8166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271" y="2946420"/>
            <a:ext cx="609550" cy="298679"/>
          </a:xfrm>
          <a:prstGeom prst="rect">
            <a:avLst/>
          </a:prstGeom>
        </p:spPr>
      </p:pic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AAA45815-59EA-47E2-8ADF-E3CF0D979511}"/>
              </a:ext>
            </a:extLst>
          </p:cNvPr>
          <p:cNvCxnSpPr>
            <a:cxnSpLocks/>
          </p:cNvCxnSpPr>
          <p:nvPr/>
        </p:nvCxnSpPr>
        <p:spPr>
          <a:xfrm>
            <a:off x="441467" y="4099962"/>
            <a:ext cx="522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D9C5040-7EAF-42E5-BAE0-89BDD4278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066" y="2890045"/>
            <a:ext cx="5302443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舊時設置於沿海地區以管制出入的</a:t>
            </a:r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關口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977DB3B7-38C7-4F9A-8A04-45D233790FAD}"/>
              </a:ext>
            </a:extLst>
          </p:cNvPr>
          <p:cNvCxnSpPr>
            <a:cxnSpLocks/>
          </p:cNvCxnSpPr>
          <p:nvPr/>
        </p:nvCxnSpPr>
        <p:spPr>
          <a:xfrm>
            <a:off x="2912271" y="2874412"/>
            <a:ext cx="5692642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3E5BDE8C-B72F-4307-A992-0396F3E0E3D6}"/>
              </a:ext>
            </a:extLst>
          </p:cNvPr>
          <p:cNvSpPr/>
          <p:nvPr/>
        </p:nvSpPr>
        <p:spPr>
          <a:xfrm>
            <a:off x="7372350" y="0"/>
            <a:ext cx="177165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P.159~P.160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DF10C73D-1A50-4B32-B21B-768330738041}"/>
              </a:ext>
            </a:extLst>
          </p:cNvPr>
          <p:cNvSpPr txBox="1"/>
          <p:nvPr/>
        </p:nvSpPr>
        <p:spPr>
          <a:xfrm>
            <a:off x="4279534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14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8F22213D-EA2D-4A9D-93CA-63C7C56D2CC8}"/>
              </a:ext>
            </a:extLst>
          </p:cNvPr>
          <p:cNvSpPr txBox="1"/>
          <p:nvPr/>
        </p:nvSpPr>
        <p:spPr>
          <a:xfrm>
            <a:off x="4948729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32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94A9BD83-162A-48EE-87F2-7BD172137094}"/>
              </a:ext>
            </a:extLst>
          </p:cNvPr>
          <p:cNvSpPr txBox="1"/>
          <p:nvPr/>
        </p:nvSpPr>
        <p:spPr>
          <a:xfrm>
            <a:off x="5617924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8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C9394E88-DF9F-48D3-B6D1-F34ABD332B7A}"/>
              </a:ext>
            </a:extLst>
          </p:cNvPr>
          <p:cNvSpPr txBox="1"/>
          <p:nvPr/>
        </p:nvSpPr>
        <p:spPr>
          <a:xfrm>
            <a:off x="6287119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AAA45815-59EA-47E2-8ADF-E3CF0D979511}"/>
              </a:ext>
            </a:extLst>
          </p:cNvPr>
          <p:cNvCxnSpPr>
            <a:cxnSpLocks/>
          </p:cNvCxnSpPr>
          <p:nvPr/>
        </p:nvCxnSpPr>
        <p:spPr>
          <a:xfrm>
            <a:off x="442800" y="2872800"/>
            <a:ext cx="2088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hlinkClick r:id="rId12" action="ppaction://hlinksldjump"/>
            <a:extLst>
              <a:ext uri="{FF2B5EF4-FFF2-40B4-BE49-F238E27FC236}">
                <a16:creationId xmlns:a16="http://schemas.microsoft.com/office/drawing/2014/main" id="{4BF0CBFD-7794-4CCD-96F5-7657E36BB558}"/>
              </a:ext>
            </a:extLst>
          </p:cNvPr>
          <p:cNvSpPr/>
          <p:nvPr/>
        </p:nvSpPr>
        <p:spPr>
          <a:xfrm>
            <a:off x="7775953" y="2436267"/>
            <a:ext cx="82716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hlinkClick r:id="rId12" action="ppaction://hlinksldjump"/>
            <a:extLst>
              <a:ext uri="{FF2B5EF4-FFF2-40B4-BE49-F238E27FC236}">
                <a16:creationId xmlns:a16="http://schemas.microsoft.com/office/drawing/2014/main" id="{4BF0CBFD-7794-4CCD-96F5-7657E36BB558}"/>
              </a:ext>
            </a:extLst>
          </p:cNvPr>
          <p:cNvSpPr/>
          <p:nvPr/>
        </p:nvSpPr>
        <p:spPr>
          <a:xfrm>
            <a:off x="451882" y="3658990"/>
            <a:ext cx="82716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hlinkClick r:id="rId13" action="ppaction://hlinksldjump"/>
            <a:extLst>
              <a:ext uri="{FF2B5EF4-FFF2-40B4-BE49-F238E27FC236}">
                <a16:creationId xmlns:a16="http://schemas.microsoft.com/office/drawing/2014/main" id="{4BF0CBFD-7794-4CCD-96F5-7657E36BB558}"/>
              </a:ext>
            </a:extLst>
          </p:cNvPr>
          <p:cNvSpPr/>
          <p:nvPr/>
        </p:nvSpPr>
        <p:spPr>
          <a:xfrm>
            <a:off x="1662658" y="3677449"/>
            <a:ext cx="82716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48">
            <a:extLst>
              <a:ext uri="{FF2B5EF4-FFF2-40B4-BE49-F238E27FC236}">
                <a16:creationId xmlns:a16="http://schemas.microsoft.com/office/drawing/2014/main" id="{C2F281E1-CFA6-4403-8C12-DD6037F04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028" y="2179850"/>
            <a:ext cx="6940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 smtClean="0">
                <a:solidFill>
                  <a:srgbClr val="C74932"/>
                </a:solidFill>
                <a:ea typeface="微軟正黑體" panose="020B0604030504040204" pitchFamily="34" charset="-120"/>
              </a:rPr>
              <a:t>引用</a:t>
            </a:r>
            <a:endParaRPr lang="zh-TW" altLang="en-US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5CD4A88A-D33B-4DF7-9733-4EED59C7A8C1}"/>
              </a:ext>
            </a:extLst>
          </p:cNvPr>
          <p:cNvGrpSpPr/>
          <p:nvPr/>
        </p:nvGrpSpPr>
        <p:grpSpPr>
          <a:xfrm>
            <a:off x="1200384" y="2203037"/>
            <a:ext cx="5552747" cy="1884718"/>
            <a:chOff x="-4640754" y="4241561"/>
            <a:chExt cx="5552747" cy="1884718"/>
          </a:xfrm>
        </p:grpSpPr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07765C6B-3FBD-4FF6-AA91-5C3F5F217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40754" y="5478279"/>
              <a:ext cx="128048" cy="648000"/>
            </a:xfrm>
            <a:prstGeom prst="rect">
              <a:avLst/>
            </a:prstGeom>
          </p:spPr>
        </p:pic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4D1FF61B-A2AE-4631-9613-AE9616CAE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4BF0CBFD-7794-4CCD-96F5-7657E36BB558}"/>
              </a:ext>
            </a:extLst>
          </p:cNvPr>
          <p:cNvSpPr/>
          <p:nvPr/>
        </p:nvSpPr>
        <p:spPr>
          <a:xfrm>
            <a:off x="6153351" y="2451899"/>
            <a:ext cx="82716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2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 animBg="1"/>
      <p:bldP spid="16" grpId="0" animBg="1"/>
      <p:bldP spid="16" grpId="1" animBg="1"/>
      <p:bldP spid="19" grpId="0"/>
      <p:bldP spid="19" grpId="1"/>
      <p:bldP spid="34" grpId="0" animBg="1"/>
      <p:bldP spid="34" grpId="1" animBg="1"/>
      <p:bldP spid="36" grpId="0" animBg="1"/>
      <p:bldP spid="37" grpId="0" animBg="1"/>
      <p:bldP spid="39" grpId="0" animBg="1"/>
      <p:bldP spid="40" grpId="0"/>
      <p:bldP spid="40" grpId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9A73E71-1076-48BA-BEC6-3C5F5AB0AA8A}"/>
              </a:ext>
            </a:extLst>
          </p:cNvPr>
          <p:cNvSpPr txBox="1"/>
          <p:nvPr/>
        </p:nvSpPr>
        <p:spPr>
          <a:xfrm>
            <a:off x="351698" y="391708"/>
            <a:ext cx="202574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寫作背景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566E8F-9005-4BE5-BC90-CF466392593F}"/>
              </a:ext>
            </a:extLst>
          </p:cNvPr>
          <p:cNvSpPr/>
          <p:nvPr/>
        </p:nvSpPr>
        <p:spPr>
          <a:xfrm>
            <a:off x="351699" y="976483"/>
            <a:ext cx="7912735" cy="342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120000"/>
              </a:lnSpc>
              <a:spcBef>
                <a:spcPts val="2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鹿港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位於臺灣西部海岸中點，自清代中葉起，成為與福建泉州對渡的官方港口。商業發達，人煙稠密。</a:t>
            </a: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其後因泥沙淤塞航道，逐漸衰微。</a:t>
            </a:r>
          </a:p>
          <a:p>
            <a:pPr marL="288000" indent="-288000">
              <a:lnSpc>
                <a:spcPct val="12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有「 </a:t>
            </a:r>
            <a:r>
              <a:rPr lang="zh-TW" altLang="en-US" sz="3000" b="1" spc="-8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一府，二鹿，三艋舺</a:t>
            </a:r>
            <a:r>
              <a:rPr lang="zh-TW" altLang="en-US" sz="3000" spc="-8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」之稱。</a:t>
            </a:r>
          </a:p>
        </p:txBody>
      </p:sp>
      <p:sp>
        <p:nvSpPr>
          <p:cNvPr id="14" name="箭號: 向右 5">
            <a:hlinkClick r:id="rId2" action="ppaction://hlinksldjump"/>
            <a:extLst>
              <a:ext uri="{FF2B5EF4-FFF2-40B4-BE49-F238E27FC236}">
                <a16:creationId xmlns:a16="http://schemas.microsoft.com/office/drawing/2014/main" id="{5927816D-358B-46EA-AA4F-0FBD7A2DC3BE}"/>
              </a:ext>
            </a:extLst>
          </p:cNvPr>
          <p:cNvSpPr/>
          <p:nvPr/>
        </p:nvSpPr>
        <p:spPr>
          <a:xfrm>
            <a:off x="8586753" y="4499428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8A4D2F5F-235D-4439-B878-D019EAB73511}"/>
              </a:ext>
            </a:extLst>
          </p:cNvPr>
          <p:cNvSpPr/>
          <p:nvPr/>
        </p:nvSpPr>
        <p:spPr>
          <a:xfrm flipH="1">
            <a:off x="8144385" y="4499428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hlinkClick r:id="rId4" action="ppaction://hlinksldjump"/>
            <a:extLst>
              <a:ext uri="{FF2B5EF4-FFF2-40B4-BE49-F238E27FC236}">
                <a16:creationId xmlns:a16="http://schemas.microsoft.com/office/drawing/2014/main" id="{46959A57-D075-4B28-8BE9-BF8F7786E746}"/>
              </a:ext>
            </a:extLst>
          </p:cNvPr>
          <p:cNvSpPr/>
          <p:nvPr/>
        </p:nvSpPr>
        <p:spPr>
          <a:xfrm>
            <a:off x="666206" y="1007299"/>
            <a:ext cx="920932" cy="553959"/>
          </a:xfrm>
          <a:prstGeom prst="roundRect">
            <a:avLst>
              <a:gd name="adj" fmla="val 16667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hlinkClick r:id="rId4" action="ppaction://hlinksldjump"/>
            <a:extLst>
              <a:ext uri="{FF2B5EF4-FFF2-40B4-BE49-F238E27FC236}">
                <a16:creationId xmlns:a16="http://schemas.microsoft.com/office/drawing/2014/main" id="{92391072-4A48-41DA-8D11-7A2B92344D90}"/>
              </a:ext>
            </a:extLst>
          </p:cNvPr>
          <p:cNvSpPr txBox="1"/>
          <p:nvPr/>
        </p:nvSpPr>
        <p:spPr>
          <a:xfrm>
            <a:off x="1425138" y="845299"/>
            <a:ext cx="324000" cy="324000"/>
          </a:xfrm>
          <a:prstGeom prst="roundRect">
            <a:avLst>
              <a:gd name="adj" fmla="val 23386"/>
            </a:avLst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  <p:sp>
        <p:nvSpPr>
          <p:cNvPr id="11" name="矩形: 圓角 10">
            <a:hlinkClick r:id="rId5" action="ppaction://hlinksldjump"/>
            <a:extLst>
              <a:ext uri="{FF2B5EF4-FFF2-40B4-BE49-F238E27FC236}">
                <a16:creationId xmlns:a16="http://schemas.microsoft.com/office/drawing/2014/main" id="{2C6DAC29-F7FF-497A-80BA-8A9C13D49A4C}"/>
              </a:ext>
            </a:extLst>
          </p:cNvPr>
          <p:cNvSpPr/>
          <p:nvPr/>
        </p:nvSpPr>
        <p:spPr>
          <a:xfrm>
            <a:off x="1458686" y="3816831"/>
            <a:ext cx="3620589" cy="553959"/>
          </a:xfrm>
          <a:prstGeom prst="roundRect">
            <a:avLst>
              <a:gd name="adj" fmla="val 16667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hlinkClick r:id="rId5" action="ppaction://hlinksldjump"/>
            <a:extLst>
              <a:ext uri="{FF2B5EF4-FFF2-40B4-BE49-F238E27FC236}">
                <a16:creationId xmlns:a16="http://schemas.microsoft.com/office/drawing/2014/main" id="{D4829434-BC98-4BA8-B768-B96331C42BC1}"/>
              </a:ext>
            </a:extLst>
          </p:cNvPr>
          <p:cNvSpPr txBox="1"/>
          <p:nvPr/>
        </p:nvSpPr>
        <p:spPr>
          <a:xfrm>
            <a:off x="4917275" y="3654831"/>
            <a:ext cx="324000" cy="324000"/>
          </a:xfrm>
          <a:prstGeom prst="roundRect">
            <a:avLst>
              <a:gd name="adj" fmla="val 23386"/>
            </a:avLst>
          </a:prstGeom>
          <a:solidFill>
            <a:srgbClr val="AE826E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</a:p>
        </p:txBody>
      </p:sp>
    </p:spTree>
    <p:extLst>
      <p:ext uri="{BB962C8B-B14F-4D97-AF65-F5344CB8AC3E}">
        <p14:creationId xmlns:p14="http://schemas.microsoft.com/office/powerpoint/2010/main" val="22410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猛於虎豹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914991"/>
            <a:ext cx="8338489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比老虎、豹子更凶猛。化用</a:t>
            </a:r>
            <a: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禮記．檀弓</a:t>
            </a:r>
            <a:r>
              <a:rPr lang="en-US" altLang="zh-TW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下：「小子識之，苛政猛於虎也。」於，比，置於形容詞之後，表示比較。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369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54117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華貨</a:t>
            </a:r>
            <a:endParaRPr lang="zh-TW" altLang="en-US" sz="3000" b="1" spc="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914991"/>
            <a:ext cx="8338489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來自中國的貨物。華，指華夏，原指黃河流域中下游的部落。後泛指古代中國的中原地區，華夏之外的地域被視為蠻夷。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2373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7" y="598579"/>
            <a:ext cx="8440605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洎 乎火車之路全通，外貨之來由南北而入，不復由鹿港而出矣。</a:t>
            </a:r>
            <a:r>
              <a:rPr lang="zh-TW" altLang="en-US" sz="3200" spc="-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</a:t>
            </a:r>
            <a:r>
              <a:rPr lang="zh-TW" altLang="en-US" sz="3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以關稅之苛、關吏之酷，牟 販之夫多至破家，而閩貨之不能由南北來者，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7E5FE669-C2E9-4D56-81C8-6B7713E56DD5}"/>
              </a:ext>
            </a:extLst>
          </p:cNvPr>
          <p:cNvGrpSpPr/>
          <p:nvPr/>
        </p:nvGrpSpPr>
        <p:grpSpPr>
          <a:xfrm>
            <a:off x="736600" y="1196054"/>
            <a:ext cx="601122" cy="457785"/>
            <a:chOff x="6047357" y="3267875"/>
            <a:chExt cx="601122" cy="457785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014A031-ACA0-48B8-B81D-3EC8FB1CF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DBEE983-7167-417C-9FB4-2F441E56A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ㄐㄧ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491C6D19-6C23-4E1F-A268-9749BF66CB85}"/>
              </a:ext>
            </a:extLst>
          </p:cNvPr>
          <p:cNvSpPr/>
          <p:nvPr/>
        </p:nvSpPr>
        <p:spPr>
          <a:xfrm>
            <a:off x="3744834" y="2439199"/>
            <a:ext cx="427116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48F5D0D-FFA9-4427-8F20-2C2498C5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834" y="2877345"/>
            <a:ext cx="827166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加上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E6F2128-09BA-4873-8845-0BA2E130A423}"/>
              </a:ext>
            </a:extLst>
          </p:cNvPr>
          <p:cNvGrpSpPr/>
          <p:nvPr/>
        </p:nvGrpSpPr>
        <p:grpSpPr>
          <a:xfrm>
            <a:off x="736600" y="3629128"/>
            <a:ext cx="601122" cy="457785"/>
            <a:chOff x="6047357" y="3267875"/>
            <a:chExt cx="601122" cy="457785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5131F4B0-6E3F-4553-B3BA-CF01EE37C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ˊ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6B8618D-D1C3-482E-8F3D-48A0B6E29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ㄇㄡ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4149589-E27E-49FC-8E2C-6C19C171FC8F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C448186-0496-46C9-8B43-416F839D64DB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1AB52954-21B8-4FAC-8EF3-E6B28AF47B6C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702D2431-16B4-4D53-9E58-EA12BA436C3C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9447A1-F0DC-4C28-AB22-C51A7270CD4B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P.160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AC59FC7-16C0-448A-850F-89D64A224714}"/>
              </a:ext>
            </a:extLst>
          </p:cNvPr>
          <p:cNvCxnSpPr>
            <a:cxnSpLocks/>
          </p:cNvCxnSpPr>
          <p:nvPr/>
        </p:nvCxnSpPr>
        <p:spPr>
          <a:xfrm>
            <a:off x="493620" y="2877226"/>
            <a:ext cx="828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AC59FC7-16C0-448A-850F-89D64A224714}"/>
              </a:ext>
            </a:extLst>
          </p:cNvPr>
          <p:cNvCxnSpPr>
            <a:cxnSpLocks/>
          </p:cNvCxnSpPr>
          <p:nvPr/>
        </p:nvCxnSpPr>
        <p:spPr>
          <a:xfrm>
            <a:off x="493200" y="1653839"/>
            <a:ext cx="8280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9AC59FC7-16C0-448A-850F-89D64A224714}"/>
              </a:ext>
            </a:extLst>
          </p:cNvPr>
          <p:cNvCxnSpPr>
            <a:cxnSpLocks/>
          </p:cNvCxnSpPr>
          <p:nvPr/>
        </p:nvCxnSpPr>
        <p:spPr>
          <a:xfrm>
            <a:off x="493200" y="4110072"/>
            <a:ext cx="849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341452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亦復不敢由鹿港來也。鹽田之築，肇 自近年。日本官吏固云欲以阜鹿民也，而其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究竟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，則實民間之輸巨貲 以供官府之收厚利而已。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3BB0AD8-CA0E-4CBB-A56A-58CB1F65C0DB}"/>
              </a:ext>
            </a:extLst>
          </p:cNvPr>
          <p:cNvGrpSpPr/>
          <p:nvPr/>
        </p:nvGrpSpPr>
        <p:grpSpPr>
          <a:xfrm>
            <a:off x="7031347" y="1191732"/>
            <a:ext cx="601122" cy="457785"/>
            <a:chOff x="6047357" y="3267875"/>
            <a:chExt cx="601122" cy="457785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72347A3-60FB-4F63-8019-2038BB988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AEDC92C9-B60A-457F-A29A-E5DCE92DA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ㄓㄠ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360A508-455E-4391-A9B3-081CBB2A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454" y="3774456"/>
            <a:ext cx="3920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ㄗ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9823840-F473-4F0F-AF79-E6C7796AA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672" y="2875258"/>
            <a:ext cx="61603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日本官府興建鹽田其實是為了吸取民間資金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，圖利</a:t>
            </a:r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自己，謀求巨大利益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9AC59FC7-16C0-448A-850F-89D64A224714}"/>
              </a:ext>
            </a:extLst>
          </p:cNvPr>
          <p:cNvCxnSpPr>
            <a:cxnSpLocks/>
          </p:cNvCxnSpPr>
          <p:nvPr/>
        </p:nvCxnSpPr>
        <p:spPr>
          <a:xfrm>
            <a:off x="493620" y="2877226"/>
            <a:ext cx="810428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53CA0CAA-60E9-47AB-98C3-7A4F5DD68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20" y="2949234"/>
            <a:ext cx="609550" cy="298679"/>
          </a:xfrm>
          <a:prstGeom prst="rect">
            <a:avLst/>
          </a:prstGeom>
        </p:spPr>
      </p:pic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CD9B8DE0-55FE-4FF9-B1F6-DF72E3ED8532}"/>
              </a:ext>
            </a:extLst>
          </p:cNvPr>
          <p:cNvCxnSpPr>
            <a:cxnSpLocks/>
          </p:cNvCxnSpPr>
          <p:nvPr/>
        </p:nvCxnSpPr>
        <p:spPr>
          <a:xfrm>
            <a:off x="493620" y="4096426"/>
            <a:ext cx="662473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5C25B07-C002-4D4A-A17D-13E50A8BA8E4}"/>
              </a:ext>
            </a:extLst>
          </p:cNvPr>
          <p:cNvSpPr txBox="1"/>
          <p:nvPr/>
        </p:nvSpPr>
        <p:spPr>
          <a:xfrm>
            <a:off x="6838108" y="2121520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5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C356CA32-0DEC-4892-A870-700B151ECA6F}"/>
              </a:ext>
            </a:extLst>
          </p:cNvPr>
          <p:cNvSpPr txBox="1"/>
          <p:nvPr/>
        </p:nvSpPr>
        <p:spPr>
          <a:xfrm>
            <a:off x="4907640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B0787CA0-0DA0-47A7-A697-EC82B27EE32B}"/>
              </a:ext>
            </a:extLst>
          </p:cNvPr>
          <p:cNvSpPr txBox="1"/>
          <p:nvPr/>
        </p:nvSpPr>
        <p:spPr>
          <a:xfrm>
            <a:off x="5576835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7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82B5337F-3133-474F-948F-EE2B2E2A8F34}"/>
              </a:ext>
            </a:extLst>
          </p:cNvPr>
          <p:cNvSpPr txBox="1"/>
          <p:nvPr/>
        </p:nvSpPr>
        <p:spPr>
          <a:xfrm>
            <a:off x="6246030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20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444FA160-1C8B-4215-A2A2-629988DD522B}"/>
              </a:ext>
            </a:extLst>
          </p:cNvPr>
          <p:cNvSpPr txBox="1"/>
          <p:nvPr/>
        </p:nvSpPr>
        <p:spPr>
          <a:xfrm>
            <a:off x="6915225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6D2CE8E-7B17-46E0-931C-8D020F4033EE}"/>
              </a:ext>
            </a:extLst>
          </p:cNvPr>
          <p:cNvSpPr/>
          <p:nvPr/>
        </p:nvSpPr>
        <p:spPr>
          <a:xfrm>
            <a:off x="8002501" y="0"/>
            <a:ext cx="1141500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P.160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AC59FC7-16C0-448A-850F-89D64A224714}"/>
              </a:ext>
            </a:extLst>
          </p:cNvPr>
          <p:cNvCxnSpPr>
            <a:cxnSpLocks/>
          </p:cNvCxnSpPr>
          <p:nvPr/>
        </p:nvCxnSpPr>
        <p:spPr>
          <a:xfrm>
            <a:off x="493200" y="1653839"/>
            <a:ext cx="813600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48">
            <a:extLst>
              <a:ext uri="{FF2B5EF4-FFF2-40B4-BE49-F238E27FC236}">
                <a16:creationId xmlns:a16="http://schemas.microsoft.com/office/drawing/2014/main" id="{C2F281E1-CFA6-4403-8C12-DD6037F04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65" y="2169777"/>
            <a:ext cx="6940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映襯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5CD4A88A-D33B-4DF7-9733-4EED59C7A8C1}"/>
              </a:ext>
            </a:extLst>
          </p:cNvPr>
          <p:cNvGrpSpPr/>
          <p:nvPr/>
        </p:nvGrpSpPr>
        <p:grpSpPr>
          <a:xfrm>
            <a:off x="461870" y="2192964"/>
            <a:ext cx="6763277" cy="1869256"/>
            <a:chOff x="283395" y="4241561"/>
            <a:chExt cx="6763277" cy="1869256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07765C6B-3FBD-4FF6-AA91-5C3F5F217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624" y="5462817"/>
              <a:ext cx="128048" cy="648000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4D1FF61B-A2AE-4631-9613-AE9616CAE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95" y="4241561"/>
              <a:ext cx="628598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3" grpId="0" animBg="1"/>
      <p:bldP spid="25" grpId="0"/>
      <p:bldP spid="25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11768" y="358446"/>
            <a:ext cx="8338489" cy="2785378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TW" altLang="en-US" sz="3000" b="1" spc="400" dirty="0">
                <a:latin typeface="標楷體" panose="03000509000000000000" pitchFamily="65" charset="-120"/>
                <a:ea typeface="標楷體" panose="03000509000000000000" pitchFamily="65" charset="-120"/>
              </a:rPr>
              <a:t>迄於今版圖既易，海關之吏猛於虎豹，華貨之不來者有之矣。洎乎火車之路全通，外貨之來由南北而入，不復由鹿港而出矣。重以關稅之苛、關吏之酷，牟販之夫多至破家，而閩貨之不能由南北來者，亦復不敢由鹿港來也。鹽田之築，肇自近年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977E69C-F720-4E4C-BCD6-7772D2BF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68" y="3143824"/>
            <a:ext cx="8571882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日治之後，鹿港更加衰微的四個原因：官員凶猛、關稅嚴苛、火車通車（鐵路未經鹿港）、開闢鹽田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E6017ED-7548-4DFE-BD7D-575594947073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4633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3" y="115613"/>
            <a:ext cx="504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0" y="162891"/>
            <a:ext cx="509402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義辨：究竟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227" y="916166"/>
          <a:ext cx="8280000" cy="313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081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242024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096674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65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662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究竟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真相、結果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問個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究竟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7662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推求明白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究竟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天地之理。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653699"/>
                  </a:ext>
                </a:extLst>
              </a:tr>
              <a:tr h="67662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完畢、結束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語未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究竟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，又一人發言。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93057"/>
                  </a:ext>
                </a:extLst>
              </a:tr>
              <a:tr h="67662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到底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事情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究竟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如何了。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2184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047E4FE-023A-44A3-9F04-0D9009EEAFE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2160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1E988F-8139-4424-BDBC-0B6912ACFCF0}"/>
              </a:ext>
            </a:extLst>
          </p:cNvPr>
          <p:cNvSpPr/>
          <p:nvPr/>
        </p:nvSpPr>
        <p:spPr>
          <a:xfrm>
            <a:off x="351698" y="598579"/>
            <a:ext cx="8341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是而阻水不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，山</a:t>
            </a:r>
            <a:r>
              <a:rPr lang="zh-TW" altLang="en-US" sz="3200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之來，鹿港人家半入洪浸，屋廬之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日就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頹毀、人民之日即離散，有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矣。</a:t>
            </a:r>
          </a:p>
        </p:txBody>
      </p:sp>
      <p:sp>
        <p:nvSpPr>
          <p:cNvPr id="8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4E6B25C9-8E94-45BE-BF01-6723461102C1}"/>
              </a:ext>
            </a:extLst>
          </p:cNvPr>
          <p:cNvSpPr/>
          <p:nvPr/>
        </p:nvSpPr>
        <p:spPr>
          <a:xfrm>
            <a:off x="8642595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A9906B70-7001-43AF-BC55-14DD484E07EE}"/>
              </a:ext>
            </a:extLst>
          </p:cNvPr>
          <p:cNvSpPr/>
          <p:nvPr/>
        </p:nvSpPr>
        <p:spPr>
          <a:xfrm flipH="1">
            <a:off x="8235242" y="4564743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2960523-5BAC-4414-AB69-59521241704D}"/>
              </a:ext>
            </a:extLst>
          </p:cNvPr>
          <p:cNvSpPr txBox="1"/>
          <p:nvPr/>
        </p:nvSpPr>
        <p:spPr>
          <a:xfrm>
            <a:off x="351698" y="226245"/>
            <a:ext cx="1595621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endParaRPr lang="zh-CN" altLang="en-US" sz="3200" b="1" spc="400" dirty="0">
              <a:solidFill>
                <a:srgbClr val="23181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471ABC-6810-42B4-A5BF-CCEB429B115B}"/>
              </a:ext>
            </a:extLst>
          </p:cNvPr>
          <p:cNvSpPr/>
          <p:nvPr/>
        </p:nvSpPr>
        <p:spPr>
          <a:xfrm>
            <a:off x="855739" y="121524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4E01D6B-5260-4926-9AA2-BDB5BDF99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8" y="1641837"/>
            <a:ext cx="1652511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因為、由於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F86D9DC-15B4-4CF7-9251-6046A0D201B4}"/>
              </a:ext>
            </a:extLst>
          </p:cNvPr>
          <p:cNvSpPr/>
          <p:nvPr/>
        </p:nvSpPr>
        <p:spPr>
          <a:xfrm>
            <a:off x="3357639" y="1215247"/>
            <a:ext cx="418277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7CD0E9-5398-4238-A35B-83F6A1BA9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639" y="1641837"/>
            <a:ext cx="1705482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流通、流動</a:t>
            </a:r>
            <a:endParaRPr lang="zh-TW" altLang="en-US" sz="2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C44693D-D2E6-41C8-8567-46A0D0F85294}"/>
              </a:ext>
            </a:extLst>
          </p:cNvPr>
          <p:cNvGrpSpPr/>
          <p:nvPr/>
        </p:nvGrpSpPr>
        <p:grpSpPr>
          <a:xfrm>
            <a:off x="4929660" y="1192675"/>
            <a:ext cx="601122" cy="457785"/>
            <a:chOff x="6047357" y="3267875"/>
            <a:chExt cx="601122" cy="457785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B7F977C9-E874-49F6-96F5-A5BDD3028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0818" y="3267875"/>
              <a:ext cx="467661" cy="36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TW" altLang="en-US" sz="9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ˋ</a:t>
              </a:r>
              <a:endParaRPr lang="en-US" altLang="zh-TW" sz="9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D98DB72-A6C4-46BF-AF6D-0EB5FB9BE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357" y="3325550"/>
              <a:ext cx="3920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zh-TW" altLang="en-US" sz="1200" b="1" dirty="0">
                  <a:solidFill>
                    <a:srgbClr val="FF5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ㄌㄠ</a:t>
              </a:r>
              <a:endParaRPr lang="en-US" altLang="zh-TW" sz="1200" b="1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8" name="文字方塊 48">
            <a:extLst>
              <a:ext uri="{FF2B5EF4-FFF2-40B4-BE49-F238E27FC236}">
                <a16:creationId xmlns:a16="http://schemas.microsoft.com/office/drawing/2014/main" id="{F1768ABC-69D1-4BBD-86CA-1508C5936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1" y="2164997"/>
            <a:ext cx="21619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TW" altLang="en-US" sz="2100" b="1" dirty="0">
                <a:solidFill>
                  <a:srgbClr val="C74932"/>
                </a:solidFill>
                <a:ea typeface="微軟正黑體" panose="020B0604030504040204" pitchFamily="34" charset="-120"/>
              </a:rPr>
              <a:t>錯綜（抽換詞面）</a:t>
            </a:r>
            <a:endParaRPr lang="en-US" altLang="zh-TW" sz="2100" b="1" dirty="0">
              <a:solidFill>
                <a:srgbClr val="C74932"/>
              </a:solidFill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5125AF8-0100-475A-B5A6-78C9C1CD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3337911"/>
            <a:ext cx="59241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鹽田興築使鹿港淹水，大水毀壞房屋，民不聊生，百姓流離失所。呼應首段「人煙猶是，而蕭條矣；邑里猶是，而泬寥矣」</a:t>
            </a:r>
            <a:endParaRPr lang="en-US" altLang="zh-TW" sz="240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2D8B413-0B15-492F-B0B5-D99211F1F6A7}"/>
              </a:ext>
            </a:extLst>
          </p:cNvPr>
          <p:cNvSpPr/>
          <p:nvPr/>
        </p:nvSpPr>
        <p:spPr>
          <a:xfrm>
            <a:off x="3337140" y="2448542"/>
            <a:ext cx="769862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C7667DA4-61E6-45BC-B79B-A3904293F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396" y="2890787"/>
            <a:ext cx="3485104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漸漸。下文「日即」義同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0EA3588F-2682-4F95-8C7A-6138C318D033}"/>
              </a:ext>
            </a:extLst>
          </p:cNvPr>
          <p:cNvCxnSpPr>
            <a:cxnSpLocks/>
          </p:cNvCxnSpPr>
          <p:nvPr/>
        </p:nvCxnSpPr>
        <p:spPr>
          <a:xfrm>
            <a:off x="3357639" y="2869962"/>
            <a:ext cx="5284956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65AB8123-DD31-426A-A593-032C88DBB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639" y="2941970"/>
            <a:ext cx="609550" cy="298679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5B37CCC3-C15B-405E-B603-EB8030F351E1}"/>
              </a:ext>
            </a:extLst>
          </p:cNvPr>
          <p:cNvSpPr/>
          <p:nvPr/>
        </p:nvSpPr>
        <p:spPr>
          <a:xfrm>
            <a:off x="855738" y="3675607"/>
            <a:ext cx="788912" cy="422513"/>
          </a:xfrm>
          <a:prstGeom prst="rect">
            <a:avLst/>
          </a:pr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05249A4-3F67-4FF3-A2FB-C8C5F796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7" y="4127597"/>
            <a:ext cx="1652511" cy="4462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來由、原因</a:t>
            </a: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733AA3A1-CE62-486A-A70C-5BB35929542D}"/>
              </a:ext>
            </a:extLst>
          </p:cNvPr>
          <p:cNvCxnSpPr>
            <a:cxnSpLocks/>
          </p:cNvCxnSpPr>
          <p:nvPr/>
        </p:nvCxnSpPr>
        <p:spPr>
          <a:xfrm>
            <a:off x="442989" y="4098120"/>
            <a:ext cx="1601711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6CD5FB19-FEA4-4541-9AAA-30F11611E790}"/>
              </a:ext>
            </a:extLst>
          </p:cNvPr>
          <p:cNvSpPr txBox="1"/>
          <p:nvPr/>
        </p:nvSpPr>
        <p:spPr>
          <a:xfrm>
            <a:off x="916118" y="912908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33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3D5EEA00-8DC1-467A-99B5-262C64DFE972}"/>
              </a:ext>
            </a:extLst>
          </p:cNvPr>
          <p:cNvSpPr txBox="1"/>
          <p:nvPr/>
        </p:nvSpPr>
        <p:spPr>
          <a:xfrm>
            <a:off x="4780901" y="912908"/>
            <a:ext cx="297518" cy="279767"/>
          </a:xfrm>
          <a:prstGeom prst="rect">
            <a:avLst/>
          </a:prstGeom>
          <a:solidFill>
            <a:schemeClr val="bg1"/>
          </a:solidFill>
          <a:ln w="19050">
            <a:solidFill>
              <a:srgbClr val="FF5050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0FBAA4-1EAF-4013-B9F9-E68C3235897F}"/>
              </a:ext>
            </a:extLst>
          </p:cNvPr>
          <p:cNvSpPr/>
          <p:nvPr/>
        </p:nvSpPr>
        <p:spPr>
          <a:xfrm>
            <a:off x="7372350" y="0"/>
            <a:ext cx="1771651" cy="3953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課本</a:t>
            </a:r>
            <a:r>
              <a: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P.160~P.161</a:t>
            </a:r>
            <a:endParaRPr lang="zh-TW" altLang="en-US" sz="16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EB06FA98-B05E-4834-A447-ACC389646506}"/>
              </a:ext>
            </a:extLst>
          </p:cNvPr>
          <p:cNvSpPr txBox="1"/>
          <p:nvPr/>
        </p:nvSpPr>
        <p:spPr>
          <a:xfrm>
            <a:off x="4279534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段旨</a:t>
            </a:r>
          </a:p>
        </p:txBody>
      </p:sp>
      <p:sp>
        <p:nvSpPr>
          <p:cNvPr id="7" name="文本框 328">
            <a:hlinkClick r:id="rId9" action="ppaction://hlinksldjump"/>
            <a:extLst>
              <a:ext uri="{FF2B5EF4-FFF2-40B4-BE49-F238E27FC236}">
                <a16:creationId xmlns:a16="http://schemas.microsoft.com/office/drawing/2014/main" id="{9A3800C9-B7B1-48C9-8544-EAC36A55881C}"/>
              </a:ext>
            </a:extLst>
          </p:cNvPr>
          <p:cNvSpPr txBox="1"/>
          <p:nvPr/>
        </p:nvSpPr>
        <p:spPr>
          <a:xfrm>
            <a:off x="4948729" y="115613"/>
            <a:ext cx="595035" cy="279767"/>
          </a:xfrm>
          <a:prstGeom prst="rect">
            <a:avLst/>
          </a:prstGeom>
          <a:solidFill>
            <a:srgbClr val="7F6D5B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段析</a:t>
            </a:r>
          </a:p>
        </p:txBody>
      </p:sp>
      <p:sp>
        <p:nvSpPr>
          <p:cNvPr id="27" name="文本框 328">
            <a:hlinkClick r:id="rId10" action="ppaction://hlinksldjump"/>
            <a:extLst>
              <a:ext uri="{FF2B5EF4-FFF2-40B4-BE49-F238E27FC236}">
                <a16:creationId xmlns:a16="http://schemas.microsoft.com/office/drawing/2014/main" id="{4F1A93F9-69C8-458C-96A6-81D6A2E98EC4}"/>
              </a:ext>
            </a:extLst>
          </p:cNvPr>
          <p:cNvSpPr txBox="1"/>
          <p:nvPr/>
        </p:nvSpPr>
        <p:spPr>
          <a:xfrm>
            <a:off x="5617924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提問</a:t>
            </a:r>
          </a:p>
        </p:txBody>
      </p:sp>
      <p:sp>
        <p:nvSpPr>
          <p:cNvPr id="37" name="文本框 328">
            <a:hlinkClick r:id="rId11" action="ppaction://hlinksldjump"/>
            <a:extLst>
              <a:ext uri="{FF2B5EF4-FFF2-40B4-BE49-F238E27FC236}">
                <a16:creationId xmlns:a16="http://schemas.microsoft.com/office/drawing/2014/main" id="{EC66110C-5DA4-4178-8E17-8147E5472E7C}"/>
              </a:ext>
            </a:extLst>
          </p:cNvPr>
          <p:cNvSpPr txBox="1"/>
          <p:nvPr/>
        </p:nvSpPr>
        <p:spPr>
          <a:xfrm>
            <a:off x="6287119" y="115613"/>
            <a:ext cx="101010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閱讀檢測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835F5EBB-76AE-4117-B786-0907321120B0}"/>
              </a:ext>
            </a:extLst>
          </p:cNvPr>
          <p:cNvGrpSpPr/>
          <p:nvPr/>
        </p:nvGrpSpPr>
        <p:grpSpPr>
          <a:xfrm>
            <a:off x="3866903" y="2360664"/>
            <a:ext cx="3340594" cy="77212"/>
            <a:chOff x="6291753" y="2356495"/>
            <a:chExt cx="3340594" cy="77212"/>
          </a:xfrm>
        </p:grpSpPr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EF3BB9BD-1E89-4B38-B750-8356E496BCFB}"/>
                </a:ext>
              </a:extLst>
            </p:cNvPr>
            <p:cNvSpPr/>
            <p:nvPr/>
          </p:nvSpPr>
          <p:spPr>
            <a:xfrm>
              <a:off x="6291753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1D0A528B-F0F7-41B7-B486-BBB1AE5E52BB}"/>
                </a:ext>
              </a:extLst>
            </p:cNvPr>
            <p:cNvSpPr/>
            <p:nvPr/>
          </p:nvSpPr>
          <p:spPr>
            <a:xfrm>
              <a:off x="9555135" y="2356495"/>
              <a:ext cx="77212" cy="77212"/>
            </a:xfrm>
            <a:prstGeom prst="ellipse">
              <a:avLst/>
            </a:prstGeom>
            <a:solidFill>
              <a:srgbClr val="C74932"/>
            </a:solidFill>
            <a:ln>
              <a:solidFill>
                <a:srgbClr val="C74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71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8" grpId="0"/>
      <p:bldP spid="18" grpId="1"/>
      <p:bldP spid="22" grpId="0"/>
      <p:bldP spid="22" grpId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8960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義辨：因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227" y="916166"/>
          <a:ext cx="8280000" cy="3860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081">
                  <a:extLst>
                    <a:ext uri="{9D8B030D-6E8A-4147-A177-3AD203B41FA5}">
                      <a16:colId xmlns:a16="http://schemas.microsoft.com/office/drawing/2014/main" val="2158500756"/>
                    </a:ext>
                  </a:extLst>
                </a:gridCol>
                <a:gridCol w="242024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096674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848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59926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因為、由於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且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是而阻水不行。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85218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乘、趁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余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停機教子之餘。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（張李德和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畫菊自序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653699"/>
                  </a:ext>
                </a:extLst>
              </a:tr>
              <a:tr h="85218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憑藉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人之力而敝之，不仁。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（左傳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燭之武退秦師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93057"/>
                  </a:ext>
                </a:extLst>
              </a:tr>
              <a:tr h="85218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通過、經由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文靜見之可也。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（杜光庭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虬髯客傳</a:t>
                      </a: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en-US" altLang="zh-TW" sz="2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2184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3773F85E-3A29-4FA2-9B19-EDDC3211F66E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047E4FE-023A-44A3-9F04-0D9009EEAFE0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9" name="圖片 8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8D94B4FA-EB9A-4F6B-B336-6E1C6E27E4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3543DA6-35C2-4FE0-9CA7-04BD0C0E2CCD}"/>
              </a:ext>
            </a:extLst>
          </p:cNvPr>
          <p:cNvSpPr txBox="1"/>
          <p:nvPr/>
        </p:nvSpPr>
        <p:spPr>
          <a:xfrm>
            <a:off x="0" y="115613"/>
            <a:ext cx="297518" cy="510992"/>
          </a:xfrm>
          <a:prstGeom prst="rect">
            <a:avLst/>
          </a:prstGeom>
          <a:solidFill>
            <a:srgbClr val="FCE694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7D564B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27A56F-3F84-4277-9378-6655E39B742E}"/>
              </a:ext>
            </a:extLst>
          </p:cNvPr>
          <p:cNvSpPr/>
          <p:nvPr/>
        </p:nvSpPr>
        <p:spPr>
          <a:xfrm>
            <a:off x="-1" y="115613"/>
            <a:ext cx="4680000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475E701-D098-4979-901F-99E42F0B419E}"/>
              </a:ext>
            </a:extLst>
          </p:cNvPr>
          <p:cNvSpPr txBox="1"/>
          <p:nvPr/>
        </p:nvSpPr>
        <p:spPr>
          <a:xfrm>
            <a:off x="250131" y="162891"/>
            <a:ext cx="4321869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音辨：潦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BD1DB29-9A58-452D-8F3E-DF45C4743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57110"/>
              </p:ext>
            </p:extLst>
          </p:nvPr>
        </p:nvGraphicFramePr>
        <p:xfrm>
          <a:off x="466227" y="916165"/>
          <a:ext cx="8281648" cy="310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64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688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ㄌㄠˋ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通「澇」，雨多成災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山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潦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955198"/>
                  </a:ext>
                </a:extLst>
              </a:tr>
              <a:tr h="66883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ㄌ一ㄠˊ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不得志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潦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倒。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1264"/>
                  </a:ext>
                </a:extLst>
              </a:tr>
              <a:tr h="66883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粗率、不仔細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潦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草。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361483"/>
                  </a:ext>
                </a:extLst>
              </a:tr>
              <a:tr h="6688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ㄌㄠˇ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雨下很大的樣子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大雨</a:t>
                      </a:r>
                      <a:r>
                        <a:rPr lang="zh-TW" altLang="en-US" sz="2800" kern="1200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潦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降。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19361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06D8E2D-BF12-46E7-A05E-53BBB52A7F7A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F137A86-75D7-4B9F-954D-4342F66B9AE1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6095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3E325E-83FA-4094-A3D9-2F2BE2D7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70" y="1131652"/>
            <a:ext cx="788775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敘鹿港逐漸沒落的過程與原因。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5C2655-6A8A-429C-AA09-7A9690928D39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8EA92E2-9BE7-4A09-A32A-6E19A989ED90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段旨</a:t>
            </a:r>
          </a:p>
        </p:txBody>
      </p:sp>
      <p:sp>
        <p:nvSpPr>
          <p:cNvPr id="7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61810A14-B455-4610-8622-5FDA6AB3B768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1A76B03-2778-4FD9-B16D-02428E2BFF68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40085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77FA116B-5A36-46D1-8666-67BCCB5AAC71}"/>
              </a:ext>
            </a:extLst>
          </p:cNvPr>
          <p:cNvSpPr/>
          <p:nvPr/>
        </p:nvSpPr>
        <p:spPr>
          <a:xfrm>
            <a:off x="754742" y="1307802"/>
            <a:ext cx="7322458" cy="3116943"/>
          </a:xfrm>
          <a:prstGeom prst="roundRect">
            <a:avLst>
              <a:gd name="adj" fmla="val 551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8498FBD7-3D13-47F9-82BE-061979AD61DF}"/>
              </a:ext>
            </a:extLst>
          </p:cNvPr>
          <p:cNvSpPr txBox="1"/>
          <p:nvPr/>
        </p:nvSpPr>
        <p:spPr>
          <a:xfrm>
            <a:off x="351698" y="391708"/>
            <a:ext cx="5330645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zh-TW" altLang="en-US" sz="3200" b="1" spc="400" dirty="0">
                <a:solidFill>
                  <a:srgbClr val="2318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鹿港位於西部海岸中點</a:t>
            </a:r>
          </a:p>
        </p:txBody>
      </p:sp>
      <p:sp>
        <p:nvSpPr>
          <p:cNvPr id="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555296E-9589-4A4A-A753-4384A41FCEB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92E4F06-BCD8-4CE8-AA61-61033EBA2144}"/>
              </a:ext>
            </a:extLst>
          </p:cNvPr>
          <p:cNvGrpSpPr/>
          <p:nvPr/>
        </p:nvGrpSpPr>
        <p:grpSpPr>
          <a:xfrm>
            <a:off x="867228" y="1261178"/>
            <a:ext cx="1729275" cy="3254305"/>
            <a:chOff x="1117680" y="1559409"/>
            <a:chExt cx="1632749" cy="3072653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23580B25-2863-45C8-8811-EBDC81D3DBBB}"/>
                </a:ext>
              </a:extLst>
            </p:cNvPr>
            <p:cNvGrpSpPr/>
            <p:nvPr/>
          </p:nvGrpSpPr>
          <p:grpSpPr>
            <a:xfrm>
              <a:off x="1117680" y="1559409"/>
              <a:ext cx="1632749" cy="3072653"/>
              <a:chOff x="5665246" y="1373922"/>
              <a:chExt cx="1632749" cy="3072653"/>
            </a:xfrm>
          </p:grpSpPr>
          <p:sp>
            <p:nvSpPr>
              <p:cNvPr id="8" name="手繪多邊形: 圖案 7">
                <a:extLst>
                  <a:ext uri="{FF2B5EF4-FFF2-40B4-BE49-F238E27FC236}">
                    <a16:creationId xmlns:a16="http://schemas.microsoft.com/office/drawing/2014/main" id="{E8E9FB99-917D-4DDA-8B43-C9B0346DAF36}"/>
                  </a:ext>
                </a:extLst>
              </p:cNvPr>
              <p:cNvSpPr/>
              <p:nvPr/>
            </p:nvSpPr>
            <p:spPr>
              <a:xfrm>
                <a:off x="5665246" y="1373922"/>
                <a:ext cx="1632749" cy="3072653"/>
              </a:xfrm>
              <a:custGeom>
                <a:avLst/>
                <a:gdLst>
                  <a:gd name="connsiteX0" fmla="*/ 1996888 w 2561665"/>
                  <a:gd name="connsiteY0" fmla="*/ 0 h 4820770"/>
                  <a:gd name="connsiteX1" fmla="*/ 1996888 w 2561665"/>
                  <a:gd name="connsiteY1" fmla="*/ 0 h 4820770"/>
                  <a:gd name="connsiteX2" fmla="*/ 2043953 w 2561665"/>
                  <a:gd name="connsiteY2" fmla="*/ 40341 h 4820770"/>
                  <a:gd name="connsiteX3" fmla="*/ 2064123 w 2561665"/>
                  <a:gd name="connsiteY3" fmla="*/ 60512 h 4820770"/>
                  <a:gd name="connsiteX4" fmla="*/ 2084294 w 2561665"/>
                  <a:gd name="connsiteY4" fmla="*/ 67235 h 4820770"/>
                  <a:gd name="connsiteX5" fmla="*/ 2111188 w 2561665"/>
                  <a:gd name="connsiteY5" fmla="*/ 114300 h 4820770"/>
                  <a:gd name="connsiteX6" fmla="*/ 2097741 w 2561665"/>
                  <a:gd name="connsiteY6" fmla="*/ 134470 h 4820770"/>
                  <a:gd name="connsiteX7" fmla="*/ 2084294 w 2561665"/>
                  <a:gd name="connsiteY7" fmla="*/ 107576 h 4820770"/>
                  <a:gd name="connsiteX8" fmla="*/ 2198594 w 2561665"/>
                  <a:gd name="connsiteY8" fmla="*/ 215153 h 4820770"/>
                  <a:gd name="connsiteX9" fmla="*/ 2259106 w 2561665"/>
                  <a:gd name="connsiteY9" fmla="*/ 194982 h 4820770"/>
                  <a:gd name="connsiteX10" fmla="*/ 2326341 w 2561665"/>
                  <a:gd name="connsiteY10" fmla="*/ 255494 h 4820770"/>
                  <a:gd name="connsiteX11" fmla="*/ 2407023 w 2561665"/>
                  <a:gd name="connsiteY11" fmla="*/ 242047 h 4820770"/>
                  <a:gd name="connsiteX12" fmla="*/ 2454088 w 2561665"/>
                  <a:gd name="connsiteY12" fmla="*/ 383241 h 4820770"/>
                  <a:gd name="connsiteX13" fmla="*/ 2561665 w 2561665"/>
                  <a:gd name="connsiteY13" fmla="*/ 443753 h 4820770"/>
                  <a:gd name="connsiteX14" fmla="*/ 2353235 w 2561665"/>
                  <a:gd name="connsiteY14" fmla="*/ 584947 h 4820770"/>
                  <a:gd name="connsiteX15" fmla="*/ 2319617 w 2561665"/>
                  <a:gd name="connsiteY15" fmla="*/ 766482 h 4820770"/>
                  <a:gd name="connsiteX16" fmla="*/ 2333065 w 2561665"/>
                  <a:gd name="connsiteY16" fmla="*/ 900953 h 4820770"/>
                  <a:gd name="connsiteX17" fmla="*/ 2380129 w 2561665"/>
                  <a:gd name="connsiteY17" fmla="*/ 1028700 h 4820770"/>
                  <a:gd name="connsiteX18" fmla="*/ 2359959 w 2561665"/>
                  <a:gd name="connsiteY18" fmla="*/ 1129553 h 4820770"/>
                  <a:gd name="connsiteX19" fmla="*/ 2279276 w 2561665"/>
                  <a:gd name="connsiteY19" fmla="*/ 1237129 h 4820770"/>
                  <a:gd name="connsiteX20" fmla="*/ 2212041 w 2561665"/>
                  <a:gd name="connsiteY20" fmla="*/ 1499347 h 4820770"/>
                  <a:gd name="connsiteX21" fmla="*/ 2097741 w 2561665"/>
                  <a:gd name="connsiteY21" fmla="*/ 1553135 h 4820770"/>
                  <a:gd name="connsiteX22" fmla="*/ 2117912 w 2561665"/>
                  <a:gd name="connsiteY22" fmla="*/ 1667435 h 4820770"/>
                  <a:gd name="connsiteX23" fmla="*/ 2017059 w 2561665"/>
                  <a:gd name="connsiteY23" fmla="*/ 1761565 h 4820770"/>
                  <a:gd name="connsiteX24" fmla="*/ 2077570 w 2561665"/>
                  <a:gd name="connsiteY24" fmla="*/ 1896035 h 4820770"/>
                  <a:gd name="connsiteX25" fmla="*/ 2010335 w 2561665"/>
                  <a:gd name="connsiteY25" fmla="*/ 2010335 h 4820770"/>
                  <a:gd name="connsiteX26" fmla="*/ 1869141 w 2561665"/>
                  <a:gd name="connsiteY26" fmla="*/ 2770094 h 4820770"/>
                  <a:gd name="connsiteX27" fmla="*/ 1808629 w 2561665"/>
                  <a:gd name="connsiteY27" fmla="*/ 2911288 h 4820770"/>
                  <a:gd name="connsiteX28" fmla="*/ 1775012 w 2561665"/>
                  <a:gd name="connsiteY28" fmla="*/ 2971800 h 4820770"/>
                  <a:gd name="connsiteX29" fmla="*/ 1775012 w 2561665"/>
                  <a:gd name="connsiteY29" fmla="*/ 3092823 h 4820770"/>
                  <a:gd name="connsiteX30" fmla="*/ 1694329 w 2561665"/>
                  <a:gd name="connsiteY30" fmla="*/ 3160059 h 4820770"/>
                  <a:gd name="connsiteX31" fmla="*/ 1633817 w 2561665"/>
                  <a:gd name="connsiteY31" fmla="*/ 3341594 h 4820770"/>
                  <a:gd name="connsiteX32" fmla="*/ 1506070 w 2561665"/>
                  <a:gd name="connsiteY32" fmla="*/ 3469341 h 4820770"/>
                  <a:gd name="connsiteX33" fmla="*/ 1506070 w 2561665"/>
                  <a:gd name="connsiteY33" fmla="*/ 3536576 h 4820770"/>
                  <a:gd name="connsiteX34" fmla="*/ 1465729 w 2561665"/>
                  <a:gd name="connsiteY34" fmla="*/ 3617259 h 4820770"/>
                  <a:gd name="connsiteX35" fmla="*/ 1304365 w 2561665"/>
                  <a:gd name="connsiteY35" fmla="*/ 3711388 h 4820770"/>
                  <a:gd name="connsiteX36" fmla="*/ 1089212 w 2561665"/>
                  <a:gd name="connsiteY36" fmla="*/ 4289612 h 4820770"/>
                  <a:gd name="connsiteX37" fmla="*/ 1102659 w 2561665"/>
                  <a:gd name="connsiteY37" fmla="*/ 4558553 h 4820770"/>
                  <a:gd name="connsiteX38" fmla="*/ 1095935 w 2561665"/>
                  <a:gd name="connsiteY38" fmla="*/ 4619065 h 4820770"/>
                  <a:gd name="connsiteX39" fmla="*/ 1048870 w 2561665"/>
                  <a:gd name="connsiteY39" fmla="*/ 4713194 h 4820770"/>
                  <a:gd name="connsiteX40" fmla="*/ 1069041 w 2561665"/>
                  <a:gd name="connsiteY40" fmla="*/ 4814047 h 4820770"/>
                  <a:gd name="connsiteX41" fmla="*/ 1028700 w 2561665"/>
                  <a:gd name="connsiteY41" fmla="*/ 4820770 h 4820770"/>
                  <a:gd name="connsiteX42" fmla="*/ 968188 w 2561665"/>
                  <a:gd name="connsiteY42" fmla="*/ 4733365 h 4820770"/>
                  <a:gd name="connsiteX43" fmla="*/ 867335 w 2561665"/>
                  <a:gd name="connsiteY43" fmla="*/ 4753535 h 4820770"/>
                  <a:gd name="connsiteX44" fmla="*/ 853888 w 2561665"/>
                  <a:gd name="connsiteY44" fmla="*/ 4706470 h 4820770"/>
                  <a:gd name="connsiteX45" fmla="*/ 867335 w 2561665"/>
                  <a:gd name="connsiteY45" fmla="*/ 4679576 h 4820770"/>
                  <a:gd name="connsiteX46" fmla="*/ 847165 w 2561665"/>
                  <a:gd name="connsiteY46" fmla="*/ 4619065 h 4820770"/>
                  <a:gd name="connsiteX47" fmla="*/ 874059 w 2561665"/>
                  <a:gd name="connsiteY47" fmla="*/ 4471147 h 4820770"/>
                  <a:gd name="connsiteX48" fmla="*/ 719417 w 2561665"/>
                  <a:gd name="connsiteY48" fmla="*/ 4155141 h 4820770"/>
                  <a:gd name="connsiteX49" fmla="*/ 571500 w 2561665"/>
                  <a:gd name="connsiteY49" fmla="*/ 4067735 h 4820770"/>
                  <a:gd name="connsiteX50" fmla="*/ 396688 w 2561665"/>
                  <a:gd name="connsiteY50" fmla="*/ 3939988 h 4820770"/>
                  <a:gd name="connsiteX51" fmla="*/ 363070 w 2561665"/>
                  <a:gd name="connsiteY51" fmla="*/ 3872753 h 4820770"/>
                  <a:gd name="connsiteX52" fmla="*/ 262217 w 2561665"/>
                  <a:gd name="connsiteY52" fmla="*/ 3785347 h 4820770"/>
                  <a:gd name="connsiteX53" fmla="*/ 295835 w 2561665"/>
                  <a:gd name="connsiteY53" fmla="*/ 3677770 h 4820770"/>
                  <a:gd name="connsiteX54" fmla="*/ 208429 w 2561665"/>
                  <a:gd name="connsiteY54" fmla="*/ 3496235 h 4820770"/>
                  <a:gd name="connsiteX55" fmla="*/ 168088 w 2561665"/>
                  <a:gd name="connsiteY55" fmla="*/ 3307976 h 4820770"/>
                  <a:gd name="connsiteX56" fmla="*/ 80682 w 2561665"/>
                  <a:gd name="connsiteY56" fmla="*/ 3294529 h 4820770"/>
                  <a:gd name="connsiteX57" fmla="*/ 40341 w 2561665"/>
                  <a:gd name="connsiteY57" fmla="*/ 3166782 h 4820770"/>
                  <a:gd name="connsiteX58" fmla="*/ 0 w 2561665"/>
                  <a:gd name="connsiteY58" fmla="*/ 3119717 h 4820770"/>
                  <a:gd name="connsiteX59" fmla="*/ 60512 w 2561665"/>
                  <a:gd name="connsiteY59" fmla="*/ 3079376 h 4820770"/>
                  <a:gd name="connsiteX60" fmla="*/ 20170 w 2561665"/>
                  <a:gd name="connsiteY60" fmla="*/ 2998694 h 4820770"/>
                  <a:gd name="connsiteX61" fmla="*/ 100853 w 2561665"/>
                  <a:gd name="connsiteY61" fmla="*/ 2857500 h 4820770"/>
                  <a:gd name="connsiteX62" fmla="*/ 121023 w 2561665"/>
                  <a:gd name="connsiteY62" fmla="*/ 2783541 h 4820770"/>
                  <a:gd name="connsiteX63" fmla="*/ 141194 w 2561665"/>
                  <a:gd name="connsiteY63" fmla="*/ 2702859 h 4820770"/>
                  <a:gd name="connsiteX64" fmla="*/ 161365 w 2561665"/>
                  <a:gd name="connsiteY64" fmla="*/ 2507876 h 4820770"/>
                  <a:gd name="connsiteX65" fmla="*/ 134470 w 2561665"/>
                  <a:gd name="connsiteY65" fmla="*/ 2427194 h 4820770"/>
                  <a:gd name="connsiteX66" fmla="*/ 174812 w 2561665"/>
                  <a:gd name="connsiteY66" fmla="*/ 2245659 h 4820770"/>
                  <a:gd name="connsiteX67" fmla="*/ 161365 w 2561665"/>
                  <a:gd name="connsiteY67" fmla="*/ 2171700 h 4820770"/>
                  <a:gd name="connsiteX68" fmla="*/ 282388 w 2561665"/>
                  <a:gd name="connsiteY68" fmla="*/ 2070847 h 4820770"/>
                  <a:gd name="connsiteX69" fmla="*/ 302559 w 2561665"/>
                  <a:gd name="connsiteY69" fmla="*/ 2077570 h 4820770"/>
                  <a:gd name="connsiteX70" fmla="*/ 356347 w 2561665"/>
                  <a:gd name="connsiteY70" fmla="*/ 1909482 h 4820770"/>
                  <a:gd name="connsiteX71" fmla="*/ 457200 w 2561665"/>
                  <a:gd name="connsiteY71" fmla="*/ 1795182 h 4820770"/>
                  <a:gd name="connsiteX72" fmla="*/ 443753 w 2561665"/>
                  <a:gd name="connsiteY72" fmla="*/ 1694329 h 4820770"/>
                  <a:gd name="connsiteX73" fmla="*/ 551329 w 2561665"/>
                  <a:gd name="connsiteY73" fmla="*/ 1573306 h 4820770"/>
                  <a:gd name="connsiteX74" fmla="*/ 632012 w 2561665"/>
                  <a:gd name="connsiteY74" fmla="*/ 1472453 h 4820770"/>
                  <a:gd name="connsiteX75" fmla="*/ 618565 w 2561665"/>
                  <a:gd name="connsiteY75" fmla="*/ 1418665 h 4820770"/>
                  <a:gd name="connsiteX76" fmla="*/ 692523 w 2561665"/>
                  <a:gd name="connsiteY76" fmla="*/ 1378323 h 4820770"/>
                  <a:gd name="connsiteX77" fmla="*/ 779929 w 2561665"/>
                  <a:gd name="connsiteY77" fmla="*/ 1176617 h 4820770"/>
                  <a:gd name="connsiteX78" fmla="*/ 934570 w 2561665"/>
                  <a:gd name="connsiteY78" fmla="*/ 948017 h 4820770"/>
                  <a:gd name="connsiteX79" fmla="*/ 1062317 w 2561665"/>
                  <a:gd name="connsiteY79" fmla="*/ 833717 h 4820770"/>
                  <a:gd name="connsiteX80" fmla="*/ 1122829 w 2561665"/>
                  <a:gd name="connsiteY80" fmla="*/ 759759 h 4820770"/>
                  <a:gd name="connsiteX81" fmla="*/ 1109382 w 2561665"/>
                  <a:gd name="connsiteY81" fmla="*/ 685800 h 4820770"/>
                  <a:gd name="connsiteX82" fmla="*/ 1190065 w 2561665"/>
                  <a:gd name="connsiteY82" fmla="*/ 558053 h 4820770"/>
                  <a:gd name="connsiteX83" fmla="*/ 1304365 w 2561665"/>
                  <a:gd name="connsiteY83" fmla="*/ 369794 h 4820770"/>
                  <a:gd name="connsiteX84" fmla="*/ 1600200 w 2561665"/>
                  <a:gd name="connsiteY84" fmla="*/ 248770 h 4820770"/>
                  <a:gd name="connsiteX85" fmla="*/ 1761565 w 2561665"/>
                  <a:gd name="connsiteY85" fmla="*/ 215153 h 4820770"/>
                  <a:gd name="connsiteX86" fmla="*/ 1822076 w 2561665"/>
                  <a:gd name="connsiteY86" fmla="*/ 255494 h 4820770"/>
                  <a:gd name="connsiteX87" fmla="*/ 1781735 w 2561665"/>
                  <a:gd name="connsiteY87" fmla="*/ 174812 h 4820770"/>
                  <a:gd name="connsiteX88" fmla="*/ 1862417 w 2561665"/>
                  <a:gd name="connsiteY88" fmla="*/ 40341 h 4820770"/>
                  <a:gd name="connsiteX89" fmla="*/ 1916206 w 2561665"/>
                  <a:gd name="connsiteY89" fmla="*/ 47065 h 4820770"/>
                  <a:gd name="connsiteX90" fmla="*/ 1996888 w 2561665"/>
                  <a:gd name="connsiteY90" fmla="*/ 0 h 4820770"/>
                  <a:gd name="connsiteX0" fmla="*/ 1996888 w 2561665"/>
                  <a:gd name="connsiteY0" fmla="*/ 0 h 4820770"/>
                  <a:gd name="connsiteX1" fmla="*/ 1996888 w 2561665"/>
                  <a:gd name="connsiteY1" fmla="*/ 0 h 4820770"/>
                  <a:gd name="connsiteX2" fmla="*/ 2043953 w 2561665"/>
                  <a:gd name="connsiteY2" fmla="*/ 40341 h 4820770"/>
                  <a:gd name="connsiteX3" fmla="*/ 2064123 w 2561665"/>
                  <a:gd name="connsiteY3" fmla="*/ 60512 h 4820770"/>
                  <a:gd name="connsiteX4" fmla="*/ 2084294 w 2561665"/>
                  <a:gd name="connsiteY4" fmla="*/ 67235 h 4820770"/>
                  <a:gd name="connsiteX5" fmla="*/ 2111188 w 2561665"/>
                  <a:gd name="connsiteY5" fmla="*/ 114300 h 4820770"/>
                  <a:gd name="connsiteX6" fmla="*/ 2097741 w 2561665"/>
                  <a:gd name="connsiteY6" fmla="*/ 134470 h 4820770"/>
                  <a:gd name="connsiteX7" fmla="*/ 2084294 w 2561665"/>
                  <a:gd name="connsiteY7" fmla="*/ 107576 h 4820770"/>
                  <a:gd name="connsiteX8" fmla="*/ 2198594 w 2561665"/>
                  <a:gd name="connsiteY8" fmla="*/ 215153 h 4820770"/>
                  <a:gd name="connsiteX9" fmla="*/ 2259106 w 2561665"/>
                  <a:gd name="connsiteY9" fmla="*/ 194982 h 4820770"/>
                  <a:gd name="connsiteX10" fmla="*/ 2326341 w 2561665"/>
                  <a:gd name="connsiteY10" fmla="*/ 255494 h 4820770"/>
                  <a:gd name="connsiteX11" fmla="*/ 2407023 w 2561665"/>
                  <a:gd name="connsiteY11" fmla="*/ 242047 h 4820770"/>
                  <a:gd name="connsiteX12" fmla="*/ 2454088 w 2561665"/>
                  <a:gd name="connsiteY12" fmla="*/ 383241 h 4820770"/>
                  <a:gd name="connsiteX13" fmla="*/ 2561665 w 2561665"/>
                  <a:gd name="connsiteY13" fmla="*/ 443753 h 4820770"/>
                  <a:gd name="connsiteX14" fmla="*/ 2353235 w 2561665"/>
                  <a:gd name="connsiteY14" fmla="*/ 584947 h 4820770"/>
                  <a:gd name="connsiteX15" fmla="*/ 2319617 w 2561665"/>
                  <a:gd name="connsiteY15" fmla="*/ 766482 h 4820770"/>
                  <a:gd name="connsiteX16" fmla="*/ 2333065 w 2561665"/>
                  <a:gd name="connsiteY16" fmla="*/ 900953 h 4820770"/>
                  <a:gd name="connsiteX17" fmla="*/ 2380129 w 2561665"/>
                  <a:gd name="connsiteY17" fmla="*/ 1028700 h 4820770"/>
                  <a:gd name="connsiteX18" fmla="*/ 2359959 w 2561665"/>
                  <a:gd name="connsiteY18" fmla="*/ 1129553 h 4820770"/>
                  <a:gd name="connsiteX19" fmla="*/ 2279276 w 2561665"/>
                  <a:gd name="connsiteY19" fmla="*/ 1237129 h 4820770"/>
                  <a:gd name="connsiteX20" fmla="*/ 2212041 w 2561665"/>
                  <a:gd name="connsiteY20" fmla="*/ 1499347 h 4820770"/>
                  <a:gd name="connsiteX21" fmla="*/ 2097741 w 2561665"/>
                  <a:gd name="connsiteY21" fmla="*/ 1553135 h 4820770"/>
                  <a:gd name="connsiteX22" fmla="*/ 2117912 w 2561665"/>
                  <a:gd name="connsiteY22" fmla="*/ 1667435 h 4820770"/>
                  <a:gd name="connsiteX23" fmla="*/ 2017059 w 2561665"/>
                  <a:gd name="connsiteY23" fmla="*/ 1761565 h 4820770"/>
                  <a:gd name="connsiteX24" fmla="*/ 2077570 w 2561665"/>
                  <a:gd name="connsiteY24" fmla="*/ 1896035 h 4820770"/>
                  <a:gd name="connsiteX25" fmla="*/ 2010335 w 2561665"/>
                  <a:gd name="connsiteY25" fmla="*/ 2010335 h 4820770"/>
                  <a:gd name="connsiteX26" fmla="*/ 1869141 w 2561665"/>
                  <a:gd name="connsiteY26" fmla="*/ 2770094 h 4820770"/>
                  <a:gd name="connsiteX27" fmla="*/ 1808629 w 2561665"/>
                  <a:gd name="connsiteY27" fmla="*/ 2911288 h 4820770"/>
                  <a:gd name="connsiteX28" fmla="*/ 1775012 w 2561665"/>
                  <a:gd name="connsiteY28" fmla="*/ 2971800 h 4820770"/>
                  <a:gd name="connsiteX29" fmla="*/ 1775012 w 2561665"/>
                  <a:gd name="connsiteY29" fmla="*/ 3092823 h 4820770"/>
                  <a:gd name="connsiteX30" fmla="*/ 1694329 w 2561665"/>
                  <a:gd name="connsiteY30" fmla="*/ 3160059 h 4820770"/>
                  <a:gd name="connsiteX31" fmla="*/ 1633817 w 2561665"/>
                  <a:gd name="connsiteY31" fmla="*/ 3341594 h 4820770"/>
                  <a:gd name="connsiteX32" fmla="*/ 1506070 w 2561665"/>
                  <a:gd name="connsiteY32" fmla="*/ 3469341 h 4820770"/>
                  <a:gd name="connsiteX33" fmla="*/ 1506070 w 2561665"/>
                  <a:gd name="connsiteY33" fmla="*/ 3536576 h 4820770"/>
                  <a:gd name="connsiteX34" fmla="*/ 1465729 w 2561665"/>
                  <a:gd name="connsiteY34" fmla="*/ 3617259 h 4820770"/>
                  <a:gd name="connsiteX35" fmla="*/ 1304365 w 2561665"/>
                  <a:gd name="connsiteY35" fmla="*/ 3711388 h 4820770"/>
                  <a:gd name="connsiteX36" fmla="*/ 1089212 w 2561665"/>
                  <a:gd name="connsiteY36" fmla="*/ 4289612 h 4820770"/>
                  <a:gd name="connsiteX37" fmla="*/ 1102659 w 2561665"/>
                  <a:gd name="connsiteY37" fmla="*/ 4558553 h 4820770"/>
                  <a:gd name="connsiteX38" fmla="*/ 1095935 w 2561665"/>
                  <a:gd name="connsiteY38" fmla="*/ 4619065 h 4820770"/>
                  <a:gd name="connsiteX39" fmla="*/ 1048870 w 2561665"/>
                  <a:gd name="connsiteY39" fmla="*/ 4713194 h 4820770"/>
                  <a:gd name="connsiteX40" fmla="*/ 1069041 w 2561665"/>
                  <a:gd name="connsiteY40" fmla="*/ 4814047 h 4820770"/>
                  <a:gd name="connsiteX41" fmla="*/ 1028700 w 2561665"/>
                  <a:gd name="connsiteY41" fmla="*/ 4820770 h 4820770"/>
                  <a:gd name="connsiteX42" fmla="*/ 968188 w 2561665"/>
                  <a:gd name="connsiteY42" fmla="*/ 4733365 h 4820770"/>
                  <a:gd name="connsiteX43" fmla="*/ 867335 w 2561665"/>
                  <a:gd name="connsiteY43" fmla="*/ 4753535 h 4820770"/>
                  <a:gd name="connsiteX44" fmla="*/ 853888 w 2561665"/>
                  <a:gd name="connsiteY44" fmla="*/ 4706470 h 4820770"/>
                  <a:gd name="connsiteX45" fmla="*/ 867335 w 2561665"/>
                  <a:gd name="connsiteY45" fmla="*/ 4679576 h 4820770"/>
                  <a:gd name="connsiteX46" fmla="*/ 847165 w 2561665"/>
                  <a:gd name="connsiteY46" fmla="*/ 4619065 h 4820770"/>
                  <a:gd name="connsiteX47" fmla="*/ 874059 w 2561665"/>
                  <a:gd name="connsiteY47" fmla="*/ 4471147 h 4820770"/>
                  <a:gd name="connsiteX48" fmla="*/ 719417 w 2561665"/>
                  <a:gd name="connsiteY48" fmla="*/ 4155141 h 4820770"/>
                  <a:gd name="connsiteX49" fmla="*/ 571500 w 2561665"/>
                  <a:gd name="connsiteY49" fmla="*/ 4067735 h 4820770"/>
                  <a:gd name="connsiteX50" fmla="*/ 396688 w 2561665"/>
                  <a:gd name="connsiteY50" fmla="*/ 3939988 h 4820770"/>
                  <a:gd name="connsiteX51" fmla="*/ 363070 w 2561665"/>
                  <a:gd name="connsiteY51" fmla="*/ 3872753 h 4820770"/>
                  <a:gd name="connsiteX52" fmla="*/ 262217 w 2561665"/>
                  <a:gd name="connsiteY52" fmla="*/ 3785347 h 4820770"/>
                  <a:gd name="connsiteX53" fmla="*/ 295835 w 2561665"/>
                  <a:gd name="connsiteY53" fmla="*/ 3677770 h 4820770"/>
                  <a:gd name="connsiteX54" fmla="*/ 208429 w 2561665"/>
                  <a:gd name="connsiteY54" fmla="*/ 3496235 h 4820770"/>
                  <a:gd name="connsiteX55" fmla="*/ 168088 w 2561665"/>
                  <a:gd name="connsiteY55" fmla="*/ 3307976 h 4820770"/>
                  <a:gd name="connsiteX56" fmla="*/ 80682 w 2561665"/>
                  <a:gd name="connsiteY56" fmla="*/ 3294529 h 4820770"/>
                  <a:gd name="connsiteX57" fmla="*/ 40341 w 2561665"/>
                  <a:gd name="connsiteY57" fmla="*/ 3166782 h 4820770"/>
                  <a:gd name="connsiteX58" fmla="*/ 0 w 2561665"/>
                  <a:gd name="connsiteY58" fmla="*/ 3119717 h 4820770"/>
                  <a:gd name="connsiteX59" fmla="*/ 60512 w 2561665"/>
                  <a:gd name="connsiteY59" fmla="*/ 3079376 h 4820770"/>
                  <a:gd name="connsiteX60" fmla="*/ 20170 w 2561665"/>
                  <a:gd name="connsiteY60" fmla="*/ 2998694 h 4820770"/>
                  <a:gd name="connsiteX61" fmla="*/ 100853 w 2561665"/>
                  <a:gd name="connsiteY61" fmla="*/ 2857500 h 4820770"/>
                  <a:gd name="connsiteX62" fmla="*/ 121023 w 2561665"/>
                  <a:gd name="connsiteY62" fmla="*/ 2783541 h 4820770"/>
                  <a:gd name="connsiteX63" fmla="*/ 141194 w 2561665"/>
                  <a:gd name="connsiteY63" fmla="*/ 2702859 h 4820770"/>
                  <a:gd name="connsiteX64" fmla="*/ 161365 w 2561665"/>
                  <a:gd name="connsiteY64" fmla="*/ 2507876 h 4820770"/>
                  <a:gd name="connsiteX65" fmla="*/ 134470 w 2561665"/>
                  <a:gd name="connsiteY65" fmla="*/ 2427194 h 4820770"/>
                  <a:gd name="connsiteX66" fmla="*/ 174812 w 2561665"/>
                  <a:gd name="connsiteY66" fmla="*/ 2245659 h 4820770"/>
                  <a:gd name="connsiteX67" fmla="*/ 161365 w 2561665"/>
                  <a:gd name="connsiteY67" fmla="*/ 2171700 h 4820770"/>
                  <a:gd name="connsiteX68" fmla="*/ 282388 w 2561665"/>
                  <a:gd name="connsiteY68" fmla="*/ 2070847 h 4820770"/>
                  <a:gd name="connsiteX69" fmla="*/ 302559 w 2561665"/>
                  <a:gd name="connsiteY69" fmla="*/ 2077570 h 4820770"/>
                  <a:gd name="connsiteX70" fmla="*/ 356347 w 2561665"/>
                  <a:gd name="connsiteY70" fmla="*/ 1909482 h 4820770"/>
                  <a:gd name="connsiteX71" fmla="*/ 457200 w 2561665"/>
                  <a:gd name="connsiteY71" fmla="*/ 1795182 h 4820770"/>
                  <a:gd name="connsiteX72" fmla="*/ 443753 w 2561665"/>
                  <a:gd name="connsiteY72" fmla="*/ 1694329 h 4820770"/>
                  <a:gd name="connsiteX73" fmla="*/ 551329 w 2561665"/>
                  <a:gd name="connsiteY73" fmla="*/ 1573306 h 4820770"/>
                  <a:gd name="connsiteX74" fmla="*/ 632012 w 2561665"/>
                  <a:gd name="connsiteY74" fmla="*/ 1472453 h 4820770"/>
                  <a:gd name="connsiteX75" fmla="*/ 618565 w 2561665"/>
                  <a:gd name="connsiteY75" fmla="*/ 1418665 h 4820770"/>
                  <a:gd name="connsiteX76" fmla="*/ 692523 w 2561665"/>
                  <a:gd name="connsiteY76" fmla="*/ 1378323 h 4820770"/>
                  <a:gd name="connsiteX77" fmla="*/ 779929 w 2561665"/>
                  <a:gd name="connsiteY77" fmla="*/ 1176617 h 4820770"/>
                  <a:gd name="connsiteX78" fmla="*/ 934570 w 2561665"/>
                  <a:gd name="connsiteY78" fmla="*/ 948017 h 4820770"/>
                  <a:gd name="connsiteX79" fmla="*/ 1062317 w 2561665"/>
                  <a:gd name="connsiteY79" fmla="*/ 833717 h 4820770"/>
                  <a:gd name="connsiteX80" fmla="*/ 1122829 w 2561665"/>
                  <a:gd name="connsiteY80" fmla="*/ 759759 h 4820770"/>
                  <a:gd name="connsiteX81" fmla="*/ 1109382 w 2561665"/>
                  <a:gd name="connsiteY81" fmla="*/ 685800 h 4820770"/>
                  <a:gd name="connsiteX82" fmla="*/ 1190065 w 2561665"/>
                  <a:gd name="connsiteY82" fmla="*/ 558053 h 4820770"/>
                  <a:gd name="connsiteX83" fmla="*/ 1304365 w 2561665"/>
                  <a:gd name="connsiteY83" fmla="*/ 369794 h 4820770"/>
                  <a:gd name="connsiteX84" fmla="*/ 1600200 w 2561665"/>
                  <a:gd name="connsiteY84" fmla="*/ 248770 h 4820770"/>
                  <a:gd name="connsiteX85" fmla="*/ 1761565 w 2561665"/>
                  <a:gd name="connsiteY85" fmla="*/ 215153 h 4820770"/>
                  <a:gd name="connsiteX86" fmla="*/ 1827908 w 2561665"/>
                  <a:gd name="connsiteY86" fmla="*/ 257438 h 4820770"/>
                  <a:gd name="connsiteX87" fmla="*/ 1781735 w 2561665"/>
                  <a:gd name="connsiteY87" fmla="*/ 174812 h 4820770"/>
                  <a:gd name="connsiteX88" fmla="*/ 1862417 w 2561665"/>
                  <a:gd name="connsiteY88" fmla="*/ 40341 h 4820770"/>
                  <a:gd name="connsiteX89" fmla="*/ 1916206 w 2561665"/>
                  <a:gd name="connsiteY89" fmla="*/ 47065 h 4820770"/>
                  <a:gd name="connsiteX90" fmla="*/ 1996888 w 2561665"/>
                  <a:gd name="connsiteY90" fmla="*/ 0 h 4820770"/>
                  <a:gd name="connsiteX0" fmla="*/ 1996888 w 2561665"/>
                  <a:gd name="connsiteY0" fmla="*/ 0 h 4820770"/>
                  <a:gd name="connsiteX1" fmla="*/ 1996888 w 2561665"/>
                  <a:gd name="connsiteY1" fmla="*/ 0 h 4820770"/>
                  <a:gd name="connsiteX2" fmla="*/ 2043953 w 2561665"/>
                  <a:gd name="connsiteY2" fmla="*/ 40341 h 4820770"/>
                  <a:gd name="connsiteX3" fmla="*/ 2064123 w 2561665"/>
                  <a:gd name="connsiteY3" fmla="*/ 60512 h 4820770"/>
                  <a:gd name="connsiteX4" fmla="*/ 2084294 w 2561665"/>
                  <a:gd name="connsiteY4" fmla="*/ 67235 h 4820770"/>
                  <a:gd name="connsiteX5" fmla="*/ 2111188 w 2561665"/>
                  <a:gd name="connsiteY5" fmla="*/ 114300 h 4820770"/>
                  <a:gd name="connsiteX6" fmla="*/ 2097741 w 2561665"/>
                  <a:gd name="connsiteY6" fmla="*/ 134470 h 4820770"/>
                  <a:gd name="connsiteX7" fmla="*/ 2084294 w 2561665"/>
                  <a:gd name="connsiteY7" fmla="*/ 107576 h 4820770"/>
                  <a:gd name="connsiteX8" fmla="*/ 2198594 w 2561665"/>
                  <a:gd name="connsiteY8" fmla="*/ 215153 h 4820770"/>
                  <a:gd name="connsiteX9" fmla="*/ 2259106 w 2561665"/>
                  <a:gd name="connsiteY9" fmla="*/ 194982 h 4820770"/>
                  <a:gd name="connsiteX10" fmla="*/ 2326341 w 2561665"/>
                  <a:gd name="connsiteY10" fmla="*/ 255494 h 4820770"/>
                  <a:gd name="connsiteX11" fmla="*/ 2407023 w 2561665"/>
                  <a:gd name="connsiteY11" fmla="*/ 242047 h 4820770"/>
                  <a:gd name="connsiteX12" fmla="*/ 2454088 w 2561665"/>
                  <a:gd name="connsiteY12" fmla="*/ 383241 h 4820770"/>
                  <a:gd name="connsiteX13" fmla="*/ 2561665 w 2561665"/>
                  <a:gd name="connsiteY13" fmla="*/ 443753 h 4820770"/>
                  <a:gd name="connsiteX14" fmla="*/ 2353235 w 2561665"/>
                  <a:gd name="connsiteY14" fmla="*/ 584947 h 4820770"/>
                  <a:gd name="connsiteX15" fmla="*/ 2319617 w 2561665"/>
                  <a:gd name="connsiteY15" fmla="*/ 766482 h 4820770"/>
                  <a:gd name="connsiteX16" fmla="*/ 2333065 w 2561665"/>
                  <a:gd name="connsiteY16" fmla="*/ 900953 h 4820770"/>
                  <a:gd name="connsiteX17" fmla="*/ 2380129 w 2561665"/>
                  <a:gd name="connsiteY17" fmla="*/ 1028700 h 4820770"/>
                  <a:gd name="connsiteX18" fmla="*/ 2359959 w 2561665"/>
                  <a:gd name="connsiteY18" fmla="*/ 1129553 h 4820770"/>
                  <a:gd name="connsiteX19" fmla="*/ 2279276 w 2561665"/>
                  <a:gd name="connsiteY19" fmla="*/ 1237129 h 4820770"/>
                  <a:gd name="connsiteX20" fmla="*/ 2212041 w 2561665"/>
                  <a:gd name="connsiteY20" fmla="*/ 1499347 h 4820770"/>
                  <a:gd name="connsiteX21" fmla="*/ 2097741 w 2561665"/>
                  <a:gd name="connsiteY21" fmla="*/ 1553135 h 4820770"/>
                  <a:gd name="connsiteX22" fmla="*/ 2117912 w 2561665"/>
                  <a:gd name="connsiteY22" fmla="*/ 1667435 h 4820770"/>
                  <a:gd name="connsiteX23" fmla="*/ 2017059 w 2561665"/>
                  <a:gd name="connsiteY23" fmla="*/ 1761565 h 4820770"/>
                  <a:gd name="connsiteX24" fmla="*/ 2077570 w 2561665"/>
                  <a:gd name="connsiteY24" fmla="*/ 1896035 h 4820770"/>
                  <a:gd name="connsiteX25" fmla="*/ 2010335 w 2561665"/>
                  <a:gd name="connsiteY25" fmla="*/ 2010335 h 4820770"/>
                  <a:gd name="connsiteX26" fmla="*/ 1869141 w 2561665"/>
                  <a:gd name="connsiteY26" fmla="*/ 2770094 h 4820770"/>
                  <a:gd name="connsiteX27" fmla="*/ 1808629 w 2561665"/>
                  <a:gd name="connsiteY27" fmla="*/ 2911288 h 4820770"/>
                  <a:gd name="connsiteX28" fmla="*/ 1775012 w 2561665"/>
                  <a:gd name="connsiteY28" fmla="*/ 2971800 h 4820770"/>
                  <a:gd name="connsiteX29" fmla="*/ 1775012 w 2561665"/>
                  <a:gd name="connsiteY29" fmla="*/ 3092823 h 4820770"/>
                  <a:gd name="connsiteX30" fmla="*/ 1694329 w 2561665"/>
                  <a:gd name="connsiteY30" fmla="*/ 3160059 h 4820770"/>
                  <a:gd name="connsiteX31" fmla="*/ 1633817 w 2561665"/>
                  <a:gd name="connsiteY31" fmla="*/ 3341594 h 4820770"/>
                  <a:gd name="connsiteX32" fmla="*/ 1506070 w 2561665"/>
                  <a:gd name="connsiteY32" fmla="*/ 3469341 h 4820770"/>
                  <a:gd name="connsiteX33" fmla="*/ 1506070 w 2561665"/>
                  <a:gd name="connsiteY33" fmla="*/ 3536576 h 4820770"/>
                  <a:gd name="connsiteX34" fmla="*/ 1465729 w 2561665"/>
                  <a:gd name="connsiteY34" fmla="*/ 3617259 h 4820770"/>
                  <a:gd name="connsiteX35" fmla="*/ 1304365 w 2561665"/>
                  <a:gd name="connsiteY35" fmla="*/ 3711388 h 4820770"/>
                  <a:gd name="connsiteX36" fmla="*/ 1089212 w 2561665"/>
                  <a:gd name="connsiteY36" fmla="*/ 4289612 h 4820770"/>
                  <a:gd name="connsiteX37" fmla="*/ 1102659 w 2561665"/>
                  <a:gd name="connsiteY37" fmla="*/ 4558553 h 4820770"/>
                  <a:gd name="connsiteX38" fmla="*/ 1095935 w 2561665"/>
                  <a:gd name="connsiteY38" fmla="*/ 4619065 h 4820770"/>
                  <a:gd name="connsiteX39" fmla="*/ 1048870 w 2561665"/>
                  <a:gd name="connsiteY39" fmla="*/ 4713194 h 4820770"/>
                  <a:gd name="connsiteX40" fmla="*/ 1069041 w 2561665"/>
                  <a:gd name="connsiteY40" fmla="*/ 4814047 h 4820770"/>
                  <a:gd name="connsiteX41" fmla="*/ 1028700 w 2561665"/>
                  <a:gd name="connsiteY41" fmla="*/ 4820770 h 4820770"/>
                  <a:gd name="connsiteX42" fmla="*/ 968188 w 2561665"/>
                  <a:gd name="connsiteY42" fmla="*/ 4733365 h 4820770"/>
                  <a:gd name="connsiteX43" fmla="*/ 867335 w 2561665"/>
                  <a:gd name="connsiteY43" fmla="*/ 4753535 h 4820770"/>
                  <a:gd name="connsiteX44" fmla="*/ 853888 w 2561665"/>
                  <a:gd name="connsiteY44" fmla="*/ 4706470 h 4820770"/>
                  <a:gd name="connsiteX45" fmla="*/ 867335 w 2561665"/>
                  <a:gd name="connsiteY45" fmla="*/ 4679576 h 4820770"/>
                  <a:gd name="connsiteX46" fmla="*/ 847165 w 2561665"/>
                  <a:gd name="connsiteY46" fmla="*/ 4619065 h 4820770"/>
                  <a:gd name="connsiteX47" fmla="*/ 874059 w 2561665"/>
                  <a:gd name="connsiteY47" fmla="*/ 4471147 h 4820770"/>
                  <a:gd name="connsiteX48" fmla="*/ 719417 w 2561665"/>
                  <a:gd name="connsiteY48" fmla="*/ 4155141 h 4820770"/>
                  <a:gd name="connsiteX49" fmla="*/ 571500 w 2561665"/>
                  <a:gd name="connsiteY49" fmla="*/ 4067735 h 4820770"/>
                  <a:gd name="connsiteX50" fmla="*/ 396688 w 2561665"/>
                  <a:gd name="connsiteY50" fmla="*/ 3939988 h 4820770"/>
                  <a:gd name="connsiteX51" fmla="*/ 363070 w 2561665"/>
                  <a:gd name="connsiteY51" fmla="*/ 3872753 h 4820770"/>
                  <a:gd name="connsiteX52" fmla="*/ 262217 w 2561665"/>
                  <a:gd name="connsiteY52" fmla="*/ 3785347 h 4820770"/>
                  <a:gd name="connsiteX53" fmla="*/ 295835 w 2561665"/>
                  <a:gd name="connsiteY53" fmla="*/ 3677770 h 4820770"/>
                  <a:gd name="connsiteX54" fmla="*/ 208429 w 2561665"/>
                  <a:gd name="connsiteY54" fmla="*/ 3496235 h 4820770"/>
                  <a:gd name="connsiteX55" fmla="*/ 168088 w 2561665"/>
                  <a:gd name="connsiteY55" fmla="*/ 3307976 h 4820770"/>
                  <a:gd name="connsiteX56" fmla="*/ 80682 w 2561665"/>
                  <a:gd name="connsiteY56" fmla="*/ 3294529 h 4820770"/>
                  <a:gd name="connsiteX57" fmla="*/ 40341 w 2561665"/>
                  <a:gd name="connsiteY57" fmla="*/ 3166782 h 4820770"/>
                  <a:gd name="connsiteX58" fmla="*/ 0 w 2561665"/>
                  <a:gd name="connsiteY58" fmla="*/ 3119717 h 4820770"/>
                  <a:gd name="connsiteX59" fmla="*/ 60512 w 2561665"/>
                  <a:gd name="connsiteY59" fmla="*/ 3079376 h 4820770"/>
                  <a:gd name="connsiteX60" fmla="*/ 20170 w 2561665"/>
                  <a:gd name="connsiteY60" fmla="*/ 2998694 h 4820770"/>
                  <a:gd name="connsiteX61" fmla="*/ 100853 w 2561665"/>
                  <a:gd name="connsiteY61" fmla="*/ 2857500 h 4820770"/>
                  <a:gd name="connsiteX62" fmla="*/ 121023 w 2561665"/>
                  <a:gd name="connsiteY62" fmla="*/ 2783541 h 4820770"/>
                  <a:gd name="connsiteX63" fmla="*/ 141194 w 2561665"/>
                  <a:gd name="connsiteY63" fmla="*/ 2702859 h 4820770"/>
                  <a:gd name="connsiteX64" fmla="*/ 161365 w 2561665"/>
                  <a:gd name="connsiteY64" fmla="*/ 2507876 h 4820770"/>
                  <a:gd name="connsiteX65" fmla="*/ 134470 w 2561665"/>
                  <a:gd name="connsiteY65" fmla="*/ 2427194 h 4820770"/>
                  <a:gd name="connsiteX66" fmla="*/ 174812 w 2561665"/>
                  <a:gd name="connsiteY66" fmla="*/ 2245659 h 4820770"/>
                  <a:gd name="connsiteX67" fmla="*/ 161365 w 2561665"/>
                  <a:gd name="connsiteY67" fmla="*/ 2171700 h 4820770"/>
                  <a:gd name="connsiteX68" fmla="*/ 282388 w 2561665"/>
                  <a:gd name="connsiteY68" fmla="*/ 2070847 h 4820770"/>
                  <a:gd name="connsiteX69" fmla="*/ 302559 w 2561665"/>
                  <a:gd name="connsiteY69" fmla="*/ 2077570 h 4820770"/>
                  <a:gd name="connsiteX70" fmla="*/ 356347 w 2561665"/>
                  <a:gd name="connsiteY70" fmla="*/ 1909482 h 4820770"/>
                  <a:gd name="connsiteX71" fmla="*/ 457200 w 2561665"/>
                  <a:gd name="connsiteY71" fmla="*/ 1795182 h 4820770"/>
                  <a:gd name="connsiteX72" fmla="*/ 443753 w 2561665"/>
                  <a:gd name="connsiteY72" fmla="*/ 1694329 h 4820770"/>
                  <a:gd name="connsiteX73" fmla="*/ 551329 w 2561665"/>
                  <a:gd name="connsiteY73" fmla="*/ 1573306 h 4820770"/>
                  <a:gd name="connsiteX74" fmla="*/ 632012 w 2561665"/>
                  <a:gd name="connsiteY74" fmla="*/ 1472453 h 4820770"/>
                  <a:gd name="connsiteX75" fmla="*/ 618565 w 2561665"/>
                  <a:gd name="connsiteY75" fmla="*/ 1418665 h 4820770"/>
                  <a:gd name="connsiteX76" fmla="*/ 692523 w 2561665"/>
                  <a:gd name="connsiteY76" fmla="*/ 1378323 h 4820770"/>
                  <a:gd name="connsiteX77" fmla="*/ 779929 w 2561665"/>
                  <a:gd name="connsiteY77" fmla="*/ 1176617 h 4820770"/>
                  <a:gd name="connsiteX78" fmla="*/ 934570 w 2561665"/>
                  <a:gd name="connsiteY78" fmla="*/ 948017 h 4820770"/>
                  <a:gd name="connsiteX79" fmla="*/ 1062317 w 2561665"/>
                  <a:gd name="connsiteY79" fmla="*/ 833717 h 4820770"/>
                  <a:gd name="connsiteX80" fmla="*/ 1122829 w 2561665"/>
                  <a:gd name="connsiteY80" fmla="*/ 759759 h 4820770"/>
                  <a:gd name="connsiteX81" fmla="*/ 1109382 w 2561665"/>
                  <a:gd name="connsiteY81" fmla="*/ 685800 h 4820770"/>
                  <a:gd name="connsiteX82" fmla="*/ 1190065 w 2561665"/>
                  <a:gd name="connsiteY82" fmla="*/ 558053 h 4820770"/>
                  <a:gd name="connsiteX83" fmla="*/ 1304365 w 2561665"/>
                  <a:gd name="connsiteY83" fmla="*/ 369794 h 4820770"/>
                  <a:gd name="connsiteX84" fmla="*/ 1600200 w 2561665"/>
                  <a:gd name="connsiteY84" fmla="*/ 248770 h 4820770"/>
                  <a:gd name="connsiteX85" fmla="*/ 1761565 w 2561665"/>
                  <a:gd name="connsiteY85" fmla="*/ 215153 h 4820770"/>
                  <a:gd name="connsiteX86" fmla="*/ 1827908 w 2561665"/>
                  <a:gd name="connsiteY86" fmla="*/ 257438 h 4820770"/>
                  <a:gd name="connsiteX87" fmla="*/ 1781735 w 2561665"/>
                  <a:gd name="connsiteY87" fmla="*/ 174812 h 4820770"/>
                  <a:gd name="connsiteX88" fmla="*/ 1862417 w 2561665"/>
                  <a:gd name="connsiteY88" fmla="*/ 40341 h 4820770"/>
                  <a:gd name="connsiteX89" fmla="*/ 1916206 w 2561665"/>
                  <a:gd name="connsiteY89" fmla="*/ 47065 h 4820770"/>
                  <a:gd name="connsiteX90" fmla="*/ 1996888 w 2561665"/>
                  <a:gd name="connsiteY90" fmla="*/ 0 h 4820770"/>
                  <a:gd name="connsiteX0" fmla="*/ 1996888 w 2561665"/>
                  <a:gd name="connsiteY0" fmla="*/ 0 h 4820770"/>
                  <a:gd name="connsiteX1" fmla="*/ 1996888 w 2561665"/>
                  <a:gd name="connsiteY1" fmla="*/ 0 h 4820770"/>
                  <a:gd name="connsiteX2" fmla="*/ 2043953 w 2561665"/>
                  <a:gd name="connsiteY2" fmla="*/ 40341 h 4820770"/>
                  <a:gd name="connsiteX3" fmla="*/ 2064123 w 2561665"/>
                  <a:gd name="connsiteY3" fmla="*/ 60512 h 4820770"/>
                  <a:gd name="connsiteX4" fmla="*/ 2084294 w 2561665"/>
                  <a:gd name="connsiteY4" fmla="*/ 67235 h 4820770"/>
                  <a:gd name="connsiteX5" fmla="*/ 2111188 w 2561665"/>
                  <a:gd name="connsiteY5" fmla="*/ 114300 h 4820770"/>
                  <a:gd name="connsiteX6" fmla="*/ 2097741 w 2561665"/>
                  <a:gd name="connsiteY6" fmla="*/ 134470 h 4820770"/>
                  <a:gd name="connsiteX7" fmla="*/ 2084294 w 2561665"/>
                  <a:gd name="connsiteY7" fmla="*/ 107576 h 4820770"/>
                  <a:gd name="connsiteX8" fmla="*/ 2198594 w 2561665"/>
                  <a:gd name="connsiteY8" fmla="*/ 215153 h 4820770"/>
                  <a:gd name="connsiteX9" fmla="*/ 2259106 w 2561665"/>
                  <a:gd name="connsiteY9" fmla="*/ 194982 h 4820770"/>
                  <a:gd name="connsiteX10" fmla="*/ 2326341 w 2561665"/>
                  <a:gd name="connsiteY10" fmla="*/ 255494 h 4820770"/>
                  <a:gd name="connsiteX11" fmla="*/ 2407023 w 2561665"/>
                  <a:gd name="connsiteY11" fmla="*/ 242047 h 4820770"/>
                  <a:gd name="connsiteX12" fmla="*/ 2454088 w 2561665"/>
                  <a:gd name="connsiteY12" fmla="*/ 383241 h 4820770"/>
                  <a:gd name="connsiteX13" fmla="*/ 2561665 w 2561665"/>
                  <a:gd name="connsiteY13" fmla="*/ 443753 h 4820770"/>
                  <a:gd name="connsiteX14" fmla="*/ 2353235 w 2561665"/>
                  <a:gd name="connsiteY14" fmla="*/ 584947 h 4820770"/>
                  <a:gd name="connsiteX15" fmla="*/ 2319617 w 2561665"/>
                  <a:gd name="connsiteY15" fmla="*/ 766482 h 4820770"/>
                  <a:gd name="connsiteX16" fmla="*/ 2333065 w 2561665"/>
                  <a:gd name="connsiteY16" fmla="*/ 900953 h 4820770"/>
                  <a:gd name="connsiteX17" fmla="*/ 2380129 w 2561665"/>
                  <a:gd name="connsiteY17" fmla="*/ 1028700 h 4820770"/>
                  <a:gd name="connsiteX18" fmla="*/ 2359959 w 2561665"/>
                  <a:gd name="connsiteY18" fmla="*/ 1129553 h 4820770"/>
                  <a:gd name="connsiteX19" fmla="*/ 2279276 w 2561665"/>
                  <a:gd name="connsiteY19" fmla="*/ 1237129 h 4820770"/>
                  <a:gd name="connsiteX20" fmla="*/ 2212041 w 2561665"/>
                  <a:gd name="connsiteY20" fmla="*/ 1499347 h 4820770"/>
                  <a:gd name="connsiteX21" fmla="*/ 2097741 w 2561665"/>
                  <a:gd name="connsiteY21" fmla="*/ 1553135 h 4820770"/>
                  <a:gd name="connsiteX22" fmla="*/ 2117912 w 2561665"/>
                  <a:gd name="connsiteY22" fmla="*/ 1667435 h 4820770"/>
                  <a:gd name="connsiteX23" fmla="*/ 2017059 w 2561665"/>
                  <a:gd name="connsiteY23" fmla="*/ 1761565 h 4820770"/>
                  <a:gd name="connsiteX24" fmla="*/ 2077570 w 2561665"/>
                  <a:gd name="connsiteY24" fmla="*/ 1896035 h 4820770"/>
                  <a:gd name="connsiteX25" fmla="*/ 2010335 w 2561665"/>
                  <a:gd name="connsiteY25" fmla="*/ 2010335 h 4820770"/>
                  <a:gd name="connsiteX26" fmla="*/ 1869141 w 2561665"/>
                  <a:gd name="connsiteY26" fmla="*/ 2770094 h 4820770"/>
                  <a:gd name="connsiteX27" fmla="*/ 1808629 w 2561665"/>
                  <a:gd name="connsiteY27" fmla="*/ 2911288 h 4820770"/>
                  <a:gd name="connsiteX28" fmla="*/ 1775012 w 2561665"/>
                  <a:gd name="connsiteY28" fmla="*/ 2971800 h 4820770"/>
                  <a:gd name="connsiteX29" fmla="*/ 1775012 w 2561665"/>
                  <a:gd name="connsiteY29" fmla="*/ 3092823 h 4820770"/>
                  <a:gd name="connsiteX30" fmla="*/ 1694329 w 2561665"/>
                  <a:gd name="connsiteY30" fmla="*/ 3160059 h 4820770"/>
                  <a:gd name="connsiteX31" fmla="*/ 1633817 w 2561665"/>
                  <a:gd name="connsiteY31" fmla="*/ 3341594 h 4820770"/>
                  <a:gd name="connsiteX32" fmla="*/ 1506070 w 2561665"/>
                  <a:gd name="connsiteY32" fmla="*/ 3469341 h 4820770"/>
                  <a:gd name="connsiteX33" fmla="*/ 1506070 w 2561665"/>
                  <a:gd name="connsiteY33" fmla="*/ 3536576 h 4820770"/>
                  <a:gd name="connsiteX34" fmla="*/ 1465729 w 2561665"/>
                  <a:gd name="connsiteY34" fmla="*/ 3617259 h 4820770"/>
                  <a:gd name="connsiteX35" fmla="*/ 1304365 w 2561665"/>
                  <a:gd name="connsiteY35" fmla="*/ 3711388 h 4820770"/>
                  <a:gd name="connsiteX36" fmla="*/ 1089212 w 2561665"/>
                  <a:gd name="connsiteY36" fmla="*/ 4289612 h 4820770"/>
                  <a:gd name="connsiteX37" fmla="*/ 1102659 w 2561665"/>
                  <a:gd name="connsiteY37" fmla="*/ 4558553 h 4820770"/>
                  <a:gd name="connsiteX38" fmla="*/ 1095935 w 2561665"/>
                  <a:gd name="connsiteY38" fmla="*/ 4619065 h 4820770"/>
                  <a:gd name="connsiteX39" fmla="*/ 1048870 w 2561665"/>
                  <a:gd name="connsiteY39" fmla="*/ 4713194 h 4820770"/>
                  <a:gd name="connsiteX40" fmla="*/ 1069041 w 2561665"/>
                  <a:gd name="connsiteY40" fmla="*/ 4814047 h 4820770"/>
                  <a:gd name="connsiteX41" fmla="*/ 1028700 w 2561665"/>
                  <a:gd name="connsiteY41" fmla="*/ 4820770 h 4820770"/>
                  <a:gd name="connsiteX42" fmla="*/ 968188 w 2561665"/>
                  <a:gd name="connsiteY42" fmla="*/ 4733365 h 4820770"/>
                  <a:gd name="connsiteX43" fmla="*/ 867335 w 2561665"/>
                  <a:gd name="connsiteY43" fmla="*/ 4753535 h 4820770"/>
                  <a:gd name="connsiteX44" fmla="*/ 853888 w 2561665"/>
                  <a:gd name="connsiteY44" fmla="*/ 4706470 h 4820770"/>
                  <a:gd name="connsiteX45" fmla="*/ 867335 w 2561665"/>
                  <a:gd name="connsiteY45" fmla="*/ 4679576 h 4820770"/>
                  <a:gd name="connsiteX46" fmla="*/ 847165 w 2561665"/>
                  <a:gd name="connsiteY46" fmla="*/ 4619065 h 4820770"/>
                  <a:gd name="connsiteX47" fmla="*/ 874059 w 2561665"/>
                  <a:gd name="connsiteY47" fmla="*/ 4471147 h 4820770"/>
                  <a:gd name="connsiteX48" fmla="*/ 719417 w 2561665"/>
                  <a:gd name="connsiteY48" fmla="*/ 4155141 h 4820770"/>
                  <a:gd name="connsiteX49" fmla="*/ 571500 w 2561665"/>
                  <a:gd name="connsiteY49" fmla="*/ 4067735 h 4820770"/>
                  <a:gd name="connsiteX50" fmla="*/ 396688 w 2561665"/>
                  <a:gd name="connsiteY50" fmla="*/ 3939988 h 4820770"/>
                  <a:gd name="connsiteX51" fmla="*/ 363070 w 2561665"/>
                  <a:gd name="connsiteY51" fmla="*/ 3872753 h 4820770"/>
                  <a:gd name="connsiteX52" fmla="*/ 262217 w 2561665"/>
                  <a:gd name="connsiteY52" fmla="*/ 3785347 h 4820770"/>
                  <a:gd name="connsiteX53" fmla="*/ 295835 w 2561665"/>
                  <a:gd name="connsiteY53" fmla="*/ 3677770 h 4820770"/>
                  <a:gd name="connsiteX54" fmla="*/ 208429 w 2561665"/>
                  <a:gd name="connsiteY54" fmla="*/ 3496235 h 4820770"/>
                  <a:gd name="connsiteX55" fmla="*/ 168088 w 2561665"/>
                  <a:gd name="connsiteY55" fmla="*/ 3307976 h 4820770"/>
                  <a:gd name="connsiteX56" fmla="*/ 80682 w 2561665"/>
                  <a:gd name="connsiteY56" fmla="*/ 3294529 h 4820770"/>
                  <a:gd name="connsiteX57" fmla="*/ 40341 w 2561665"/>
                  <a:gd name="connsiteY57" fmla="*/ 3166782 h 4820770"/>
                  <a:gd name="connsiteX58" fmla="*/ 0 w 2561665"/>
                  <a:gd name="connsiteY58" fmla="*/ 3119717 h 4820770"/>
                  <a:gd name="connsiteX59" fmla="*/ 60512 w 2561665"/>
                  <a:gd name="connsiteY59" fmla="*/ 3079376 h 4820770"/>
                  <a:gd name="connsiteX60" fmla="*/ 20170 w 2561665"/>
                  <a:gd name="connsiteY60" fmla="*/ 2998694 h 4820770"/>
                  <a:gd name="connsiteX61" fmla="*/ 100853 w 2561665"/>
                  <a:gd name="connsiteY61" fmla="*/ 2857500 h 4820770"/>
                  <a:gd name="connsiteX62" fmla="*/ 121023 w 2561665"/>
                  <a:gd name="connsiteY62" fmla="*/ 2783541 h 4820770"/>
                  <a:gd name="connsiteX63" fmla="*/ 141194 w 2561665"/>
                  <a:gd name="connsiteY63" fmla="*/ 2702859 h 4820770"/>
                  <a:gd name="connsiteX64" fmla="*/ 161365 w 2561665"/>
                  <a:gd name="connsiteY64" fmla="*/ 2507876 h 4820770"/>
                  <a:gd name="connsiteX65" fmla="*/ 134470 w 2561665"/>
                  <a:gd name="connsiteY65" fmla="*/ 2427194 h 4820770"/>
                  <a:gd name="connsiteX66" fmla="*/ 174812 w 2561665"/>
                  <a:gd name="connsiteY66" fmla="*/ 2245659 h 4820770"/>
                  <a:gd name="connsiteX67" fmla="*/ 161365 w 2561665"/>
                  <a:gd name="connsiteY67" fmla="*/ 2171700 h 4820770"/>
                  <a:gd name="connsiteX68" fmla="*/ 282388 w 2561665"/>
                  <a:gd name="connsiteY68" fmla="*/ 2070847 h 4820770"/>
                  <a:gd name="connsiteX69" fmla="*/ 302559 w 2561665"/>
                  <a:gd name="connsiteY69" fmla="*/ 2077570 h 4820770"/>
                  <a:gd name="connsiteX70" fmla="*/ 356347 w 2561665"/>
                  <a:gd name="connsiteY70" fmla="*/ 1909482 h 4820770"/>
                  <a:gd name="connsiteX71" fmla="*/ 457200 w 2561665"/>
                  <a:gd name="connsiteY71" fmla="*/ 1795182 h 4820770"/>
                  <a:gd name="connsiteX72" fmla="*/ 443753 w 2561665"/>
                  <a:gd name="connsiteY72" fmla="*/ 1694329 h 4820770"/>
                  <a:gd name="connsiteX73" fmla="*/ 551329 w 2561665"/>
                  <a:gd name="connsiteY73" fmla="*/ 1573306 h 4820770"/>
                  <a:gd name="connsiteX74" fmla="*/ 632012 w 2561665"/>
                  <a:gd name="connsiteY74" fmla="*/ 1472453 h 4820770"/>
                  <a:gd name="connsiteX75" fmla="*/ 618565 w 2561665"/>
                  <a:gd name="connsiteY75" fmla="*/ 1418665 h 4820770"/>
                  <a:gd name="connsiteX76" fmla="*/ 692523 w 2561665"/>
                  <a:gd name="connsiteY76" fmla="*/ 1378323 h 4820770"/>
                  <a:gd name="connsiteX77" fmla="*/ 779929 w 2561665"/>
                  <a:gd name="connsiteY77" fmla="*/ 1176617 h 4820770"/>
                  <a:gd name="connsiteX78" fmla="*/ 934570 w 2561665"/>
                  <a:gd name="connsiteY78" fmla="*/ 948017 h 4820770"/>
                  <a:gd name="connsiteX79" fmla="*/ 1062317 w 2561665"/>
                  <a:gd name="connsiteY79" fmla="*/ 833717 h 4820770"/>
                  <a:gd name="connsiteX80" fmla="*/ 1122829 w 2561665"/>
                  <a:gd name="connsiteY80" fmla="*/ 759759 h 4820770"/>
                  <a:gd name="connsiteX81" fmla="*/ 1109382 w 2561665"/>
                  <a:gd name="connsiteY81" fmla="*/ 685800 h 4820770"/>
                  <a:gd name="connsiteX82" fmla="*/ 1190065 w 2561665"/>
                  <a:gd name="connsiteY82" fmla="*/ 558053 h 4820770"/>
                  <a:gd name="connsiteX83" fmla="*/ 1304365 w 2561665"/>
                  <a:gd name="connsiteY83" fmla="*/ 369794 h 4820770"/>
                  <a:gd name="connsiteX84" fmla="*/ 1600200 w 2561665"/>
                  <a:gd name="connsiteY84" fmla="*/ 248770 h 4820770"/>
                  <a:gd name="connsiteX85" fmla="*/ 1761565 w 2561665"/>
                  <a:gd name="connsiteY85" fmla="*/ 215153 h 4820770"/>
                  <a:gd name="connsiteX86" fmla="*/ 1781735 w 2561665"/>
                  <a:gd name="connsiteY86" fmla="*/ 174812 h 4820770"/>
                  <a:gd name="connsiteX87" fmla="*/ 1862417 w 2561665"/>
                  <a:gd name="connsiteY87" fmla="*/ 40341 h 4820770"/>
                  <a:gd name="connsiteX88" fmla="*/ 1916206 w 2561665"/>
                  <a:gd name="connsiteY88" fmla="*/ 47065 h 4820770"/>
                  <a:gd name="connsiteX89" fmla="*/ 1996888 w 2561665"/>
                  <a:gd name="connsiteY89" fmla="*/ 0 h 4820770"/>
                  <a:gd name="connsiteX0" fmla="*/ 1996888 w 2561665"/>
                  <a:gd name="connsiteY0" fmla="*/ 0 h 4820770"/>
                  <a:gd name="connsiteX1" fmla="*/ 1996888 w 2561665"/>
                  <a:gd name="connsiteY1" fmla="*/ 0 h 4820770"/>
                  <a:gd name="connsiteX2" fmla="*/ 2043953 w 2561665"/>
                  <a:gd name="connsiteY2" fmla="*/ 40341 h 4820770"/>
                  <a:gd name="connsiteX3" fmla="*/ 2064123 w 2561665"/>
                  <a:gd name="connsiteY3" fmla="*/ 60512 h 4820770"/>
                  <a:gd name="connsiteX4" fmla="*/ 2084294 w 2561665"/>
                  <a:gd name="connsiteY4" fmla="*/ 67235 h 4820770"/>
                  <a:gd name="connsiteX5" fmla="*/ 2111188 w 2561665"/>
                  <a:gd name="connsiteY5" fmla="*/ 114300 h 4820770"/>
                  <a:gd name="connsiteX6" fmla="*/ 2097741 w 2561665"/>
                  <a:gd name="connsiteY6" fmla="*/ 134470 h 4820770"/>
                  <a:gd name="connsiteX7" fmla="*/ 2084294 w 2561665"/>
                  <a:gd name="connsiteY7" fmla="*/ 107576 h 4820770"/>
                  <a:gd name="connsiteX8" fmla="*/ 2198594 w 2561665"/>
                  <a:gd name="connsiteY8" fmla="*/ 215153 h 4820770"/>
                  <a:gd name="connsiteX9" fmla="*/ 2259106 w 2561665"/>
                  <a:gd name="connsiteY9" fmla="*/ 194982 h 4820770"/>
                  <a:gd name="connsiteX10" fmla="*/ 2326341 w 2561665"/>
                  <a:gd name="connsiteY10" fmla="*/ 255494 h 4820770"/>
                  <a:gd name="connsiteX11" fmla="*/ 2407023 w 2561665"/>
                  <a:gd name="connsiteY11" fmla="*/ 242047 h 4820770"/>
                  <a:gd name="connsiteX12" fmla="*/ 2454088 w 2561665"/>
                  <a:gd name="connsiteY12" fmla="*/ 383241 h 4820770"/>
                  <a:gd name="connsiteX13" fmla="*/ 2561665 w 2561665"/>
                  <a:gd name="connsiteY13" fmla="*/ 443753 h 4820770"/>
                  <a:gd name="connsiteX14" fmla="*/ 2353235 w 2561665"/>
                  <a:gd name="connsiteY14" fmla="*/ 584947 h 4820770"/>
                  <a:gd name="connsiteX15" fmla="*/ 2319617 w 2561665"/>
                  <a:gd name="connsiteY15" fmla="*/ 766482 h 4820770"/>
                  <a:gd name="connsiteX16" fmla="*/ 2333065 w 2561665"/>
                  <a:gd name="connsiteY16" fmla="*/ 900953 h 4820770"/>
                  <a:gd name="connsiteX17" fmla="*/ 2380129 w 2561665"/>
                  <a:gd name="connsiteY17" fmla="*/ 1028700 h 4820770"/>
                  <a:gd name="connsiteX18" fmla="*/ 2359959 w 2561665"/>
                  <a:gd name="connsiteY18" fmla="*/ 1129553 h 4820770"/>
                  <a:gd name="connsiteX19" fmla="*/ 2279276 w 2561665"/>
                  <a:gd name="connsiteY19" fmla="*/ 1237129 h 4820770"/>
                  <a:gd name="connsiteX20" fmla="*/ 2212041 w 2561665"/>
                  <a:gd name="connsiteY20" fmla="*/ 1499347 h 4820770"/>
                  <a:gd name="connsiteX21" fmla="*/ 2097741 w 2561665"/>
                  <a:gd name="connsiteY21" fmla="*/ 1553135 h 4820770"/>
                  <a:gd name="connsiteX22" fmla="*/ 2117912 w 2561665"/>
                  <a:gd name="connsiteY22" fmla="*/ 1667435 h 4820770"/>
                  <a:gd name="connsiteX23" fmla="*/ 2017059 w 2561665"/>
                  <a:gd name="connsiteY23" fmla="*/ 1761565 h 4820770"/>
                  <a:gd name="connsiteX24" fmla="*/ 2077570 w 2561665"/>
                  <a:gd name="connsiteY24" fmla="*/ 1896035 h 4820770"/>
                  <a:gd name="connsiteX25" fmla="*/ 2010335 w 2561665"/>
                  <a:gd name="connsiteY25" fmla="*/ 2010335 h 4820770"/>
                  <a:gd name="connsiteX26" fmla="*/ 1869141 w 2561665"/>
                  <a:gd name="connsiteY26" fmla="*/ 2770094 h 4820770"/>
                  <a:gd name="connsiteX27" fmla="*/ 1808629 w 2561665"/>
                  <a:gd name="connsiteY27" fmla="*/ 2911288 h 4820770"/>
                  <a:gd name="connsiteX28" fmla="*/ 1775012 w 2561665"/>
                  <a:gd name="connsiteY28" fmla="*/ 2971800 h 4820770"/>
                  <a:gd name="connsiteX29" fmla="*/ 1775012 w 2561665"/>
                  <a:gd name="connsiteY29" fmla="*/ 3092823 h 4820770"/>
                  <a:gd name="connsiteX30" fmla="*/ 1694329 w 2561665"/>
                  <a:gd name="connsiteY30" fmla="*/ 3160059 h 4820770"/>
                  <a:gd name="connsiteX31" fmla="*/ 1633817 w 2561665"/>
                  <a:gd name="connsiteY31" fmla="*/ 3341594 h 4820770"/>
                  <a:gd name="connsiteX32" fmla="*/ 1506070 w 2561665"/>
                  <a:gd name="connsiteY32" fmla="*/ 3469341 h 4820770"/>
                  <a:gd name="connsiteX33" fmla="*/ 1506070 w 2561665"/>
                  <a:gd name="connsiteY33" fmla="*/ 3536576 h 4820770"/>
                  <a:gd name="connsiteX34" fmla="*/ 1465729 w 2561665"/>
                  <a:gd name="connsiteY34" fmla="*/ 3617259 h 4820770"/>
                  <a:gd name="connsiteX35" fmla="*/ 1304365 w 2561665"/>
                  <a:gd name="connsiteY35" fmla="*/ 3711388 h 4820770"/>
                  <a:gd name="connsiteX36" fmla="*/ 1089212 w 2561665"/>
                  <a:gd name="connsiteY36" fmla="*/ 4289612 h 4820770"/>
                  <a:gd name="connsiteX37" fmla="*/ 1102659 w 2561665"/>
                  <a:gd name="connsiteY37" fmla="*/ 4558553 h 4820770"/>
                  <a:gd name="connsiteX38" fmla="*/ 1095935 w 2561665"/>
                  <a:gd name="connsiteY38" fmla="*/ 4619065 h 4820770"/>
                  <a:gd name="connsiteX39" fmla="*/ 1048870 w 2561665"/>
                  <a:gd name="connsiteY39" fmla="*/ 4713194 h 4820770"/>
                  <a:gd name="connsiteX40" fmla="*/ 1069041 w 2561665"/>
                  <a:gd name="connsiteY40" fmla="*/ 4814047 h 4820770"/>
                  <a:gd name="connsiteX41" fmla="*/ 1028700 w 2561665"/>
                  <a:gd name="connsiteY41" fmla="*/ 4820770 h 4820770"/>
                  <a:gd name="connsiteX42" fmla="*/ 968188 w 2561665"/>
                  <a:gd name="connsiteY42" fmla="*/ 4733365 h 4820770"/>
                  <a:gd name="connsiteX43" fmla="*/ 867335 w 2561665"/>
                  <a:gd name="connsiteY43" fmla="*/ 4753535 h 4820770"/>
                  <a:gd name="connsiteX44" fmla="*/ 853888 w 2561665"/>
                  <a:gd name="connsiteY44" fmla="*/ 4706470 h 4820770"/>
                  <a:gd name="connsiteX45" fmla="*/ 867335 w 2561665"/>
                  <a:gd name="connsiteY45" fmla="*/ 4679576 h 4820770"/>
                  <a:gd name="connsiteX46" fmla="*/ 847165 w 2561665"/>
                  <a:gd name="connsiteY46" fmla="*/ 4619065 h 4820770"/>
                  <a:gd name="connsiteX47" fmla="*/ 874059 w 2561665"/>
                  <a:gd name="connsiteY47" fmla="*/ 4471147 h 4820770"/>
                  <a:gd name="connsiteX48" fmla="*/ 719417 w 2561665"/>
                  <a:gd name="connsiteY48" fmla="*/ 4155141 h 4820770"/>
                  <a:gd name="connsiteX49" fmla="*/ 571500 w 2561665"/>
                  <a:gd name="connsiteY49" fmla="*/ 4067735 h 4820770"/>
                  <a:gd name="connsiteX50" fmla="*/ 396688 w 2561665"/>
                  <a:gd name="connsiteY50" fmla="*/ 3939988 h 4820770"/>
                  <a:gd name="connsiteX51" fmla="*/ 363070 w 2561665"/>
                  <a:gd name="connsiteY51" fmla="*/ 3872753 h 4820770"/>
                  <a:gd name="connsiteX52" fmla="*/ 262217 w 2561665"/>
                  <a:gd name="connsiteY52" fmla="*/ 3785347 h 4820770"/>
                  <a:gd name="connsiteX53" fmla="*/ 295835 w 2561665"/>
                  <a:gd name="connsiteY53" fmla="*/ 3677770 h 4820770"/>
                  <a:gd name="connsiteX54" fmla="*/ 208429 w 2561665"/>
                  <a:gd name="connsiteY54" fmla="*/ 3496235 h 4820770"/>
                  <a:gd name="connsiteX55" fmla="*/ 168088 w 2561665"/>
                  <a:gd name="connsiteY55" fmla="*/ 3307976 h 4820770"/>
                  <a:gd name="connsiteX56" fmla="*/ 80682 w 2561665"/>
                  <a:gd name="connsiteY56" fmla="*/ 3294529 h 4820770"/>
                  <a:gd name="connsiteX57" fmla="*/ 40341 w 2561665"/>
                  <a:gd name="connsiteY57" fmla="*/ 3166782 h 4820770"/>
                  <a:gd name="connsiteX58" fmla="*/ 0 w 2561665"/>
                  <a:gd name="connsiteY58" fmla="*/ 3119717 h 4820770"/>
                  <a:gd name="connsiteX59" fmla="*/ 60512 w 2561665"/>
                  <a:gd name="connsiteY59" fmla="*/ 3079376 h 4820770"/>
                  <a:gd name="connsiteX60" fmla="*/ 20170 w 2561665"/>
                  <a:gd name="connsiteY60" fmla="*/ 2998694 h 4820770"/>
                  <a:gd name="connsiteX61" fmla="*/ 100853 w 2561665"/>
                  <a:gd name="connsiteY61" fmla="*/ 2857500 h 4820770"/>
                  <a:gd name="connsiteX62" fmla="*/ 121023 w 2561665"/>
                  <a:gd name="connsiteY62" fmla="*/ 2783541 h 4820770"/>
                  <a:gd name="connsiteX63" fmla="*/ 141194 w 2561665"/>
                  <a:gd name="connsiteY63" fmla="*/ 2702859 h 4820770"/>
                  <a:gd name="connsiteX64" fmla="*/ 161365 w 2561665"/>
                  <a:gd name="connsiteY64" fmla="*/ 2507876 h 4820770"/>
                  <a:gd name="connsiteX65" fmla="*/ 134470 w 2561665"/>
                  <a:gd name="connsiteY65" fmla="*/ 2427194 h 4820770"/>
                  <a:gd name="connsiteX66" fmla="*/ 174812 w 2561665"/>
                  <a:gd name="connsiteY66" fmla="*/ 2245659 h 4820770"/>
                  <a:gd name="connsiteX67" fmla="*/ 161365 w 2561665"/>
                  <a:gd name="connsiteY67" fmla="*/ 2171700 h 4820770"/>
                  <a:gd name="connsiteX68" fmla="*/ 282388 w 2561665"/>
                  <a:gd name="connsiteY68" fmla="*/ 2070847 h 4820770"/>
                  <a:gd name="connsiteX69" fmla="*/ 302559 w 2561665"/>
                  <a:gd name="connsiteY69" fmla="*/ 2077570 h 4820770"/>
                  <a:gd name="connsiteX70" fmla="*/ 356347 w 2561665"/>
                  <a:gd name="connsiteY70" fmla="*/ 1909482 h 4820770"/>
                  <a:gd name="connsiteX71" fmla="*/ 457200 w 2561665"/>
                  <a:gd name="connsiteY71" fmla="*/ 1795182 h 4820770"/>
                  <a:gd name="connsiteX72" fmla="*/ 443753 w 2561665"/>
                  <a:gd name="connsiteY72" fmla="*/ 1694329 h 4820770"/>
                  <a:gd name="connsiteX73" fmla="*/ 551329 w 2561665"/>
                  <a:gd name="connsiteY73" fmla="*/ 1573306 h 4820770"/>
                  <a:gd name="connsiteX74" fmla="*/ 632012 w 2561665"/>
                  <a:gd name="connsiteY74" fmla="*/ 1472453 h 4820770"/>
                  <a:gd name="connsiteX75" fmla="*/ 618565 w 2561665"/>
                  <a:gd name="connsiteY75" fmla="*/ 1418665 h 4820770"/>
                  <a:gd name="connsiteX76" fmla="*/ 692523 w 2561665"/>
                  <a:gd name="connsiteY76" fmla="*/ 1378323 h 4820770"/>
                  <a:gd name="connsiteX77" fmla="*/ 779929 w 2561665"/>
                  <a:gd name="connsiteY77" fmla="*/ 1176617 h 4820770"/>
                  <a:gd name="connsiteX78" fmla="*/ 934570 w 2561665"/>
                  <a:gd name="connsiteY78" fmla="*/ 948017 h 4820770"/>
                  <a:gd name="connsiteX79" fmla="*/ 1062317 w 2561665"/>
                  <a:gd name="connsiteY79" fmla="*/ 833717 h 4820770"/>
                  <a:gd name="connsiteX80" fmla="*/ 1122829 w 2561665"/>
                  <a:gd name="connsiteY80" fmla="*/ 759759 h 4820770"/>
                  <a:gd name="connsiteX81" fmla="*/ 1109382 w 2561665"/>
                  <a:gd name="connsiteY81" fmla="*/ 685800 h 4820770"/>
                  <a:gd name="connsiteX82" fmla="*/ 1190065 w 2561665"/>
                  <a:gd name="connsiteY82" fmla="*/ 558053 h 4820770"/>
                  <a:gd name="connsiteX83" fmla="*/ 1304365 w 2561665"/>
                  <a:gd name="connsiteY83" fmla="*/ 369794 h 4820770"/>
                  <a:gd name="connsiteX84" fmla="*/ 1600200 w 2561665"/>
                  <a:gd name="connsiteY84" fmla="*/ 248770 h 4820770"/>
                  <a:gd name="connsiteX85" fmla="*/ 1751845 w 2561665"/>
                  <a:gd name="connsiteY85" fmla="*/ 203489 h 4820770"/>
                  <a:gd name="connsiteX86" fmla="*/ 1781735 w 2561665"/>
                  <a:gd name="connsiteY86" fmla="*/ 174812 h 4820770"/>
                  <a:gd name="connsiteX87" fmla="*/ 1862417 w 2561665"/>
                  <a:gd name="connsiteY87" fmla="*/ 40341 h 4820770"/>
                  <a:gd name="connsiteX88" fmla="*/ 1916206 w 2561665"/>
                  <a:gd name="connsiteY88" fmla="*/ 47065 h 4820770"/>
                  <a:gd name="connsiteX89" fmla="*/ 1996888 w 2561665"/>
                  <a:gd name="connsiteY89" fmla="*/ 0 h 4820770"/>
                  <a:gd name="connsiteX0" fmla="*/ 1996888 w 2561665"/>
                  <a:gd name="connsiteY0" fmla="*/ 0 h 4820770"/>
                  <a:gd name="connsiteX1" fmla="*/ 1996888 w 2561665"/>
                  <a:gd name="connsiteY1" fmla="*/ 0 h 4820770"/>
                  <a:gd name="connsiteX2" fmla="*/ 2043953 w 2561665"/>
                  <a:gd name="connsiteY2" fmla="*/ 40341 h 4820770"/>
                  <a:gd name="connsiteX3" fmla="*/ 2064123 w 2561665"/>
                  <a:gd name="connsiteY3" fmla="*/ 60512 h 4820770"/>
                  <a:gd name="connsiteX4" fmla="*/ 2084294 w 2561665"/>
                  <a:gd name="connsiteY4" fmla="*/ 67235 h 4820770"/>
                  <a:gd name="connsiteX5" fmla="*/ 2111188 w 2561665"/>
                  <a:gd name="connsiteY5" fmla="*/ 114300 h 4820770"/>
                  <a:gd name="connsiteX6" fmla="*/ 2097741 w 2561665"/>
                  <a:gd name="connsiteY6" fmla="*/ 134470 h 4820770"/>
                  <a:gd name="connsiteX7" fmla="*/ 2198594 w 2561665"/>
                  <a:gd name="connsiteY7" fmla="*/ 215153 h 4820770"/>
                  <a:gd name="connsiteX8" fmla="*/ 2259106 w 2561665"/>
                  <a:gd name="connsiteY8" fmla="*/ 194982 h 4820770"/>
                  <a:gd name="connsiteX9" fmla="*/ 2326341 w 2561665"/>
                  <a:gd name="connsiteY9" fmla="*/ 255494 h 4820770"/>
                  <a:gd name="connsiteX10" fmla="*/ 2407023 w 2561665"/>
                  <a:gd name="connsiteY10" fmla="*/ 242047 h 4820770"/>
                  <a:gd name="connsiteX11" fmla="*/ 2454088 w 2561665"/>
                  <a:gd name="connsiteY11" fmla="*/ 383241 h 4820770"/>
                  <a:gd name="connsiteX12" fmla="*/ 2561665 w 2561665"/>
                  <a:gd name="connsiteY12" fmla="*/ 443753 h 4820770"/>
                  <a:gd name="connsiteX13" fmla="*/ 2353235 w 2561665"/>
                  <a:gd name="connsiteY13" fmla="*/ 584947 h 4820770"/>
                  <a:gd name="connsiteX14" fmla="*/ 2319617 w 2561665"/>
                  <a:gd name="connsiteY14" fmla="*/ 766482 h 4820770"/>
                  <a:gd name="connsiteX15" fmla="*/ 2333065 w 2561665"/>
                  <a:gd name="connsiteY15" fmla="*/ 900953 h 4820770"/>
                  <a:gd name="connsiteX16" fmla="*/ 2380129 w 2561665"/>
                  <a:gd name="connsiteY16" fmla="*/ 1028700 h 4820770"/>
                  <a:gd name="connsiteX17" fmla="*/ 2359959 w 2561665"/>
                  <a:gd name="connsiteY17" fmla="*/ 1129553 h 4820770"/>
                  <a:gd name="connsiteX18" fmla="*/ 2279276 w 2561665"/>
                  <a:gd name="connsiteY18" fmla="*/ 1237129 h 4820770"/>
                  <a:gd name="connsiteX19" fmla="*/ 2212041 w 2561665"/>
                  <a:gd name="connsiteY19" fmla="*/ 1499347 h 4820770"/>
                  <a:gd name="connsiteX20" fmla="*/ 2097741 w 2561665"/>
                  <a:gd name="connsiteY20" fmla="*/ 1553135 h 4820770"/>
                  <a:gd name="connsiteX21" fmla="*/ 2117912 w 2561665"/>
                  <a:gd name="connsiteY21" fmla="*/ 1667435 h 4820770"/>
                  <a:gd name="connsiteX22" fmla="*/ 2017059 w 2561665"/>
                  <a:gd name="connsiteY22" fmla="*/ 1761565 h 4820770"/>
                  <a:gd name="connsiteX23" fmla="*/ 2077570 w 2561665"/>
                  <a:gd name="connsiteY23" fmla="*/ 1896035 h 4820770"/>
                  <a:gd name="connsiteX24" fmla="*/ 2010335 w 2561665"/>
                  <a:gd name="connsiteY24" fmla="*/ 2010335 h 4820770"/>
                  <a:gd name="connsiteX25" fmla="*/ 1869141 w 2561665"/>
                  <a:gd name="connsiteY25" fmla="*/ 2770094 h 4820770"/>
                  <a:gd name="connsiteX26" fmla="*/ 1808629 w 2561665"/>
                  <a:gd name="connsiteY26" fmla="*/ 2911288 h 4820770"/>
                  <a:gd name="connsiteX27" fmla="*/ 1775012 w 2561665"/>
                  <a:gd name="connsiteY27" fmla="*/ 2971800 h 4820770"/>
                  <a:gd name="connsiteX28" fmla="*/ 1775012 w 2561665"/>
                  <a:gd name="connsiteY28" fmla="*/ 3092823 h 4820770"/>
                  <a:gd name="connsiteX29" fmla="*/ 1694329 w 2561665"/>
                  <a:gd name="connsiteY29" fmla="*/ 3160059 h 4820770"/>
                  <a:gd name="connsiteX30" fmla="*/ 1633817 w 2561665"/>
                  <a:gd name="connsiteY30" fmla="*/ 3341594 h 4820770"/>
                  <a:gd name="connsiteX31" fmla="*/ 1506070 w 2561665"/>
                  <a:gd name="connsiteY31" fmla="*/ 3469341 h 4820770"/>
                  <a:gd name="connsiteX32" fmla="*/ 1506070 w 2561665"/>
                  <a:gd name="connsiteY32" fmla="*/ 3536576 h 4820770"/>
                  <a:gd name="connsiteX33" fmla="*/ 1465729 w 2561665"/>
                  <a:gd name="connsiteY33" fmla="*/ 3617259 h 4820770"/>
                  <a:gd name="connsiteX34" fmla="*/ 1304365 w 2561665"/>
                  <a:gd name="connsiteY34" fmla="*/ 3711388 h 4820770"/>
                  <a:gd name="connsiteX35" fmla="*/ 1089212 w 2561665"/>
                  <a:gd name="connsiteY35" fmla="*/ 4289612 h 4820770"/>
                  <a:gd name="connsiteX36" fmla="*/ 1102659 w 2561665"/>
                  <a:gd name="connsiteY36" fmla="*/ 4558553 h 4820770"/>
                  <a:gd name="connsiteX37" fmla="*/ 1095935 w 2561665"/>
                  <a:gd name="connsiteY37" fmla="*/ 4619065 h 4820770"/>
                  <a:gd name="connsiteX38" fmla="*/ 1048870 w 2561665"/>
                  <a:gd name="connsiteY38" fmla="*/ 4713194 h 4820770"/>
                  <a:gd name="connsiteX39" fmla="*/ 1069041 w 2561665"/>
                  <a:gd name="connsiteY39" fmla="*/ 4814047 h 4820770"/>
                  <a:gd name="connsiteX40" fmla="*/ 1028700 w 2561665"/>
                  <a:gd name="connsiteY40" fmla="*/ 4820770 h 4820770"/>
                  <a:gd name="connsiteX41" fmla="*/ 968188 w 2561665"/>
                  <a:gd name="connsiteY41" fmla="*/ 4733365 h 4820770"/>
                  <a:gd name="connsiteX42" fmla="*/ 867335 w 2561665"/>
                  <a:gd name="connsiteY42" fmla="*/ 4753535 h 4820770"/>
                  <a:gd name="connsiteX43" fmla="*/ 853888 w 2561665"/>
                  <a:gd name="connsiteY43" fmla="*/ 4706470 h 4820770"/>
                  <a:gd name="connsiteX44" fmla="*/ 867335 w 2561665"/>
                  <a:gd name="connsiteY44" fmla="*/ 4679576 h 4820770"/>
                  <a:gd name="connsiteX45" fmla="*/ 847165 w 2561665"/>
                  <a:gd name="connsiteY45" fmla="*/ 4619065 h 4820770"/>
                  <a:gd name="connsiteX46" fmla="*/ 874059 w 2561665"/>
                  <a:gd name="connsiteY46" fmla="*/ 4471147 h 4820770"/>
                  <a:gd name="connsiteX47" fmla="*/ 719417 w 2561665"/>
                  <a:gd name="connsiteY47" fmla="*/ 4155141 h 4820770"/>
                  <a:gd name="connsiteX48" fmla="*/ 571500 w 2561665"/>
                  <a:gd name="connsiteY48" fmla="*/ 4067735 h 4820770"/>
                  <a:gd name="connsiteX49" fmla="*/ 396688 w 2561665"/>
                  <a:gd name="connsiteY49" fmla="*/ 3939988 h 4820770"/>
                  <a:gd name="connsiteX50" fmla="*/ 363070 w 2561665"/>
                  <a:gd name="connsiteY50" fmla="*/ 3872753 h 4820770"/>
                  <a:gd name="connsiteX51" fmla="*/ 262217 w 2561665"/>
                  <a:gd name="connsiteY51" fmla="*/ 3785347 h 4820770"/>
                  <a:gd name="connsiteX52" fmla="*/ 295835 w 2561665"/>
                  <a:gd name="connsiteY52" fmla="*/ 3677770 h 4820770"/>
                  <a:gd name="connsiteX53" fmla="*/ 208429 w 2561665"/>
                  <a:gd name="connsiteY53" fmla="*/ 3496235 h 4820770"/>
                  <a:gd name="connsiteX54" fmla="*/ 168088 w 2561665"/>
                  <a:gd name="connsiteY54" fmla="*/ 3307976 h 4820770"/>
                  <a:gd name="connsiteX55" fmla="*/ 80682 w 2561665"/>
                  <a:gd name="connsiteY55" fmla="*/ 3294529 h 4820770"/>
                  <a:gd name="connsiteX56" fmla="*/ 40341 w 2561665"/>
                  <a:gd name="connsiteY56" fmla="*/ 3166782 h 4820770"/>
                  <a:gd name="connsiteX57" fmla="*/ 0 w 2561665"/>
                  <a:gd name="connsiteY57" fmla="*/ 3119717 h 4820770"/>
                  <a:gd name="connsiteX58" fmla="*/ 60512 w 2561665"/>
                  <a:gd name="connsiteY58" fmla="*/ 3079376 h 4820770"/>
                  <a:gd name="connsiteX59" fmla="*/ 20170 w 2561665"/>
                  <a:gd name="connsiteY59" fmla="*/ 2998694 h 4820770"/>
                  <a:gd name="connsiteX60" fmla="*/ 100853 w 2561665"/>
                  <a:gd name="connsiteY60" fmla="*/ 2857500 h 4820770"/>
                  <a:gd name="connsiteX61" fmla="*/ 121023 w 2561665"/>
                  <a:gd name="connsiteY61" fmla="*/ 2783541 h 4820770"/>
                  <a:gd name="connsiteX62" fmla="*/ 141194 w 2561665"/>
                  <a:gd name="connsiteY62" fmla="*/ 2702859 h 4820770"/>
                  <a:gd name="connsiteX63" fmla="*/ 161365 w 2561665"/>
                  <a:gd name="connsiteY63" fmla="*/ 2507876 h 4820770"/>
                  <a:gd name="connsiteX64" fmla="*/ 134470 w 2561665"/>
                  <a:gd name="connsiteY64" fmla="*/ 2427194 h 4820770"/>
                  <a:gd name="connsiteX65" fmla="*/ 174812 w 2561665"/>
                  <a:gd name="connsiteY65" fmla="*/ 2245659 h 4820770"/>
                  <a:gd name="connsiteX66" fmla="*/ 161365 w 2561665"/>
                  <a:gd name="connsiteY66" fmla="*/ 2171700 h 4820770"/>
                  <a:gd name="connsiteX67" fmla="*/ 282388 w 2561665"/>
                  <a:gd name="connsiteY67" fmla="*/ 2070847 h 4820770"/>
                  <a:gd name="connsiteX68" fmla="*/ 302559 w 2561665"/>
                  <a:gd name="connsiteY68" fmla="*/ 2077570 h 4820770"/>
                  <a:gd name="connsiteX69" fmla="*/ 356347 w 2561665"/>
                  <a:gd name="connsiteY69" fmla="*/ 1909482 h 4820770"/>
                  <a:gd name="connsiteX70" fmla="*/ 457200 w 2561665"/>
                  <a:gd name="connsiteY70" fmla="*/ 1795182 h 4820770"/>
                  <a:gd name="connsiteX71" fmla="*/ 443753 w 2561665"/>
                  <a:gd name="connsiteY71" fmla="*/ 1694329 h 4820770"/>
                  <a:gd name="connsiteX72" fmla="*/ 551329 w 2561665"/>
                  <a:gd name="connsiteY72" fmla="*/ 1573306 h 4820770"/>
                  <a:gd name="connsiteX73" fmla="*/ 632012 w 2561665"/>
                  <a:gd name="connsiteY73" fmla="*/ 1472453 h 4820770"/>
                  <a:gd name="connsiteX74" fmla="*/ 618565 w 2561665"/>
                  <a:gd name="connsiteY74" fmla="*/ 1418665 h 4820770"/>
                  <a:gd name="connsiteX75" fmla="*/ 692523 w 2561665"/>
                  <a:gd name="connsiteY75" fmla="*/ 1378323 h 4820770"/>
                  <a:gd name="connsiteX76" fmla="*/ 779929 w 2561665"/>
                  <a:gd name="connsiteY76" fmla="*/ 1176617 h 4820770"/>
                  <a:gd name="connsiteX77" fmla="*/ 934570 w 2561665"/>
                  <a:gd name="connsiteY77" fmla="*/ 948017 h 4820770"/>
                  <a:gd name="connsiteX78" fmla="*/ 1062317 w 2561665"/>
                  <a:gd name="connsiteY78" fmla="*/ 833717 h 4820770"/>
                  <a:gd name="connsiteX79" fmla="*/ 1122829 w 2561665"/>
                  <a:gd name="connsiteY79" fmla="*/ 759759 h 4820770"/>
                  <a:gd name="connsiteX80" fmla="*/ 1109382 w 2561665"/>
                  <a:gd name="connsiteY80" fmla="*/ 685800 h 4820770"/>
                  <a:gd name="connsiteX81" fmla="*/ 1190065 w 2561665"/>
                  <a:gd name="connsiteY81" fmla="*/ 558053 h 4820770"/>
                  <a:gd name="connsiteX82" fmla="*/ 1304365 w 2561665"/>
                  <a:gd name="connsiteY82" fmla="*/ 369794 h 4820770"/>
                  <a:gd name="connsiteX83" fmla="*/ 1600200 w 2561665"/>
                  <a:gd name="connsiteY83" fmla="*/ 248770 h 4820770"/>
                  <a:gd name="connsiteX84" fmla="*/ 1751845 w 2561665"/>
                  <a:gd name="connsiteY84" fmla="*/ 203489 h 4820770"/>
                  <a:gd name="connsiteX85" fmla="*/ 1781735 w 2561665"/>
                  <a:gd name="connsiteY85" fmla="*/ 174812 h 4820770"/>
                  <a:gd name="connsiteX86" fmla="*/ 1862417 w 2561665"/>
                  <a:gd name="connsiteY86" fmla="*/ 40341 h 4820770"/>
                  <a:gd name="connsiteX87" fmla="*/ 1916206 w 2561665"/>
                  <a:gd name="connsiteY87" fmla="*/ 47065 h 4820770"/>
                  <a:gd name="connsiteX88" fmla="*/ 1996888 w 2561665"/>
                  <a:gd name="connsiteY88" fmla="*/ 0 h 4820770"/>
                  <a:gd name="connsiteX0" fmla="*/ 1996888 w 2561665"/>
                  <a:gd name="connsiteY0" fmla="*/ 0 h 4820770"/>
                  <a:gd name="connsiteX1" fmla="*/ 1996888 w 2561665"/>
                  <a:gd name="connsiteY1" fmla="*/ 0 h 4820770"/>
                  <a:gd name="connsiteX2" fmla="*/ 2043953 w 2561665"/>
                  <a:gd name="connsiteY2" fmla="*/ 40341 h 4820770"/>
                  <a:gd name="connsiteX3" fmla="*/ 2064123 w 2561665"/>
                  <a:gd name="connsiteY3" fmla="*/ 60512 h 4820770"/>
                  <a:gd name="connsiteX4" fmla="*/ 2084294 w 2561665"/>
                  <a:gd name="connsiteY4" fmla="*/ 67235 h 4820770"/>
                  <a:gd name="connsiteX5" fmla="*/ 2111188 w 2561665"/>
                  <a:gd name="connsiteY5" fmla="*/ 114300 h 4820770"/>
                  <a:gd name="connsiteX6" fmla="*/ 2097741 w 2561665"/>
                  <a:gd name="connsiteY6" fmla="*/ 134470 h 4820770"/>
                  <a:gd name="connsiteX7" fmla="*/ 2198594 w 2561665"/>
                  <a:gd name="connsiteY7" fmla="*/ 215153 h 4820770"/>
                  <a:gd name="connsiteX8" fmla="*/ 2259106 w 2561665"/>
                  <a:gd name="connsiteY8" fmla="*/ 194982 h 4820770"/>
                  <a:gd name="connsiteX9" fmla="*/ 2326341 w 2561665"/>
                  <a:gd name="connsiteY9" fmla="*/ 255494 h 4820770"/>
                  <a:gd name="connsiteX10" fmla="*/ 2407023 w 2561665"/>
                  <a:gd name="connsiteY10" fmla="*/ 242047 h 4820770"/>
                  <a:gd name="connsiteX11" fmla="*/ 2454088 w 2561665"/>
                  <a:gd name="connsiteY11" fmla="*/ 383241 h 4820770"/>
                  <a:gd name="connsiteX12" fmla="*/ 2561665 w 2561665"/>
                  <a:gd name="connsiteY12" fmla="*/ 443753 h 4820770"/>
                  <a:gd name="connsiteX13" fmla="*/ 2353235 w 2561665"/>
                  <a:gd name="connsiteY13" fmla="*/ 584947 h 4820770"/>
                  <a:gd name="connsiteX14" fmla="*/ 2319617 w 2561665"/>
                  <a:gd name="connsiteY14" fmla="*/ 766482 h 4820770"/>
                  <a:gd name="connsiteX15" fmla="*/ 2333065 w 2561665"/>
                  <a:gd name="connsiteY15" fmla="*/ 900953 h 4820770"/>
                  <a:gd name="connsiteX16" fmla="*/ 2380129 w 2561665"/>
                  <a:gd name="connsiteY16" fmla="*/ 1028700 h 4820770"/>
                  <a:gd name="connsiteX17" fmla="*/ 2359959 w 2561665"/>
                  <a:gd name="connsiteY17" fmla="*/ 1129553 h 4820770"/>
                  <a:gd name="connsiteX18" fmla="*/ 2279276 w 2561665"/>
                  <a:gd name="connsiteY18" fmla="*/ 1237129 h 4820770"/>
                  <a:gd name="connsiteX19" fmla="*/ 2212041 w 2561665"/>
                  <a:gd name="connsiteY19" fmla="*/ 1499347 h 4820770"/>
                  <a:gd name="connsiteX20" fmla="*/ 2097741 w 2561665"/>
                  <a:gd name="connsiteY20" fmla="*/ 1553135 h 4820770"/>
                  <a:gd name="connsiteX21" fmla="*/ 2117912 w 2561665"/>
                  <a:gd name="connsiteY21" fmla="*/ 1667435 h 4820770"/>
                  <a:gd name="connsiteX22" fmla="*/ 2017059 w 2561665"/>
                  <a:gd name="connsiteY22" fmla="*/ 1761565 h 4820770"/>
                  <a:gd name="connsiteX23" fmla="*/ 2077570 w 2561665"/>
                  <a:gd name="connsiteY23" fmla="*/ 1896035 h 4820770"/>
                  <a:gd name="connsiteX24" fmla="*/ 2010335 w 2561665"/>
                  <a:gd name="connsiteY24" fmla="*/ 2010335 h 4820770"/>
                  <a:gd name="connsiteX25" fmla="*/ 1869141 w 2561665"/>
                  <a:gd name="connsiteY25" fmla="*/ 2770094 h 4820770"/>
                  <a:gd name="connsiteX26" fmla="*/ 1808629 w 2561665"/>
                  <a:gd name="connsiteY26" fmla="*/ 2911288 h 4820770"/>
                  <a:gd name="connsiteX27" fmla="*/ 1775012 w 2561665"/>
                  <a:gd name="connsiteY27" fmla="*/ 2971800 h 4820770"/>
                  <a:gd name="connsiteX28" fmla="*/ 1775012 w 2561665"/>
                  <a:gd name="connsiteY28" fmla="*/ 3092823 h 4820770"/>
                  <a:gd name="connsiteX29" fmla="*/ 1694329 w 2561665"/>
                  <a:gd name="connsiteY29" fmla="*/ 3160059 h 4820770"/>
                  <a:gd name="connsiteX30" fmla="*/ 1633817 w 2561665"/>
                  <a:gd name="connsiteY30" fmla="*/ 3341594 h 4820770"/>
                  <a:gd name="connsiteX31" fmla="*/ 1506070 w 2561665"/>
                  <a:gd name="connsiteY31" fmla="*/ 3469341 h 4820770"/>
                  <a:gd name="connsiteX32" fmla="*/ 1506070 w 2561665"/>
                  <a:gd name="connsiteY32" fmla="*/ 3536576 h 4820770"/>
                  <a:gd name="connsiteX33" fmla="*/ 1465729 w 2561665"/>
                  <a:gd name="connsiteY33" fmla="*/ 3617259 h 4820770"/>
                  <a:gd name="connsiteX34" fmla="*/ 1304365 w 2561665"/>
                  <a:gd name="connsiteY34" fmla="*/ 3711388 h 4820770"/>
                  <a:gd name="connsiteX35" fmla="*/ 1089212 w 2561665"/>
                  <a:gd name="connsiteY35" fmla="*/ 4289612 h 4820770"/>
                  <a:gd name="connsiteX36" fmla="*/ 1102659 w 2561665"/>
                  <a:gd name="connsiteY36" fmla="*/ 4558553 h 4820770"/>
                  <a:gd name="connsiteX37" fmla="*/ 1095935 w 2561665"/>
                  <a:gd name="connsiteY37" fmla="*/ 4619065 h 4820770"/>
                  <a:gd name="connsiteX38" fmla="*/ 1048870 w 2561665"/>
                  <a:gd name="connsiteY38" fmla="*/ 4713194 h 4820770"/>
                  <a:gd name="connsiteX39" fmla="*/ 1069041 w 2561665"/>
                  <a:gd name="connsiteY39" fmla="*/ 4814047 h 4820770"/>
                  <a:gd name="connsiteX40" fmla="*/ 1028700 w 2561665"/>
                  <a:gd name="connsiteY40" fmla="*/ 4820770 h 4820770"/>
                  <a:gd name="connsiteX41" fmla="*/ 968188 w 2561665"/>
                  <a:gd name="connsiteY41" fmla="*/ 4733365 h 4820770"/>
                  <a:gd name="connsiteX42" fmla="*/ 867335 w 2561665"/>
                  <a:gd name="connsiteY42" fmla="*/ 4753535 h 4820770"/>
                  <a:gd name="connsiteX43" fmla="*/ 853888 w 2561665"/>
                  <a:gd name="connsiteY43" fmla="*/ 4706470 h 4820770"/>
                  <a:gd name="connsiteX44" fmla="*/ 867335 w 2561665"/>
                  <a:gd name="connsiteY44" fmla="*/ 4679576 h 4820770"/>
                  <a:gd name="connsiteX45" fmla="*/ 847165 w 2561665"/>
                  <a:gd name="connsiteY45" fmla="*/ 4619065 h 4820770"/>
                  <a:gd name="connsiteX46" fmla="*/ 874059 w 2561665"/>
                  <a:gd name="connsiteY46" fmla="*/ 4471147 h 4820770"/>
                  <a:gd name="connsiteX47" fmla="*/ 719417 w 2561665"/>
                  <a:gd name="connsiteY47" fmla="*/ 4155141 h 4820770"/>
                  <a:gd name="connsiteX48" fmla="*/ 571500 w 2561665"/>
                  <a:gd name="connsiteY48" fmla="*/ 4067735 h 4820770"/>
                  <a:gd name="connsiteX49" fmla="*/ 396688 w 2561665"/>
                  <a:gd name="connsiteY49" fmla="*/ 3939988 h 4820770"/>
                  <a:gd name="connsiteX50" fmla="*/ 363070 w 2561665"/>
                  <a:gd name="connsiteY50" fmla="*/ 3872753 h 4820770"/>
                  <a:gd name="connsiteX51" fmla="*/ 262217 w 2561665"/>
                  <a:gd name="connsiteY51" fmla="*/ 3785347 h 4820770"/>
                  <a:gd name="connsiteX52" fmla="*/ 295835 w 2561665"/>
                  <a:gd name="connsiteY52" fmla="*/ 3677770 h 4820770"/>
                  <a:gd name="connsiteX53" fmla="*/ 208429 w 2561665"/>
                  <a:gd name="connsiteY53" fmla="*/ 3496235 h 4820770"/>
                  <a:gd name="connsiteX54" fmla="*/ 168088 w 2561665"/>
                  <a:gd name="connsiteY54" fmla="*/ 3307976 h 4820770"/>
                  <a:gd name="connsiteX55" fmla="*/ 80682 w 2561665"/>
                  <a:gd name="connsiteY55" fmla="*/ 3294529 h 4820770"/>
                  <a:gd name="connsiteX56" fmla="*/ 40341 w 2561665"/>
                  <a:gd name="connsiteY56" fmla="*/ 3166782 h 4820770"/>
                  <a:gd name="connsiteX57" fmla="*/ 0 w 2561665"/>
                  <a:gd name="connsiteY57" fmla="*/ 3119717 h 4820770"/>
                  <a:gd name="connsiteX58" fmla="*/ 60512 w 2561665"/>
                  <a:gd name="connsiteY58" fmla="*/ 3079376 h 4820770"/>
                  <a:gd name="connsiteX59" fmla="*/ 20170 w 2561665"/>
                  <a:gd name="connsiteY59" fmla="*/ 2998694 h 4820770"/>
                  <a:gd name="connsiteX60" fmla="*/ 100853 w 2561665"/>
                  <a:gd name="connsiteY60" fmla="*/ 2857500 h 4820770"/>
                  <a:gd name="connsiteX61" fmla="*/ 121023 w 2561665"/>
                  <a:gd name="connsiteY61" fmla="*/ 2783541 h 4820770"/>
                  <a:gd name="connsiteX62" fmla="*/ 141194 w 2561665"/>
                  <a:gd name="connsiteY62" fmla="*/ 2702859 h 4820770"/>
                  <a:gd name="connsiteX63" fmla="*/ 161365 w 2561665"/>
                  <a:gd name="connsiteY63" fmla="*/ 2507876 h 4820770"/>
                  <a:gd name="connsiteX64" fmla="*/ 134470 w 2561665"/>
                  <a:gd name="connsiteY64" fmla="*/ 2427194 h 4820770"/>
                  <a:gd name="connsiteX65" fmla="*/ 174812 w 2561665"/>
                  <a:gd name="connsiteY65" fmla="*/ 2245659 h 4820770"/>
                  <a:gd name="connsiteX66" fmla="*/ 161365 w 2561665"/>
                  <a:gd name="connsiteY66" fmla="*/ 2171700 h 4820770"/>
                  <a:gd name="connsiteX67" fmla="*/ 282388 w 2561665"/>
                  <a:gd name="connsiteY67" fmla="*/ 2070847 h 4820770"/>
                  <a:gd name="connsiteX68" fmla="*/ 302559 w 2561665"/>
                  <a:gd name="connsiteY68" fmla="*/ 2077570 h 4820770"/>
                  <a:gd name="connsiteX69" fmla="*/ 356347 w 2561665"/>
                  <a:gd name="connsiteY69" fmla="*/ 1909482 h 4820770"/>
                  <a:gd name="connsiteX70" fmla="*/ 457200 w 2561665"/>
                  <a:gd name="connsiteY70" fmla="*/ 1795182 h 4820770"/>
                  <a:gd name="connsiteX71" fmla="*/ 443753 w 2561665"/>
                  <a:gd name="connsiteY71" fmla="*/ 1694329 h 4820770"/>
                  <a:gd name="connsiteX72" fmla="*/ 551329 w 2561665"/>
                  <a:gd name="connsiteY72" fmla="*/ 1573306 h 4820770"/>
                  <a:gd name="connsiteX73" fmla="*/ 632012 w 2561665"/>
                  <a:gd name="connsiteY73" fmla="*/ 1472453 h 4820770"/>
                  <a:gd name="connsiteX74" fmla="*/ 692523 w 2561665"/>
                  <a:gd name="connsiteY74" fmla="*/ 1378323 h 4820770"/>
                  <a:gd name="connsiteX75" fmla="*/ 779929 w 2561665"/>
                  <a:gd name="connsiteY75" fmla="*/ 1176617 h 4820770"/>
                  <a:gd name="connsiteX76" fmla="*/ 934570 w 2561665"/>
                  <a:gd name="connsiteY76" fmla="*/ 948017 h 4820770"/>
                  <a:gd name="connsiteX77" fmla="*/ 1062317 w 2561665"/>
                  <a:gd name="connsiteY77" fmla="*/ 833717 h 4820770"/>
                  <a:gd name="connsiteX78" fmla="*/ 1122829 w 2561665"/>
                  <a:gd name="connsiteY78" fmla="*/ 759759 h 4820770"/>
                  <a:gd name="connsiteX79" fmla="*/ 1109382 w 2561665"/>
                  <a:gd name="connsiteY79" fmla="*/ 685800 h 4820770"/>
                  <a:gd name="connsiteX80" fmla="*/ 1190065 w 2561665"/>
                  <a:gd name="connsiteY80" fmla="*/ 558053 h 4820770"/>
                  <a:gd name="connsiteX81" fmla="*/ 1304365 w 2561665"/>
                  <a:gd name="connsiteY81" fmla="*/ 369794 h 4820770"/>
                  <a:gd name="connsiteX82" fmla="*/ 1600200 w 2561665"/>
                  <a:gd name="connsiteY82" fmla="*/ 248770 h 4820770"/>
                  <a:gd name="connsiteX83" fmla="*/ 1751845 w 2561665"/>
                  <a:gd name="connsiteY83" fmla="*/ 203489 h 4820770"/>
                  <a:gd name="connsiteX84" fmla="*/ 1781735 w 2561665"/>
                  <a:gd name="connsiteY84" fmla="*/ 174812 h 4820770"/>
                  <a:gd name="connsiteX85" fmla="*/ 1862417 w 2561665"/>
                  <a:gd name="connsiteY85" fmla="*/ 40341 h 4820770"/>
                  <a:gd name="connsiteX86" fmla="*/ 1916206 w 2561665"/>
                  <a:gd name="connsiteY86" fmla="*/ 47065 h 4820770"/>
                  <a:gd name="connsiteX87" fmla="*/ 1996888 w 2561665"/>
                  <a:gd name="connsiteY87" fmla="*/ 0 h 482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561665" h="4820770">
                    <a:moveTo>
                      <a:pt x="1996888" y="0"/>
                    </a:moveTo>
                    <a:lnTo>
                      <a:pt x="1996888" y="0"/>
                    </a:lnTo>
                    <a:cubicBezTo>
                      <a:pt x="2012576" y="13447"/>
                      <a:pt x="2028595" y="26518"/>
                      <a:pt x="2043953" y="40341"/>
                    </a:cubicBezTo>
                    <a:cubicBezTo>
                      <a:pt x="2051021" y="46702"/>
                      <a:pt x="2056211" y="55238"/>
                      <a:pt x="2064123" y="60512"/>
                    </a:cubicBezTo>
                    <a:cubicBezTo>
                      <a:pt x="2070020" y="64443"/>
                      <a:pt x="2077570" y="64994"/>
                      <a:pt x="2084294" y="67235"/>
                    </a:cubicBezTo>
                    <a:cubicBezTo>
                      <a:pt x="2088795" y="73236"/>
                      <a:pt x="2113522" y="100298"/>
                      <a:pt x="2111188" y="114300"/>
                    </a:cubicBezTo>
                    <a:cubicBezTo>
                      <a:pt x="2109859" y="122271"/>
                      <a:pt x="2102223" y="127747"/>
                      <a:pt x="2097741" y="134470"/>
                    </a:cubicBezTo>
                    <a:cubicBezTo>
                      <a:pt x="2112309" y="151279"/>
                      <a:pt x="2171700" y="205068"/>
                      <a:pt x="2198594" y="215153"/>
                    </a:cubicBezTo>
                    <a:lnTo>
                      <a:pt x="2259106" y="194982"/>
                    </a:lnTo>
                    <a:lnTo>
                      <a:pt x="2326341" y="255494"/>
                    </a:lnTo>
                    <a:lnTo>
                      <a:pt x="2407023" y="242047"/>
                    </a:lnTo>
                    <a:lnTo>
                      <a:pt x="2454088" y="383241"/>
                    </a:lnTo>
                    <a:lnTo>
                      <a:pt x="2561665" y="443753"/>
                    </a:lnTo>
                    <a:lnTo>
                      <a:pt x="2353235" y="584947"/>
                    </a:lnTo>
                    <a:lnTo>
                      <a:pt x="2319617" y="766482"/>
                    </a:lnTo>
                    <a:lnTo>
                      <a:pt x="2333065" y="900953"/>
                    </a:lnTo>
                    <a:lnTo>
                      <a:pt x="2380129" y="1028700"/>
                    </a:lnTo>
                    <a:lnTo>
                      <a:pt x="2359959" y="1129553"/>
                    </a:lnTo>
                    <a:lnTo>
                      <a:pt x="2279276" y="1237129"/>
                    </a:lnTo>
                    <a:lnTo>
                      <a:pt x="2212041" y="1499347"/>
                    </a:lnTo>
                    <a:lnTo>
                      <a:pt x="2097741" y="1553135"/>
                    </a:lnTo>
                    <a:lnTo>
                      <a:pt x="2117912" y="1667435"/>
                    </a:lnTo>
                    <a:lnTo>
                      <a:pt x="2017059" y="1761565"/>
                    </a:lnTo>
                    <a:lnTo>
                      <a:pt x="2077570" y="1896035"/>
                    </a:lnTo>
                    <a:lnTo>
                      <a:pt x="2010335" y="2010335"/>
                    </a:lnTo>
                    <a:lnTo>
                      <a:pt x="1869141" y="2770094"/>
                    </a:lnTo>
                    <a:lnTo>
                      <a:pt x="1808629" y="2911288"/>
                    </a:lnTo>
                    <a:lnTo>
                      <a:pt x="1775012" y="2971800"/>
                    </a:lnTo>
                    <a:lnTo>
                      <a:pt x="1775012" y="3092823"/>
                    </a:lnTo>
                    <a:lnTo>
                      <a:pt x="1694329" y="3160059"/>
                    </a:lnTo>
                    <a:lnTo>
                      <a:pt x="1633817" y="3341594"/>
                    </a:lnTo>
                    <a:lnTo>
                      <a:pt x="1506070" y="3469341"/>
                    </a:lnTo>
                    <a:lnTo>
                      <a:pt x="1506070" y="3536576"/>
                    </a:lnTo>
                    <a:lnTo>
                      <a:pt x="1465729" y="3617259"/>
                    </a:lnTo>
                    <a:lnTo>
                      <a:pt x="1304365" y="3711388"/>
                    </a:lnTo>
                    <a:lnTo>
                      <a:pt x="1089212" y="4289612"/>
                    </a:lnTo>
                    <a:lnTo>
                      <a:pt x="1102659" y="4558553"/>
                    </a:lnTo>
                    <a:lnTo>
                      <a:pt x="1095935" y="4619065"/>
                    </a:lnTo>
                    <a:lnTo>
                      <a:pt x="1048870" y="4713194"/>
                    </a:lnTo>
                    <a:lnTo>
                      <a:pt x="1069041" y="4814047"/>
                    </a:lnTo>
                    <a:lnTo>
                      <a:pt x="1028700" y="4820770"/>
                    </a:lnTo>
                    <a:lnTo>
                      <a:pt x="968188" y="4733365"/>
                    </a:lnTo>
                    <a:lnTo>
                      <a:pt x="867335" y="4753535"/>
                    </a:lnTo>
                    <a:lnTo>
                      <a:pt x="853888" y="4706470"/>
                    </a:lnTo>
                    <a:lnTo>
                      <a:pt x="867335" y="4679576"/>
                    </a:lnTo>
                    <a:lnTo>
                      <a:pt x="847165" y="4619065"/>
                    </a:lnTo>
                    <a:lnTo>
                      <a:pt x="874059" y="4471147"/>
                    </a:lnTo>
                    <a:lnTo>
                      <a:pt x="719417" y="4155141"/>
                    </a:lnTo>
                    <a:lnTo>
                      <a:pt x="571500" y="4067735"/>
                    </a:lnTo>
                    <a:lnTo>
                      <a:pt x="396688" y="3939988"/>
                    </a:lnTo>
                    <a:lnTo>
                      <a:pt x="363070" y="3872753"/>
                    </a:lnTo>
                    <a:lnTo>
                      <a:pt x="262217" y="3785347"/>
                    </a:lnTo>
                    <a:lnTo>
                      <a:pt x="295835" y="3677770"/>
                    </a:lnTo>
                    <a:lnTo>
                      <a:pt x="208429" y="3496235"/>
                    </a:lnTo>
                    <a:lnTo>
                      <a:pt x="168088" y="3307976"/>
                    </a:lnTo>
                    <a:lnTo>
                      <a:pt x="80682" y="3294529"/>
                    </a:lnTo>
                    <a:lnTo>
                      <a:pt x="40341" y="3166782"/>
                    </a:lnTo>
                    <a:lnTo>
                      <a:pt x="0" y="3119717"/>
                    </a:lnTo>
                    <a:lnTo>
                      <a:pt x="60512" y="3079376"/>
                    </a:lnTo>
                    <a:lnTo>
                      <a:pt x="20170" y="2998694"/>
                    </a:lnTo>
                    <a:lnTo>
                      <a:pt x="100853" y="2857500"/>
                    </a:lnTo>
                    <a:lnTo>
                      <a:pt x="121023" y="2783541"/>
                    </a:lnTo>
                    <a:lnTo>
                      <a:pt x="141194" y="2702859"/>
                    </a:lnTo>
                    <a:lnTo>
                      <a:pt x="161365" y="2507876"/>
                    </a:lnTo>
                    <a:lnTo>
                      <a:pt x="134470" y="2427194"/>
                    </a:lnTo>
                    <a:lnTo>
                      <a:pt x="174812" y="2245659"/>
                    </a:lnTo>
                    <a:lnTo>
                      <a:pt x="161365" y="2171700"/>
                    </a:lnTo>
                    <a:lnTo>
                      <a:pt x="282388" y="2070847"/>
                    </a:lnTo>
                    <a:lnTo>
                      <a:pt x="302559" y="2077570"/>
                    </a:lnTo>
                    <a:lnTo>
                      <a:pt x="356347" y="1909482"/>
                    </a:lnTo>
                    <a:lnTo>
                      <a:pt x="457200" y="1795182"/>
                    </a:lnTo>
                    <a:lnTo>
                      <a:pt x="443753" y="1694329"/>
                    </a:lnTo>
                    <a:lnTo>
                      <a:pt x="551329" y="1573306"/>
                    </a:lnTo>
                    <a:lnTo>
                      <a:pt x="632012" y="1472453"/>
                    </a:lnTo>
                    <a:lnTo>
                      <a:pt x="692523" y="1378323"/>
                    </a:lnTo>
                    <a:lnTo>
                      <a:pt x="779929" y="1176617"/>
                    </a:lnTo>
                    <a:lnTo>
                      <a:pt x="934570" y="948017"/>
                    </a:lnTo>
                    <a:lnTo>
                      <a:pt x="1062317" y="833717"/>
                    </a:lnTo>
                    <a:lnTo>
                      <a:pt x="1122829" y="759759"/>
                    </a:lnTo>
                    <a:lnTo>
                      <a:pt x="1109382" y="685800"/>
                    </a:lnTo>
                    <a:lnTo>
                      <a:pt x="1190065" y="558053"/>
                    </a:lnTo>
                    <a:lnTo>
                      <a:pt x="1304365" y="369794"/>
                    </a:lnTo>
                    <a:lnTo>
                      <a:pt x="1600200" y="248770"/>
                    </a:lnTo>
                    <a:lnTo>
                      <a:pt x="1751845" y="203489"/>
                    </a:lnTo>
                    <a:cubicBezTo>
                      <a:pt x="1782101" y="191163"/>
                      <a:pt x="1764926" y="203947"/>
                      <a:pt x="1781735" y="174812"/>
                    </a:cubicBezTo>
                    <a:lnTo>
                      <a:pt x="1862417" y="40341"/>
                    </a:lnTo>
                    <a:lnTo>
                      <a:pt x="1916206" y="47065"/>
                    </a:lnTo>
                    <a:lnTo>
                      <a:pt x="1996888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D00BE9DB-C128-4AAA-B2E2-CDE8D3BC716E}"/>
                  </a:ext>
                </a:extLst>
              </p:cNvPr>
              <p:cNvGrpSpPr/>
              <p:nvPr/>
            </p:nvGrpSpPr>
            <p:grpSpPr>
              <a:xfrm>
                <a:off x="5889419" y="2124167"/>
                <a:ext cx="924579" cy="603384"/>
                <a:chOff x="1291521" y="1648014"/>
                <a:chExt cx="4781965" cy="2958064"/>
              </a:xfrm>
              <a:solidFill>
                <a:schemeClr val="accent5"/>
              </a:solidFill>
            </p:grpSpPr>
            <p:sp>
              <p:nvSpPr>
                <p:cNvPr id="10" name="手繪多邊形: 圖案 9">
                  <a:extLst>
                    <a:ext uri="{FF2B5EF4-FFF2-40B4-BE49-F238E27FC236}">
                      <a16:creationId xmlns:a16="http://schemas.microsoft.com/office/drawing/2014/main" id="{ADF314C5-6133-48C6-BB4F-5C8F04066CA4}"/>
                    </a:ext>
                  </a:extLst>
                </p:cNvPr>
                <p:cNvSpPr/>
                <p:nvPr/>
              </p:nvSpPr>
              <p:spPr>
                <a:xfrm>
                  <a:off x="1291521" y="2817919"/>
                  <a:ext cx="1793244" cy="1788159"/>
                </a:xfrm>
                <a:custGeom>
                  <a:avLst/>
                  <a:gdLst>
                    <a:gd name="connsiteX0" fmla="*/ 1772920 w 1793240"/>
                    <a:gd name="connsiteY0" fmla="*/ 777240 h 1788160"/>
                    <a:gd name="connsiteX1" fmla="*/ 1737360 w 1793240"/>
                    <a:gd name="connsiteY1" fmla="*/ 838200 h 1788160"/>
                    <a:gd name="connsiteX2" fmla="*/ 1625600 w 1793240"/>
                    <a:gd name="connsiteY2" fmla="*/ 817880 h 1788160"/>
                    <a:gd name="connsiteX3" fmla="*/ 1615440 w 1793240"/>
                    <a:gd name="connsiteY3" fmla="*/ 878840 h 1788160"/>
                    <a:gd name="connsiteX4" fmla="*/ 1666240 w 1793240"/>
                    <a:gd name="connsiteY4" fmla="*/ 914400 h 1788160"/>
                    <a:gd name="connsiteX5" fmla="*/ 1625600 w 1793240"/>
                    <a:gd name="connsiteY5" fmla="*/ 1046480 h 1788160"/>
                    <a:gd name="connsiteX6" fmla="*/ 1554480 w 1793240"/>
                    <a:gd name="connsiteY6" fmla="*/ 1112520 h 1788160"/>
                    <a:gd name="connsiteX7" fmla="*/ 1590040 w 1793240"/>
                    <a:gd name="connsiteY7" fmla="*/ 1259840 h 1788160"/>
                    <a:gd name="connsiteX8" fmla="*/ 1539240 w 1793240"/>
                    <a:gd name="connsiteY8" fmla="*/ 1463040 h 1788160"/>
                    <a:gd name="connsiteX9" fmla="*/ 1544320 w 1793240"/>
                    <a:gd name="connsiteY9" fmla="*/ 1554480 h 1788160"/>
                    <a:gd name="connsiteX10" fmla="*/ 1661160 w 1793240"/>
                    <a:gd name="connsiteY10" fmla="*/ 1671320 h 1788160"/>
                    <a:gd name="connsiteX11" fmla="*/ 1783080 w 1793240"/>
                    <a:gd name="connsiteY11" fmla="*/ 1651000 h 1788160"/>
                    <a:gd name="connsiteX12" fmla="*/ 1793240 w 1793240"/>
                    <a:gd name="connsiteY12" fmla="*/ 1737360 h 1788160"/>
                    <a:gd name="connsiteX13" fmla="*/ 1645920 w 1793240"/>
                    <a:gd name="connsiteY13" fmla="*/ 1788160 h 1788160"/>
                    <a:gd name="connsiteX14" fmla="*/ 1341120 w 1793240"/>
                    <a:gd name="connsiteY14" fmla="*/ 1762760 h 1788160"/>
                    <a:gd name="connsiteX15" fmla="*/ 1122680 w 1793240"/>
                    <a:gd name="connsiteY15" fmla="*/ 1742440 h 1788160"/>
                    <a:gd name="connsiteX16" fmla="*/ 843280 w 1793240"/>
                    <a:gd name="connsiteY16" fmla="*/ 1666240 h 1788160"/>
                    <a:gd name="connsiteX17" fmla="*/ 787400 w 1793240"/>
                    <a:gd name="connsiteY17" fmla="*/ 1584960 h 1788160"/>
                    <a:gd name="connsiteX18" fmla="*/ 553720 w 1793240"/>
                    <a:gd name="connsiteY18" fmla="*/ 1630680 h 1788160"/>
                    <a:gd name="connsiteX19" fmla="*/ 365760 w 1793240"/>
                    <a:gd name="connsiteY19" fmla="*/ 1681480 h 1788160"/>
                    <a:gd name="connsiteX20" fmla="*/ 0 w 1793240"/>
                    <a:gd name="connsiteY20" fmla="*/ 1549400 h 1788160"/>
                    <a:gd name="connsiteX21" fmla="*/ 208280 w 1793240"/>
                    <a:gd name="connsiteY21" fmla="*/ 1361440 h 1788160"/>
                    <a:gd name="connsiteX22" fmla="*/ 309880 w 1793240"/>
                    <a:gd name="connsiteY22" fmla="*/ 1071880 h 1788160"/>
                    <a:gd name="connsiteX23" fmla="*/ 396240 w 1793240"/>
                    <a:gd name="connsiteY23" fmla="*/ 889000 h 1788160"/>
                    <a:gd name="connsiteX24" fmla="*/ 462280 w 1793240"/>
                    <a:gd name="connsiteY24" fmla="*/ 883920 h 1788160"/>
                    <a:gd name="connsiteX25" fmla="*/ 558800 w 1793240"/>
                    <a:gd name="connsiteY25" fmla="*/ 660400 h 1788160"/>
                    <a:gd name="connsiteX26" fmla="*/ 695960 w 1793240"/>
                    <a:gd name="connsiteY26" fmla="*/ 609600 h 1788160"/>
                    <a:gd name="connsiteX27" fmla="*/ 528320 w 1793240"/>
                    <a:gd name="connsiteY27" fmla="*/ 579120 h 1788160"/>
                    <a:gd name="connsiteX28" fmla="*/ 563880 w 1793240"/>
                    <a:gd name="connsiteY28" fmla="*/ 472440 h 1788160"/>
                    <a:gd name="connsiteX29" fmla="*/ 746760 w 1793240"/>
                    <a:gd name="connsiteY29" fmla="*/ 487680 h 1788160"/>
                    <a:gd name="connsiteX30" fmla="*/ 797560 w 1793240"/>
                    <a:gd name="connsiteY30" fmla="*/ 436880 h 1788160"/>
                    <a:gd name="connsiteX31" fmla="*/ 802640 w 1793240"/>
                    <a:gd name="connsiteY31" fmla="*/ 314960 h 1788160"/>
                    <a:gd name="connsiteX32" fmla="*/ 751840 w 1793240"/>
                    <a:gd name="connsiteY32" fmla="*/ 314960 h 1788160"/>
                    <a:gd name="connsiteX33" fmla="*/ 660400 w 1793240"/>
                    <a:gd name="connsiteY33" fmla="*/ 411480 h 1788160"/>
                    <a:gd name="connsiteX34" fmla="*/ 624840 w 1793240"/>
                    <a:gd name="connsiteY34" fmla="*/ 457200 h 1788160"/>
                    <a:gd name="connsiteX35" fmla="*/ 568960 w 1793240"/>
                    <a:gd name="connsiteY35" fmla="*/ 452120 h 1788160"/>
                    <a:gd name="connsiteX36" fmla="*/ 685800 w 1793240"/>
                    <a:gd name="connsiteY36" fmla="*/ 259080 h 1788160"/>
                    <a:gd name="connsiteX37" fmla="*/ 772160 w 1793240"/>
                    <a:gd name="connsiteY37" fmla="*/ 142240 h 1788160"/>
                    <a:gd name="connsiteX38" fmla="*/ 909320 w 1793240"/>
                    <a:gd name="connsiteY38" fmla="*/ 142240 h 1788160"/>
                    <a:gd name="connsiteX39" fmla="*/ 990600 w 1793240"/>
                    <a:gd name="connsiteY39" fmla="*/ 0 h 1788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793240" h="1788160">
                      <a:moveTo>
                        <a:pt x="1772920" y="777240"/>
                      </a:moveTo>
                      <a:lnTo>
                        <a:pt x="1737360" y="838200"/>
                      </a:lnTo>
                      <a:lnTo>
                        <a:pt x="1625600" y="817880"/>
                      </a:lnTo>
                      <a:lnTo>
                        <a:pt x="1615440" y="878840"/>
                      </a:lnTo>
                      <a:lnTo>
                        <a:pt x="1666240" y="914400"/>
                      </a:lnTo>
                      <a:lnTo>
                        <a:pt x="1625600" y="1046480"/>
                      </a:lnTo>
                      <a:lnTo>
                        <a:pt x="1554480" y="1112520"/>
                      </a:lnTo>
                      <a:lnTo>
                        <a:pt x="1590040" y="1259840"/>
                      </a:lnTo>
                      <a:lnTo>
                        <a:pt x="1539240" y="1463040"/>
                      </a:lnTo>
                      <a:lnTo>
                        <a:pt x="1544320" y="1554480"/>
                      </a:lnTo>
                      <a:lnTo>
                        <a:pt x="1661160" y="1671320"/>
                      </a:lnTo>
                      <a:lnTo>
                        <a:pt x="1783080" y="1651000"/>
                      </a:lnTo>
                      <a:lnTo>
                        <a:pt x="1793240" y="1737360"/>
                      </a:lnTo>
                      <a:lnTo>
                        <a:pt x="1645920" y="1788160"/>
                      </a:lnTo>
                      <a:lnTo>
                        <a:pt x="1341120" y="1762760"/>
                      </a:lnTo>
                      <a:lnTo>
                        <a:pt x="1122680" y="1742440"/>
                      </a:lnTo>
                      <a:lnTo>
                        <a:pt x="843280" y="1666240"/>
                      </a:lnTo>
                      <a:lnTo>
                        <a:pt x="787400" y="1584960"/>
                      </a:lnTo>
                      <a:lnTo>
                        <a:pt x="553720" y="1630680"/>
                      </a:lnTo>
                      <a:lnTo>
                        <a:pt x="365760" y="1681480"/>
                      </a:lnTo>
                      <a:lnTo>
                        <a:pt x="0" y="1549400"/>
                      </a:lnTo>
                      <a:lnTo>
                        <a:pt x="208280" y="1361440"/>
                      </a:lnTo>
                      <a:lnTo>
                        <a:pt x="309880" y="1071880"/>
                      </a:lnTo>
                      <a:lnTo>
                        <a:pt x="396240" y="889000"/>
                      </a:lnTo>
                      <a:lnTo>
                        <a:pt x="462280" y="883920"/>
                      </a:lnTo>
                      <a:lnTo>
                        <a:pt x="558800" y="660400"/>
                      </a:lnTo>
                      <a:lnTo>
                        <a:pt x="695960" y="609600"/>
                      </a:lnTo>
                      <a:lnTo>
                        <a:pt x="528320" y="579120"/>
                      </a:lnTo>
                      <a:lnTo>
                        <a:pt x="563880" y="472440"/>
                      </a:lnTo>
                      <a:lnTo>
                        <a:pt x="746760" y="487680"/>
                      </a:lnTo>
                      <a:lnTo>
                        <a:pt x="797560" y="436880"/>
                      </a:lnTo>
                      <a:lnTo>
                        <a:pt x="802640" y="314960"/>
                      </a:lnTo>
                      <a:lnTo>
                        <a:pt x="751840" y="314960"/>
                      </a:lnTo>
                      <a:lnTo>
                        <a:pt x="660400" y="411480"/>
                      </a:lnTo>
                      <a:lnTo>
                        <a:pt x="624840" y="457200"/>
                      </a:lnTo>
                      <a:lnTo>
                        <a:pt x="568960" y="452120"/>
                      </a:lnTo>
                      <a:lnTo>
                        <a:pt x="685800" y="259080"/>
                      </a:lnTo>
                      <a:lnTo>
                        <a:pt x="772160" y="142240"/>
                      </a:lnTo>
                      <a:lnTo>
                        <a:pt x="909320" y="142240"/>
                      </a:lnTo>
                      <a:lnTo>
                        <a:pt x="990600" y="0"/>
                      </a:lnTo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1" name="手繪多邊形: 圖案 10">
                  <a:extLst>
                    <a:ext uri="{FF2B5EF4-FFF2-40B4-BE49-F238E27FC236}">
                      <a16:creationId xmlns:a16="http://schemas.microsoft.com/office/drawing/2014/main" id="{CE858F7B-C807-4088-B7E7-C097F6421A40}"/>
                    </a:ext>
                  </a:extLst>
                </p:cNvPr>
                <p:cNvSpPr/>
                <p:nvPr/>
              </p:nvSpPr>
              <p:spPr>
                <a:xfrm rot="21380133">
                  <a:off x="2100927" y="1648014"/>
                  <a:ext cx="3972559" cy="1945639"/>
                </a:xfrm>
                <a:custGeom>
                  <a:avLst/>
                  <a:gdLst>
                    <a:gd name="connsiteX0" fmla="*/ 624840 w 3972560"/>
                    <a:gd name="connsiteY0" fmla="*/ 0 h 1945640"/>
                    <a:gd name="connsiteX1" fmla="*/ 716280 w 3972560"/>
                    <a:gd name="connsiteY1" fmla="*/ 76200 h 1945640"/>
                    <a:gd name="connsiteX2" fmla="*/ 751840 w 3972560"/>
                    <a:gd name="connsiteY2" fmla="*/ 137160 h 1945640"/>
                    <a:gd name="connsiteX3" fmla="*/ 883920 w 3972560"/>
                    <a:gd name="connsiteY3" fmla="*/ 248920 h 1945640"/>
                    <a:gd name="connsiteX4" fmla="*/ 939800 w 3972560"/>
                    <a:gd name="connsiteY4" fmla="*/ 340360 h 1945640"/>
                    <a:gd name="connsiteX5" fmla="*/ 1041400 w 3972560"/>
                    <a:gd name="connsiteY5" fmla="*/ 381000 h 1945640"/>
                    <a:gd name="connsiteX6" fmla="*/ 1082040 w 3972560"/>
                    <a:gd name="connsiteY6" fmla="*/ 406400 h 1945640"/>
                    <a:gd name="connsiteX7" fmla="*/ 1214120 w 3972560"/>
                    <a:gd name="connsiteY7" fmla="*/ 502920 h 1945640"/>
                    <a:gd name="connsiteX8" fmla="*/ 1295400 w 3972560"/>
                    <a:gd name="connsiteY8" fmla="*/ 538480 h 1945640"/>
                    <a:gd name="connsiteX9" fmla="*/ 1371600 w 3972560"/>
                    <a:gd name="connsiteY9" fmla="*/ 558800 h 1945640"/>
                    <a:gd name="connsiteX10" fmla="*/ 1503680 w 3972560"/>
                    <a:gd name="connsiteY10" fmla="*/ 665480 h 1945640"/>
                    <a:gd name="connsiteX11" fmla="*/ 1661160 w 3972560"/>
                    <a:gd name="connsiteY11" fmla="*/ 660400 h 1945640"/>
                    <a:gd name="connsiteX12" fmla="*/ 1808480 w 3972560"/>
                    <a:gd name="connsiteY12" fmla="*/ 640080 h 1945640"/>
                    <a:gd name="connsiteX13" fmla="*/ 1844040 w 3972560"/>
                    <a:gd name="connsiteY13" fmla="*/ 609600 h 1945640"/>
                    <a:gd name="connsiteX14" fmla="*/ 1823720 w 3972560"/>
                    <a:gd name="connsiteY14" fmla="*/ 457200 h 1945640"/>
                    <a:gd name="connsiteX15" fmla="*/ 1879600 w 3972560"/>
                    <a:gd name="connsiteY15" fmla="*/ 441960 h 1945640"/>
                    <a:gd name="connsiteX16" fmla="*/ 2001520 w 3972560"/>
                    <a:gd name="connsiteY16" fmla="*/ 467360 h 1945640"/>
                    <a:gd name="connsiteX17" fmla="*/ 2103120 w 3972560"/>
                    <a:gd name="connsiteY17" fmla="*/ 462280 h 1945640"/>
                    <a:gd name="connsiteX18" fmla="*/ 2133600 w 3972560"/>
                    <a:gd name="connsiteY18" fmla="*/ 492760 h 1945640"/>
                    <a:gd name="connsiteX19" fmla="*/ 2169160 w 3972560"/>
                    <a:gd name="connsiteY19" fmla="*/ 482600 h 1945640"/>
                    <a:gd name="connsiteX20" fmla="*/ 2316480 w 3972560"/>
                    <a:gd name="connsiteY20" fmla="*/ 650240 h 1945640"/>
                    <a:gd name="connsiteX21" fmla="*/ 2352040 w 3972560"/>
                    <a:gd name="connsiteY21" fmla="*/ 660400 h 1945640"/>
                    <a:gd name="connsiteX22" fmla="*/ 2402840 w 3972560"/>
                    <a:gd name="connsiteY22" fmla="*/ 553720 h 1945640"/>
                    <a:gd name="connsiteX23" fmla="*/ 2468880 w 3972560"/>
                    <a:gd name="connsiteY23" fmla="*/ 518160 h 1945640"/>
                    <a:gd name="connsiteX24" fmla="*/ 2489200 w 3972560"/>
                    <a:gd name="connsiteY24" fmla="*/ 508000 h 1945640"/>
                    <a:gd name="connsiteX25" fmla="*/ 2524760 w 3972560"/>
                    <a:gd name="connsiteY25" fmla="*/ 553720 h 1945640"/>
                    <a:gd name="connsiteX26" fmla="*/ 2595880 w 3972560"/>
                    <a:gd name="connsiteY26" fmla="*/ 482600 h 1945640"/>
                    <a:gd name="connsiteX27" fmla="*/ 2646680 w 3972560"/>
                    <a:gd name="connsiteY27" fmla="*/ 472440 h 1945640"/>
                    <a:gd name="connsiteX28" fmla="*/ 2733040 w 3972560"/>
                    <a:gd name="connsiteY28" fmla="*/ 340360 h 1945640"/>
                    <a:gd name="connsiteX29" fmla="*/ 2839720 w 3972560"/>
                    <a:gd name="connsiteY29" fmla="*/ 355600 h 1945640"/>
                    <a:gd name="connsiteX30" fmla="*/ 2880360 w 3972560"/>
                    <a:gd name="connsiteY30" fmla="*/ 279400 h 1945640"/>
                    <a:gd name="connsiteX31" fmla="*/ 2921000 w 3972560"/>
                    <a:gd name="connsiteY31" fmla="*/ 238760 h 1945640"/>
                    <a:gd name="connsiteX32" fmla="*/ 2966720 w 3972560"/>
                    <a:gd name="connsiteY32" fmla="*/ 203200 h 1945640"/>
                    <a:gd name="connsiteX33" fmla="*/ 3042920 w 3972560"/>
                    <a:gd name="connsiteY33" fmla="*/ 264160 h 1945640"/>
                    <a:gd name="connsiteX34" fmla="*/ 3108960 w 3972560"/>
                    <a:gd name="connsiteY34" fmla="*/ 193040 h 1945640"/>
                    <a:gd name="connsiteX35" fmla="*/ 3154680 w 3972560"/>
                    <a:gd name="connsiteY35" fmla="*/ 91440 h 1945640"/>
                    <a:gd name="connsiteX36" fmla="*/ 3225800 w 3972560"/>
                    <a:gd name="connsiteY36" fmla="*/ 50800 h 1945640"/>
                    <a:gd name="connsiteX37" fmla="*/ 3403600 w 3972560"/>
                    <a:gd name="connsiteY37" fmla="*/ 20320 h 1945640"/>
                    <a:gd name="connsiteX38" fmla="*/ 3454400 w 3972560"/>
                    <a:gd name="connsiteY38" fmla="*/ 0 h 1945640"/>
                    <a:gd name="connsiteX39" fmla="*/ 3489960 w 3972560"/>
                    <a:gd name="connsiteY39" fmla="*/ 66040 h 1945640"/>
                    <a:gd name="connsiteX40" fmla="*/ 3489960 w 3972560"/>
                    <a:gd name="connsiteY40" fmla="*/ 208280 h 1945640"/>
                    <a:gd name="connsiteX41" fmla="*/ 3596640 w 3972560"/>
                    <a:gd name="connsiteY41" fmla="*/ 264160 h 1945640"/>
                    <a:gd name="connsiteX42" fmla="*/ 3647440 w 3972560"/>
                    <a:gd name="connsiteY42" fmla="*/ 248920 h 1945640"/>
                    <a:gd name="connsiteX43" fmla="*/ 3688080 w 3972560"/>
                    <a:gd name="connsiteY43" fmla="*/ 335280 h 1945640"/>
                    <a:gd name="connsiteX44" fmla="*/ 3845560 w 3972560"/>
                    <a:gd name="connsiteY44" fmla="*/ 259080 h 1945640"/>
                    <a:gd name="connsiteX45" fmla="*/ 3947160 w 3972560"/>
                    <a:gd name="connsiteY45" fmla="*/ 264160 h 1945640"/>
                    <a:gd name="connsiteX46" fmla="*/ 3972560 w 3972560"/>
                    <a:gd name="connsiteY46" fmla="*/ 345440 h 1945640"/>
                    <a:gd name="connsiteX47" fmla="*/ 3896360 w 3972560"/>
                    <a:gd name="connsiteY47" fmla="*/ 477520 h 1945640"/>
                    <a:gd name="connsiteX48" fmla="*/ 3881120 w 3972560"/>
                    <a:gd name="connsiteY48" fmla="*/ 589280 h 1945640"/>
                    <a:gd name="connsiteX49" fmla="*/ 3749040 w 3972560"/>
                    <a:gd name="connsiteY49" fmla="*/ 675640 h 1945640"/>
                    <a:gd name="connsiteX50" fmla="*/ 3693160 w 3972560"/>
                    <a:gd name="connsiteY50" fmla="*/ 762000 h 1945640"/>
                    <a:gd name="connsiteX51" fmla="*/ 3683000 w 3972560"/>
                    <a:gd name="connsiteY51" fmla="*/ 848360 h 1945640"/>
                    <a:gd name="connsiteX52" fmla="*/ 3586480 w 3972560"/>
                    <a:gd name="connsiteY52" fmla="*/ 924560 h 1945640"/>
                    <a:gd name="connsiteX53" fmla="*/ 3530600 w 3972560"/>
                    <a:gd name="connsiteY53" fmla="*/ 985520 h 1945640"/>
                    <a:gd name="connsiteX54" fmla="*/ 3449320 w 3972560"/>
                    <a:gd name="connsiteY54" fmla="*/ 909320 h 1945640"/>
                    <a:gd name="connsiteX55" fmla="*/ 3352800 w 3972560"/>
                    <a:gd name="connsiteY55" fmla="*/ 955040 h 1945640"/>
                    <a:gd name="connsiteX56" fmla="*/ 3241040 w 3972560"/>
                    <a:gd name="connsiteY56" fmla="*/ 863600 h 1945640"/>
                    <a:gd name="connsiteX57" fmla="*/ 3169920 w 3972560"/>
                    <a:gd name="connsiteY57" fmla="*/ 949960 h 1945640"/>
                    <a:gd name="connsiteX58" fmla="*/ 3119120 w 3972560"/>
                    <a:gd name="connsiteY58" fmla="*/ 985520 h 1945640"/>
                    <a:gd name="connsiteX59" fmla="*/ 2997200 w 3972560"/>
                    <a:gd name="connsiteY59" fmla="*/ 960120 h 1945640"/>
                    <a:gd name="connsiteX60" fmla="*/ 2931160 w 3972560"/>
                    <a:gd name="connsiteY60" fmla="*/ 990600 h 1945640"/>
                    <a:gd name="connsiteX61" fmla="*/ 2804160 w 3972560"/>
                    <a:gd name="connsiteY61" fmla="*/ 939800 h 1945640"/>
                    <a:gd name="connsiteX62" fmla="*/ 2672080 w 3972560"/>
                    <a:gd name="connsiteY62" fmla="*/ 1087120 h 1945640"/>
                    <a:gd name="connsiteX63" fmla="*/ 2550160 w 3972560"/>
                    <a:gd name="connsiteY63" fmla="*/ 1076960 h 1945640"/>
                    <a:gd name="connsiteX64" fmla="*/ 2468880 w 3972560"/>
                    <a:gd name="connsiteY64" fmla="*/ 1198880 h 1945640"/>
                    <a:gd name="connsiteX65" fmla="*/ 2296160 w 3972560"/>
                    <a:gd name="connsiteY65" fmla="*/ 1264920 h 1945640"/>
                    <a:gd name="connsiteX66" fmla="*/ 2199640 w 3972560"/>
                    <a:gd name="connsiteY66" fmla="*/ 1259840 h 1945640"/>
                    <a:gd name="connsiteX67" fmla="*/ 2118360 w 3972560"/>
                    <a:gd name="connsiteY67" fmla="*/ 1422400 h 1945640"/>
                    <a:gd name="connsiteX68" fmla="*/ 1950720 w 3972560"/>
                    <a:gd name="connsiteY68" fmla="*/ 1397000 h 1945640"/>
                    <a:gd name="connsiteX69" fmla="*/ 1838960 w 3972560"/>
                    <a:gd name="connsiteY69" fmla="*/ 1478280 h 1945640"/>
                    <a:gd name="connsiteX70" fmla="*/ 1747520 w 3972560"/>
                    <a:gd name="connsiteY70" fmla="*/ 1447800 h 1945640"/>
                    <a:gd name="connsiteX71" fmla="*/ 1564640 w 3972560"/>
                    <a:gd name="connsiteY71" fmla="*/ 1417320 h 1945640"/>
                    <a:gd name="connsiteX72" fmla="*/ 1478280 w 3972560"/>
                    <a:gd name="connsiteY72" fmla="*/ 1549400 h 1945640"/>
                    <a:gd name="connsiteX73" fmla="*/ 1457960 w 3972560"/>
                    <a:gd name="connsiteY73" fmla="*/ 1625600 h 1945640"/>
                    <a:gd name="connsiteX74" fmla="*/ 1402080 w 3972560"/>
                    <a:gd name="connsiteY74" fmla="*/ 1671320 h 1945640"/>
                    <a:gd name="connsiteX75" fmla="*/ 1239520 w 3972560"/>
                    <a:gd name="connsiteY75" fmla="*/ 1935480 h 1945640"/>
                    <a:gd name="connsiteX76" fmla="*/ 1021080 w 3972560"/>
                    <a:gd name="connsiteY76" fmla="*/ 1945640 h 1945640"/>
                    <a:gd name="connsiteX77" fmla="*/ 731520 w 3972560"/>
                    <a:gd name="connsiteY77" fmla="*/ 1823720 h 1945640"/>
                    <a:gd name="connsiteX78" fmla="*/ 660400 w 3972560"/>
                    <a:gd name="connsiteY78" fmla="*/ 1813560 h 1945640"/>
                    <a:gd name="connsiteX79" fmla="*/ 604520 w 3972560"/>
                    <a:gd name="connsiteY79" fmla="*/ 1513840 h 1945640"/>
                    <a:gd name="connsiteX80" fmla="*/ 482600 w 3972560"/>
                    <a:gd name="connsiteY80" fmla="*/ 1468120 h 1945640"/>
                    <a:gd name="connsiteX81" fmla="*/ 330200 w 3972560"/>
                    <a:gd name="connsiteY81" fmla="*/ 1447800 h 1945640"/>
                    <a:gd name="connsiteX82" fmla="*/ 238760 w 3972560"/>
                    <a:gd name="connsiteY82" fmla="*/ 1330960 h 1945640"/>
                    <a:gd name="connsiteX83" fmla="*/ 213360 w 3972560"/>
                    <a:gd name="connsiteY83" fmla="*/ 1198880 h 1945640"/>
                    <a:gd name="connsiteX84" fmla="*/ 137160 w 3972560"/>
                    <a:gd name="connsiteY84" fmla="*/ 1112520 h 1945640"/>
                    <a:gd name="connsiteX85" fmla="*/ 91440 w 3972560"/>
                    <a:gd name="connsiteY85" fmla="*/ 1087120 h 1945640"/>
                    <a:gd name="connsiteX86" fmla="*/ 0 w 3972560"/>
                    <a:gd name="connsiteY86" fmla="*/ 995680 h 1945640"/>
                    <a:gd name="connsiteX87" fmla="*/ 147320 w 3972560"/>
                    <a:gd name="connsiteY87" fmla="*/ 767080 h 1945640"/>
                    <a:gd name="connsiteX88" fmla="*/ 238760 w 3972560"/>
                    <a:gd name="connsiteY88" fmla="*/ 629920 h 1945640"/>
                    <a:gd name="connsiteX89" fmla="*/ 436880 w 3972560"/>
                    <a:gd name="connsiteY89" fmla="*/ 391160 h 1945640"/>
                    <a:gd name="connsiteX90" fmla="*/ 548640 w 3972560"/>
                    <a:gd name="connsiteY90" fmla="*/ 187960 h 1945640"/>
                    <a:gd name="connsiteX91" fmla="*/ 624840 w 3972560"/>
                    <a:gd name="connsiteY91" fmla="*/ 0 h 194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972560" h="1945640">
                      <a:moveTo>
                        <a:pt x="624840" y="0"/>
                      </a:moveTo>
                      <a:lnTo>
                        <a:pt x="716280" y="76200"/>
                      </a:lnTo>
                      <a:lnTo>
                        <a:pt x="751840" y="137160"/>
                      </a:lnTo>
                      <a:lnTo>
                        <a:pt x="883920" y="248920"/>
                      </a:lnTo>
                      <a:lnTo>
                        <a:pt x="939800" y="340360"/>
                      </a:lnTo>
                      <a:lnTo>
                        <a:pt x="1041400" y="381000"/>
                      </a:lnTo>
                      <a:lnTo>
                        <a:pt x="1082040" y="406400"/>
                      </a:lnTo>
                      <a:lnTo>
                        <a:pt x="1214120" y="502920"/>
                      </a:lnTo>
                      <a:lnTo>
                        <a:pt x="1295400" y="538480"/>
                      </a:lnTo>
                      <a:lnTo>
                        <a:pt x="1371600" y="558800"/>
                      </a:lnTo>
                      <a:lnTo>
                        <a:pt x="1503680" y="665480"/>
                      </a:lnTo>
                      <a:lnTo>
                        <a:pt x="1661160" y="660400"/>
                      </a:lnTo>
                      <a:lnTo>
                        <a:pt x="1808480" y="640080"/>
                      </a:lnTo>
                      <a:lnTo>
                        <a:pt x="1844040" y="609600"/>
                      </a:lnTo>
                      <a:lnTo>
                        <a:pt x="1823720" y="457200"/>
                      </a:lnTo>
                      <a:lnTo>
                        <a:pt x="1879600" y="441960"/>
                      </a:lnTo>
                      <a:lnTo>
                        <a:pt x="2001520" y="467360"/>
                      </a:lnTo>
                      <a:lnTo>
                        <a:pt x="2103120" y="462280"/>
                      </a:lnTo>
                      <a:lnTo>
                        <a:pt x="2133600" y="492760"/>
                      </a:lnTo>
                      <a:lnTo>
                        <a:pt x="2169160" y="482600"/>
                      </a:lnTo>
                      <a:lnTo>
                        <a:pt x="2316480" y="650240"/>
                      </a:lnTo>
                      <a:lnTo>
                        <a:pt x="2352040" y="660400"/>
                      </a:lnTo>
                      <a:lnTo>
                        <a:pt x="2402840" y="553720"/>
                      </a:lnTo>
                      <a:lnTo>
                        <a:pt x="2468880" y="518160"/>
                      </a:lnTo>
                      <a:lnTo>
                        <a:pt x="2489200" y="508000"/>
                      </a:lnTo>
                      <a:lnTo>
                        <a:pt x="2524760" y="553720"/>
                      </a:lnTo>
                      <a:lnTo>
                        <a:pt x="2595880" y="482600"/>
                      </a:lnTo>
                      <a:lnTo>
                        <a:pt x="2646680" y="472440"/>
                      </a:lnTo>
                      <a:lnTo>
                        <a:pt x="2733040" y="340360"/>
                      </a:lnTo>
                      <a:lnTo>
                        <a:pt x="2839720" y="355600"/>
                      </a:lnTo>
                      <a:lnTo>
                        <a:pt x="2880360" y="279400"/>
                      </a:lnTo>
                      <a:lnTo>
                        <a:pt x="2921000" y="238760"/>
                      </a:lnTo>
                      <a:lnTo>
                        <a:pt x="2966720" y="203200"/>
                      </a:lnTo>
                      <a:lnTo>
                        <a:pt x="3042920" y="264160"/>
                      </a:lnTo>
                      <a:lnTo>
                        <a:pt x="3108960" y="193040"/>
                      </a:lnTo>
                      <a:lnTo>
                        <a:pt x="3154680" y="91440"/>
                      </a:lnTo>
                      <a:lnTo>
                        <a:pt x="3225800" y="50800"/>
                      </a:lnTo>
                      <a:lnTo>
                        <a:pt x="3403600" y="20320"/>
                      </a:lnTo>
                      <a:lnTo>
                        <a:pt x="3454400" y="0"/>
                      </a:lnTo>
                      <a:lnTo>
                        <a:pt x="3489960" y="66040"/>
                      </a:lnTo>
                      <a:lnTo>
                        <a:pt x="3489960" y="208280"/>
                      </a:lnTo>
                      <a:lnTo>
                        <a:pt x="3596640" y="264160"/>
                      </a:lnTo>
                      <a:lnTo>
                        <a:pt x="3647440" y="248920"/>
                      </a:lnTo>
                      <a:lnTo>
                        <a:pt x="3688080" y="335280"/>
                      </a:lnTo>
                      <a:lnTo>
                        <a:pt x="3845560" y="259080"/>
                      </a:lnTo>
                      <a:lnTo>
                        <a:pt x="3947160" y="264160"/>
                      </a:lnTo>
                      <a:lnTo>
                        <a:pt x="3972560" y="345440"/>
                      </a:lnTo>
                      <a:lnTo>
                        <a:pt x="3896360" y="477520"/>
                      </a:lnTo>
                      <a:lnTo>
                        <a:pt x="3881120" y="589280"/>
                      </a:lnTo>
                      <a:lnTo>
                        <a:pt x="3749040" y="675640"/>
                      </a:lnTo>
                      <a:lnTo>
                        <a:pt x="3693160" y="762000"/>
                      </a:lnTo>
                      <a:lnTo>
                        <a:pt x="3683000" y="848360"/>
                      </a:lnTo>
                      <a:lnTo>
                        <a:pt x="3586480" y="924560"/>
                      </a:lnTo>
                      <a:lnTo>
                        <a:pt x="3530600" y="985520"/>
                      </a:lnTo>
                      <a:lnTo>
                        <a:pt x="3449320" y="909320"/>
                      </a:lnTo>
                      <a:lnTo>
                        <a:pt x="3352800" y="955040"/>
                      </a:lnTo>
                      <a:lnTo>
                        <a:pt x="3241040" y="863600"/>
                      </a:lnTo>
                      <a:lnTo>
                        <a:pt x="3169920" y="949960"/>
                      </a:lnTo>
                      <a:lnTo>
                        <a:pt x="3119120" y="985520"/>
                      </a:lnTo>
                      <a:lnTo>
                        <a:pt x="2997200" y="960120"/>
                      </a:lnTo>
                      <a:lnTo>
                        <a:pt x="2931160" y="990600"/>
                      </a:lnTo>
                      <a:lnTo>
                        <a:pt x="2804160" y="939800"/>
                      </a:lnTo>
                      <a:lnTo>
                        <a:pt x="2672080" y="1087120"/>
                      </a:lnTo>
                      <a:lnTo>
                        <a:pt x="2550160" y="1076960"/>
                      </a:lnTo>
                      <a:lnTo>
                        <a:pt x="2468880" y="1198880"/>
                      </a:lnTo>
                      <a:lnTo>
                        <a:pt x="2296160" y="1264920"/>
                      </a:lnTo>
                      <a:lnTo>
                        <a:pt x="2199640" y="1259840"/>
                      </a:lnTo>
                      <a:lnTo>
                        <a:pt x="2118360" y="1422400"/>
                      </a:lnTo>
                      <a:lnTo>
                        <a:pt x="1950720" y="1397000"/>
                      </a:lnTo>
                      <a:lnTo>
                        <a:pt x="1838960" y="1478280"/>
                      </a:lnTo>
                      <a:lnTo>
                        <a:pt x="1747520" y="1447800"/>
                      </a:lnTo>
                      <a:lnTo>
                        <a:pt x="1564640" y="1417320"/>
                      </a:lnTo>
                      <a:lnTo>
                        <a:pt x="1478280" y="1549400"/>
                      </a:lnTo>
                      <a:lnTo>
                        <a:pt x="1457960" y="1625600"/>
                      </a:lnTo>
                      <a:lnTo>
                        <a:pt x="1402080" y="1671320"/>
                      </a:lnTo>
                      <a:lnTo>
                        <a:pt x="1239520" y="1935480"/>
                      </a:lnTo>
                      <a:lnTo>
                        <a:pt x="1021080" y="1945640"/>
                      </a:lnTo>
                      <a:lnTo>
                        <a:pt x="731520" y="1823720"/>
                      </a:lnTo>
                      <a:lnTo>
                        <a:pt x="660400" y="1813560"/>
                      </a:lnTo>
                      <a:lnTo>
                        <a:pt x="604520" y="1513840"/>
                      </a:lnTo>
                      <a:lnTo>
                        <a:pt x="482600" y="1468120"/>
                      </a:lnTo>
                      <a:lnTo>
                        <a:pt x="330200" y="1447800"/>
                      </a:lnTo>
                      <a:lnTo>
                        <a:pt x="238760" y="1330960"/>
                      </a:lnTo>
                      <a:lnTo>
                        <a:pt x="213360" y="1198880"/>
                      </a:lnTo>
                      <a:lnTo>
                        <a:pt x="137160" y="1112520"/>
                      </a:lnTo>
                      <a:lnTo>
                        <a:pt x="91440" y="1087120"/>
                      </a:lnTo>
                      <a:lnTo>
                        <a:pt x="0" y="995680"/>
                      </a:lnTo>
                      <a:lnTo>
                        <a:pt x="147320" y="767080"/>
                      </a:lnTo>
                      <a:lnTo>
                        <a:pt x="238760" y="629920"/>
                      </a:lnTo>
                      <a:lnTo>
                        <a:pt x="436880" y="391160"/>
                      </a:lnTo>
                      <a:lnTo>
                        <a:pt x="548640" y="187960"/>
                      </a:lnTo>
                      <a:lnTo>
                        <a:pt x="62484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</p:grpSp>
        </p:grp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92E9523B-C984-4147-B070-24DCCD076227}"/>
                </a:ext>
              </a:extLst>
            </p:cNvPr>
            <p:cNvSpPr/>
            <p:nvPr/>
          </p:nvSpPr>
          <p:spPr>
            <a:xfrm>
              <a:off x="1437171" y="2595538"/>
              <a:ext cx="78041" cy="7937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C3B414C8-AFB7-4C33-B734-25397A59FA21}"/>
              </a:ext>
            </a:extLst>
          </p:cNvPr>
          <p:cNvGrpSpPr/>
          <p:nvPr/>
        </p:nvGrpSpPr>
        <p:grpSpPr>
          <a:xfrm>
            <a:off x="3048270" y="1473970"/>
            <a:ext cx="5106160" cy="2784606"/>
            <a:chOff x="3223110" y="1016713"/>
            <a:chExt cx="5295030" cy="2887605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6178CAA6-EB26-45F7-918B-313A7D813671}"/>
                </a:ext>
              </a:extLst>
            </p:cNvPr>
            <p:cNvGrpSpPr/>
            <p:nvPr/>
          </p:nvGrpSpPr>
          <p:grpSpPr>
            <a:xfrm>
              <a:off x="3707380" y="1016713"/>
              <a:ext cx="4810760" cy="2887605"/>
              <a:chOff x="1224280" y="1666240"/>
              <a:chExt cx="4810760" cy="2887605"/>
            </a:xfrm>
          </p:grpSpPr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F06C37D8-CF3D-47CB-A49F-884532B56158}"/>
                  </a:ext>
                </a:extLst>
              </p:cNvPr>
              <p:cNvGrpSpPr/>
              <p:nvPr/>
            </p:nvGrpSpPr>
            <p:grpSpPr>
              <a:xfrm>
                <a:off x="1224280" y="1666240"/>
                <a:ext cx="4810760" cy="2887605"/>
                <a:chOff x="1224280" y="1666240"/>
                <a:chExt cx="4810760" cy="2887605"/>
              </a:xfrm>
            </p:grpSpPr>
            <p:sp>
              <p:nvSpPr>
                <p:cNvPr id="20" name="手繪多邊形: 圖案 19">
                  <a:extLst>
                    <a:ext uri="{FF2B5EF4-FFF2-40B4-BE49-F238E27FC236}">
                      <a16:creationId xmlns:a16="http://schemas.microsoft.com/office/drawing/2014/main" id="{65157B29-D72A-4C95-9207-D33679379F38}"/>
                    </a:ext>
                  </a:extLst>
                </p:cNvPr>
                <p:cNvSpPr/>
                <p:nvPr/>
              </p:nvSpPr>
              <p:spPr>
                <a:xfrm>
                  <a:off x="1224280" y="2760605"/>
                  <a:ext cx="1793240" cy="1793240"/>
                </a:xfrm>
                <a:custGeom>
                  <a:avLst/>
                  <a:gdLst>
                    <a:gd name="connsiteX0" fmla="*/ 1772920 w 1793240"/>
                    <a:gd name="connsiteY0" fmla="*/ 777240 h 1788160"/>
                    <a:gd name="connsiteX1" fmla="*/ 1737360 w 1793240"/>
                    <a:gd name="connsiteY1" fmla="*/ 838200 h 1788160"/>
                    <a:gd name="connsiteX2" fmla="*/ 1625600 w 1793240"/>
                    <a:gd name="connsiteY2" fmla="*/ 817880 h 1788160"/>
                    <a:gd name="connsiteX3" fmla="*/ 1615440 w 1793240"/>
                    <a:gd name="connsiteY3" fmla="*/ 878840 h 1788160"/>
                    <a:gd name="connsiteX4" fmla="*/ 1666240 w 1793240"/>
                    <a:gd name="connsiteY4" fmla="*/ 914400 h 1788160"/>
                    <a:gd name="connsiteX5" fmla="*/ 1625600 w 1793240"/>
                    <a:gd name="connsiteY5" fmla="*/ 1046480 h 1788160"/>
                    <a:gd name="connsiteX6" fmla="*/ 1554480 w 1793240"/>
                    <a:gd name="connsiteY6" fmla="*/ 1112520 h 1788160"/>
                    <a:gd name="connsiteX7" fmla="*/ 1590040 w 1793240"/>
                    <a:gd name="connsiteY7" fmla="*/ 1259840 h 1788160"/>
                    <a:gd name="connsiteX8" fmla="*/ 1539240 w 1793240"/>
                    <a:gd name="connsiteY8" fmla="*/ 1463040 h 1788160"/>
                    <a:gd name="connsiteX9" fmla="*/ 1544320 w 1793240"/>
                    <a:gd name="connsiteY9" fmla="*/ 1554480 h 1788160"/>
                    <a:gd name="connsiteX10" fmla="*/ 1661160 w 1793240"/>
                    <a:gd name="connsiteY10" fmla="*/ 1671320 h 1788160"/>
                    <a:gd name="connsiteX11" fmla="*/ 1783080 w 1793240"/>
                    <a:gd name="connsiteY11" fmla="*/ 1651000 h 1788160"/>
                    <a:gd name="connsiteX12" fmla="*/ 1793240 w 1793240"/>
                    <a:gd name="connsiteY12" fmla="*/ 1737360 h 1788160"/>
                    <a:gd name="connsiteX13" fmla="*/ 1645920 w 1793240"/>
                    <a:gd name="connsiteY13" fmla="*/ 1788160 h 1788160"/>
                    <a:gd name="connsiteX14" fmla="*/ 1341120 w 1793240"/>
                    <a:gd name="connsiteY14" fmla="*/ 1762760 h 1788160"/>
                    <a:gd name="connsiteX15" fmla="*/ 1122680 w 1793240"/>
                    <a:gd name="connsiteY15" fmla="*/ 1742440 h 1788160"/>
                    <a:gd name="connsiteX16" fmla="*/ 843280 w 1793240"/>
                    <a:gd name="connsiteY16" fmla="*/ 1666240 h 1788160"/>
                    <a:gd name="connsiteX17" fmla="*/ 787400 w 1793240"/>
                    <a:gd name="connsiteY17" fmla="*/ 1584960 h 1788160"/>
                    <a:gd name="connsiteX18" fmla="*/ 553720 w 1793240"/>
                    <a:gd name="connsiteY18" fmla="*/ 1630680 h 1788160"/>
                    <a:gd name="connsiteX19" fmla="*/ 365760 w 1793240"/>
                    <a:gd name="connsiteY19" fmla="*/ 1681480 h 1788160"/>
                    <a:gd name="connsiteX20" fmla="*/ 0 w 1793240"/>
                    <a:gd name="connsiteY20" fmla="*/ 1549400 h 1788160"/>
                    <a:gd name="connsiteX21" fmla="*/ 208280 w 1793240"/>
                    <a:gd name="connsiteY21" fmla="*/ 1361440 h 1788160"/>
                    <a:gd name="connsiteX22" fmla="*/ 309880 w 1793240"/>
                    <a:gd name="connsiteY22" fmla="*/ 1071880 h 1788160"/>
                    <a:gd name="connsiteX23" fmla="*/ 396240 w 1793240"/>
                    <a:gd name="connsiteY23" fmla="*/ 889000 h 1788160"/>
                    <a:gd name="connsiteX24" fmla="*/ 462280 w 1793240"/>
                    <a:gd name="connsiteY24" fmla="*/ 883920 h 1788160"/>
                    <a:gd name="connsiteX25" fmla="*/ 558800 w 1793240"/>
                    <a:gd name="connsiteY25" fmla="*/ 660400 h 1788160"/>
                    <a:gd name="connsiteX26" fmla="*/ 695960 w 1793240"/>
                    <a:gd name="connsiteY26" fmla="*/ 609600 h 1788160"/>
                    <a:gd name="connsiteX27" fmla="*/ 528320 w 1793240"/>
                    <a:gd name="connsiteY27" fmla="*/ 579120 h 1788160"/>
                    <a:gd name="connsiteX28" fmla="*/ 563880 w 1793240"/>
                    <a:gd name="connsiteY28" fmla="*/ 472440 h 1788160"/>
                    <a:gd name="connsiteX29" fmla="*/ 746760 w 1793240"/>
                    <a:gd name="connsiteY29" fmla="*/ 487680 h 1788160"/>
                    <a:gd name="connsiteX30" fmla="*/ 797560 w 1793240"/>
                    <a:gd name="connsiteY30" fmla="*/ 436880 h 1788160"/>
                    <a:gd name="connsiteX31" fmla="*/ 802640 w 1793240"/>
                    <a:gd name="connsiteY31" fmla="*/ 314960 h 1788160"/>
                    <a:gd name="connsiteX32" fmla="*/ 751840 w 1793240"/>
                    <a:gd name="connsiteY32" fmla="*/ 314960 h 1788160"/>
                    <a:gd name="connsiteX33" fmla="*/ 660400 w 1793240"/>
                    <a:gd name="connsiteY33" fmla="*/ 411480 h 1788160"/>
                    <a:gd name="connsiteX34" fmla="*/ 624840 w 1793240"/>
                    <a:gd name="connsiteY34" fmla="*/ 457200 h 1788160"/>
                    <a:gd name="connsiteX35" fmla="*/ 568960 w 1793240"/>
                    <a:gd name="connsiteY35" fmla="*/ 452120 h 1788160"/>
                    <a:gd name="connsiteX36" fmla="*/ 685800 w 1793240"/>
                    <a:gd name="connsiteY36" fmla="*/ 259080 h 1788160"/>
                    <a:gd name="connsiteX37" fmla="*/ 772160 w 1793240"/>
                    <a:gd name="connsiteY37" fmla="*/ 142240 h 1788160"/>
                    <a:gd name="connsiteX38" fmla="*/ 909320 w 1793240"/>
                    <a:gd name="connsiteY38" fmla="*/ 142240 h 1788160"/>
                    <a:gd name="connsiteX39" fmla="*/ 990600 w 1793240"/>
                    <a:gd name="connsiteY39" fmla="*/ 0 h 1788160"/>
                    <a:gd name="connsiteX0" fmla="*/ 1772920 w 1793240"/>
                    <a:gd name="connsiteY0" fmla="*/ 782320 h 1793240"/>
                    <a:gd name="connsiteX1" fmla="*/ 1737360 w 1793240"/>
                    <a:gd name="connsiteY1" fmla="*/ 843280 h 1793240"/>
                    <a:gd name="connsiteX2" fmla="*/ 1625600 w 1793240"/>
                    <a:gd name="connsiteY2" fmla="*/ 822960 h 1793240"/>
                    <a:gd name="connsiteX3" fmla="*/ 1615440 w 1793240"/>
                    <a:gd name="connsiteY3" fmla="*/ 883920 h 1793240"/>
                    <a:gd name="connsiteX4" fmla="*/ 1666240 w 1793240"/>
                    <a:gd name="connsiteY4" fmla="*/ 919480 h 1793240"/>
                    <a:gd name="connsiteX5" fmla="*/ 1625600 w 1793240"/>
                    <a:gd name="connsiteY5" fmla="*/ 1051560 h 1793240"/>
                    <a:gd name="connsiteX6" fmla="*/ 1554480 w 1793240"/>
                    <a:gd name="connsiteY6" fmla="*/ 1117600 h 1793240"/>
                    <a:gd name="connsiteX7" fmla="*/ 1590040 w 1793240"/>
                    <a:gd name="connsiteY7" fmla="*/ 1264920 h 1793240"/>
                    <a:gd name="connsiteX8" fmla="*/ 1539240 w 1793240"/>
                    <a:gd name="connsiteY8" fmla="*/ 1468120 h 1793240"/>
                    <a:gd name="connsiteX9" fmla="*/ 1544320 w 1793240"/>
                    <a:gd name="connsiteY9" fmla="*/ 1559560 h 1793240"/>
                    <a:gd name="connsiteX10" fmla="*/ 1661160 w 1793240"/>
                    <a:gd name="connsiteY10" fmla="*/ 1676400 h 1793240"/>
                    <a:gd name="connsiteX11" fmla="*/ 1783080 w 1793240"/>
                    <a:gd name="connsiteY11" fmla="*/ 1656080 h 1793240"/>
                    <a:gd name="connsiteX12" fmla="*/ 1793240 w 1793240"/>
                    <a:gd name="connsiteY12" fmla="*/ 1742440 h 1793240"/>
                    <a:gd name="connsiteX13" fmla="*/ 1645920 w 1793240"/>
                    <a:gd name="connsiteY13" fmla="*/ 1793240 h 1793240"/>
                    <a:gd name="connsiteX14" fmla="*/ 1341120 w 1793240"/>
                    <a:gd name="connsiteY14" fmla="*/ 1767840 h 1793240"/>
                    <a:gd name="connsiteX15" fmla="*/ 1122680 w 1793240"/>
                    <a:gd name="connsiteY15" fmla="*/ 1747520 h 1793240"/>
                    <a:gd name="connsiteX16" fmla="*/ 843280 w 1793240"/>
                    <a:gd name="connsiteY16" fmla="*/ 1671320 h 1793240"/>
                    <a:gd name="connsiteX17" fmla="*/ 787400 w 1793240"/>
                    <a:gd name="connsiteY17" fmla="*/ 1590040 h 1793240"/>
                    <a:gd name="connsiteX18" fmla="*/ 553720 w 1793240"/>
                    <a:gd name="connsiteY18" fmla="*/ 1635760 h 1793240"/>
                    <a:gd name="connsiteX19" fmla="*/ 365760 w 1793240"/>
                    <a:gd name="connsiteY19" fmla="*/ 1686560 h 1793240"/>
                    <a:gd name="connsiteX20" fmla="*/ 0 w 1793240"/>
                    <a:gd name="connsiteY20" fmla="*/ 1554480 h 1793240"/>
                    <a:gd name="connsiteX21" fmla="*/ 208280 w 1793240"/>
                    <a:gd name="connsiteY21" fmla="*/ 1366520 h 1793240"/>
                    <a:gd name="connsiteX22" fmla="*/ 309880 w 1793240"/>
                    <a:gd name="connsiteY22" fmla="*/ 1076960 h 1793240"/>
                    <a:gd name="connsiteX23" fmla="*/ 396240 w 1793240"/>
                    <a:gd name="connsiteY23" fmla="*/ 894080 h 1793240"/>
                    <a:gd name="connsiteX24" fmla="*/ 462280 w 1793240"/>
                    <a:gd name="connsiteY24" fmla="*/ 889000 h 1793240"/>
                    <a:gd name="connsiteX25" fmla="*/ 558800 w 1793240"/>
                    <a:gd name="connsiteY25" fmla="*/ 665480 h 1793240"/>
                    <a:gd name="connsiteX26" fmla="*/ 695960 w 1793240"/>
                    <a:gd name="connsiteY26" fmla="*/ 614680 h 1793240"/>
                    <a:gd name="connsiteX27" fmla="*/ 528320 w 1793240"/>
                    <a:gd name="connsiteY27" fmla="*/ 584200 h 1793240"/>
                    <a:gd name="connsiteX28" fmla="*/ 563880 w 1793240"/>
                    <a:gd name="connsiteY28" fmla="*/ 477520 h 1793240"/>
                    <a:gd name="connsiteX29" fmla="*/ 746760 w 1793240"/>
                    <a:gd name="connsiteY29" fmla="*/ 492760 h 1793240"/>
                    <a:gd name="connsiteX30" fmla="*/ 797560 w 1793240"/>
                    <a:gd name="connsiteY30" fmla="*/ 441960 h 1793240"/>
                    <a:gd name="connsiteX31" fmla="*/ 802640 w 1793240"/>
                    <a:gd name="connsiteY31" fmla="*/ 320040 h 1793240"/>
                    <a:gd name="connsiteX32" fmla="*/ 751840 w 1793240"/>
                    <a:gd name="connsiteY32" fmla="*/ 320040 h 1793240"/>
                    <a:gd name="connsiteX33" fmla="*/ 660400 w 1793240"/>
                    <a:gd name="connsiteY33" fmla="*/ 416560 h 1793240"/>
                    <a:gd name="connsiteX34" fmla="*/ 624840 w 1793240"/>
                    <a:gd name="connsiteY34" fmla="*/ 462280 h 1793240"/>
                    <a:gd name="connsiteX35" fmla="*/ 568960 w 1793240"/>
                    <a:gd name="connsiteY35" fmla="*/ 457200 h 1793240"/>
                    <a:gd name="connsiteX36" fmla="*/ 685800 w 1793240"/>
                    <a:gd name="connsiteY36" fmla="*/ 264160 h 1793240"/>
                    <a:gd name="connsiteX37" fmla="*/ 772160 w 1793240"/>
                    <a:gd name="connsiteY37" fmla="*/ 147320 h 1793240"/>
                    <a:gd name="connsiteX38" fmla="*/ 909320 w 1793240"/>
                    <a:gd name="connsiteY38" fmla="*/ 147320 h 1793240"/>
                    <a:gd name="connsiteX39" fmla="*/ 1005840 w 1793240"/>
                    <a:gd name="connsiteY39" fmla="*/ 0 h 1793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793240" h="1793240">
                      <a:moveTo>
                        <a:pt x="1772920" y="782320"/>
                      </a:moveTo>
                      <a:lnTo>
                        <a:pt x="1737360" y="843280"/>
                      </a:lnTo>
                      <a:lnTo>
                        <a:pt x="1625600" y="822960"/>
                      </a:lnTo>
                      <a:lnTo>
                        <a:pt x="1615440" y="883920"/>
                      </a:lnTo>
                      <a:lnTo>
                        <a:pt x="1666240" y="919480"/>
                      </a:lnTo>
                      <a:lnTo>
                        <a:pt x="1625600" y="1051560"/>
                      </a:lnTo>
                      <a:lnTo>
                        <a:pt x="1554480" y="1117600"/>
                      </a:lnTo>
                      <a:lnTo>
                        <a:pt x="1590040" y="1264920"/>
                      </a:lnTo>
                      <a:lnTo>
                        <a:pt x="1539240" y="1468120"/>
                      </a:lnTo>
                      <a:lnTo>
                        <a:pt x="1544320" y="1559560"/>
                      </a:lnTo>
                      <a:lnTo>
                        <a:pt x="1661160" y="1676400"/>
                      </a:lnTo>
                      <a:lnTo>
                        <a:pt x="1783080" y="1656080"/>
                      </a:lnTo>
                      <a:lnTo>
                        <a:pt x="1793240" y="1742440"/>
                      </a:lnTo>
                      <a:lnTo>
                        <a:pt x="1645920" y="1793240"/>
                      </a:lnTo>
                      <a:lnTo>
                        <a:pt x="1341120" y="1767840"/>
                      </a:lnTo>
                      <a:lnTo>
                        <a:pt x="1122680" y="1747520"/>
                      </a:lnTo>
                      <a:lnTo>
                        <a:pt x="843280" y="1671320"/>
                      </a:lnTo>
                      <a:lnTo>
                        <a:pt x="787400" y="1590040"/>
                      </a:lnTo>
                      <a:lnTo>
                        <a:pt x="553720" y="1635760"/>
                      </a:lnTo>
                      <a:lnTo>
                        <a:pt x="365760" y="1686560"/>
                      </a:lnTo>
                      <a:lnTo>
                        <a:pt x="0" y="1554480"/>
                      </a:lnTo>
                      <a:lnTo>
                        <a:pt x="208280" y="1366520"/>
                      </a:lnTo>
                      <a:lnTo>
                        <a:pt x="309880" y="1076960"/>
                      </a:lnTo>
                      <a:lnTo>
                        <a:pt x="396240" y="894080"/>
                      </a:lnTo>
                      <a:lnTo>
                        <a:pt x="462280" y="889000"/>
                      </a:lnTo>
                      <a:lnTo>
                        <a:pt x="558800" y="665480"/>
                      </a:lnTo>
                      <a:lnTo>
                        <a:pt x="695960" y="614680"/>
                      </a:lnTo>
                      <a:lnTo>
                        <a:pt x="528320" y="584200"/>
                      </a:lnTo>
                      <a:lnTo>
                        <a:pt x="563880" y="477520"/>
                      </a:lnTo>
                      <a:lnTo>
                        <a:pt x="746760" y="492760"/>
                      </a:lnTo>
                      <a:lnTo>
                        <a:pt x="797560" y="441960"/>
                      </a:lnTo>
                      <a:lnTo>
                        <a:pt x="802640" y="320040"/>
                      </a:lnTo>
                      <a:lnTo>
                        <a:pt x="751840" y="320040"/>
                      </a:lnTo>
                      <a:lnTo>
                        <a:pt x="660400" y="416560"/>
                      </a:lnTo>
                      <a:lnTo>
                        <a:pt x="624840" y="462280"/>
                      </a:lnTo>
                      <a:lnTo>
                        <a:pt x="568960" y="457200"/>
                      </a:lnTo>
                      <a:lnTo>
                        <a:pt x="685800" y="264160"/>
                      </a:lnTo>
                      <a:lnTo>
                        <a:pt x="772160" y="147320"/>
                      </a:lnTo>
                      <a:lnTo>
                        <a:pt x="909320" y="147320"/>
                      </a:lnTo>
                      <a:cubicBezTo>
                        <a:pt x="936413" y="99907"/>
                        <a:pt x="978747" y="47413"/>
                        <a:pt x="1005840" y="0"/>
                      </a:cubicBezTo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手繪多邊形: 圖案 18">
                  <a:extLst>
                    <a:ext uri="{FF2B5EF4-FFF2-40B4-BE49-F238E27FC236}">
                      <a16:creationId xmlns:a16="http://schemas.microsoft.com/office/drawing/2014/main" id="{3C54F523-B598-47B6-98B5-8F7A1D09CF24}"/>
                    </a:ext>
                  </a:extLst>
                </p:cNvPr>
                <p:cNvSpPr/>
                <p:nvPr/>
              </p:nvSpPr>
              <p:spPr>
                <a:xfrm>
                  <a:off x="2062480" y="1666240"/>
                  <a:ext cx="3972560" cy="1945640"/>
                </a:xfrm>
                <a:custGeom>
                  <a:avLst/>
                  <a:gdLst>
                    <a:gd name="connsiteX0" fmla="*/ 624840 w 3972560"/>
                    <a:gd name="connsiteY0" fmla="*/ 0 h 1945640"/>
                    <a:gd name="connsiteX1" fmla="*/ 716280 w 3972560"/>
                    <a:gd name="connsiteY1" fmla="*/ 76200 h 1945640"/>
                    <a:gd name="connsiteX2" fmla="*/ 751840 w 3972560"/>
                    <a:gd name="connsiteY2" fmla="*/ 137160 h 1945640"/>
                    <a:gd name="connsiteX3" fmla="*/ 883920 w 3972560"/>
                    <a:gd name="connsiteY3" fmla="*/ 248920 h 1945640"/>
                    <a:gd name="connsiteX4" fmla="*/ 939800 w 3972560"/>
                    <a:gd name="connsiteY4" fmla="*/ 340360 h 1945640"/>
                    <a:gd name="connsiteX5" fmla="*/ 1041400 w 3972560"/>
                    <a:gd name="connsiteY5" fmla="*/ 381000 h 1945640"/>
                    <a:gd name="connsiteX6" fmla="*/ 1082040 w 3972560"/>
                    <a:gd name="connsiteY6" fmla="*/ 406400 h 1945640"/>
                    <a:gd name="connsiteX7" fmla="*/ 1214120 w 3972560"/>
                    <a:gd name="connsiteY7" fmla="*/ 502920 h 1945640"/>
                    <a:gd name="connsiteX8" fmla="*/ 1295400 w 3972560"/>
                    <a:gd name="connsiteY8" fmla="*/ 538480 h 1945640"/>
                    <a:gd name="connsiteX9" fmla="*/ 1371600 w 3972560"/>
                    <a:gd name="connsiteY9" fmla="*/ 558800 h 1945640"/>
                    <a:gd name="connsiteX10" fmla="*/ 1503680 w 3972560"/>
                    <a:gd name="connsiteY10" fmla="*/ 665480 h 1945640"/>
                    <a:gd name="connsiteX11" fmla="*/ 1661160 w 3972560"/>
                    <a:gd name="connsiteY11" fmla="*/ 660400 h 1945640"/>
                    <a:gd name="connsiteX12" fmla="*/ 1808480 w 3972560"/>
                    <a:gd name="connsiteY12" fmla="*/ 640080 h 1945640"/>
                    <a:gd name="connsiteX13" fmla="*/ 1844040 w 3972560"/>
                    <a:gd name="connsiteY13" fmla="*/ 609600 h 1945640"/>
                    <a:gd name="connsiteX14" fmla="*/ 1823720 w 3972560"/>
                    <a:gd name="connsiteY14" fmla="*/ 457200 h 1945640"/>
                    <a:gd name="connsiteX15" fmla="*/ 1879600 w 3972560"/>
                    <a:gd name="connsiteY15" fmla="*/ 441960 h 1945640"/>
                    <a:gd name="connsiteX16" fmla="*/ 2001520 w 3972560"/>
                    <a:gd name="connsiteY16" fmla="*/ 467360 h 1945640"/>
                    <a:gd name="connsiteX17" fmla="*/ 2103120 w 3972560"/>
                    <a:gd name="connsiteY17" fmla="*/ 462280 h 1945640"/>
                    <a:gd name="connsiteX18" fmla="*/ 2133600 w 3972560"/>
                    <a:gd name="connsiteY18" fmla="*/ 492760 h 1945640"/>
                    <a:gd name="connsiteX19" fmla="*/ 2169160 w 3972560"/>
                    <a:gd name="connsiteY19" fmla="*/ 482600 h 1945640"/>
                    <a:gd name="connsiteX20" fmla="*/ 2316480 w 3972560"/>
                    <a:gd name="connsiteY20" fmla="*/ 650240 h 1945640"/>
                    <a:gd name="connsiteX21" fmla="*/ 2352040 w 3972560"/>
                    <a:gd name="connsiteY21" fmla="*/ 660400 h 1945640"/>
                    <a:gd name="connsiteX22" fmla="*/ 2402840 w 3972560"/>
                    <a:gd name="connsiteY22" fmla="*/ 553720 h 1945640"/>
                    <a:gd name="connsiteX23" fmla="*/ 2468880 w 3972560"/>
                    <a:gd name="connsiteY23" fmla="*/ 518160 h 1945640"/>
                    <a:gd name="connsiteX24" fmla="*/ 2489200 w 3972560"/>
                    <a:gd name="connsiteY24" fmla="*/ 508000 h 1945640"/>
                    <a:gd name="connsiteX25" fmla="*/ 2524760 w 3972560"/>
                    <a:gd name="connsiteY25" fmla="*/ 553720 h 1945640"/>
                    <a:gd name="connsiteX26" fmla="*/ 2595880 w 3972560"/>
                    <a:gd name="connsiteY26" fmla="*/ 482600 h 1945640"/>
                    <a:gd name="connsiteX27" fmla="*/ 2646680 w 3972560"/>
                    <a:gd name="connsiteY27" fmla="*/ 472440 h 1945640"/>
                    <a:gd name="connsiteX28" fmla="*/ 2733040 w 3972560"/>
                    <a:gd name="connsiteY28" fmla="*/ 340360 h 1945640"/>
                    <a:gd name="connsiteX29" fmla="*/ 2839720 w 3972560"/>
                    <a:gd name="connsiteY29" fmla="*/ 355600 h 1945640"/>
                    <a:gd name="connsiteX30" fmla="*/ 2880360 w 3972560"/>
                    <a:gd name="connsiteY30" fmla="*/ 279400 h 1945640"/>
                    <a:gd name="connsiteX31" fmla="*/ 2921000 w 3972560"/>
                    <a:gd name="connsiteY31" fmla="*/ 238760 h 1945640"/>
                    <a:gd name="connsiteX32" fmla="*/ 2966720 w 3972560"/>
                    <a:gd name="connsiteY32" fmla="*/ 203200 h 1945640"/>
                    <a:gd name="connsiteX33" fmla="*/ 3042920 w 3972560"/>
                    <a:gd name="connsiteY33" fmla="*/ 264160 h 1945640"/>
                    <a:gd name="connsiteX34" fmla="*/ 3108960 w 3972560"/>
                    <a:gd name="connsiteY34" fmla="*/ 193040 h 1945640"/>
                    <a:gd name="connsiteX35" fmla="*/ 3154680 w 3972560"/>
                    <a:gd name="connsiteY35" fmla="*/ 91440 h 1945640"/>
                    <a:gd name="connsiteX36" fmla="*/ 3225800 w 3972560"/>
                    <a:gd name="connsiteY36" fmla="*/ 50800 h 1945640"/>
                    <a:gd name="connsiteX37" fmla="*/ 3403600 w 3972560"/>
                    <a:gd name="connsiteY37" fmla="*/ 20320 h 1945640"/>
                    <a:gd name="connsiteX38" fmla="*/ 3454400 w 3972560"/>
                    <a:gd name="connsiteY38" fmla="*/ 0 h 1945640"/>
                    <a:gd name="connsiteX39" fmla="*/ 3489960 w 3972560"/>
                    <a:gd name="connsiteY39" fmla="*/ 66040 h 1945640"/>
                    <a:gd name="connsiteX40" fmla="*/ 3489960 w 3972560"/>
                    <a:gd name="connsiteY40" fmla="*/ 208280 h 1945640"/>
                    <a:gd name="connsiteX41" fmla="*/ 3596640 w 3972560"/>
                    <a:gd name="connsiteY41" fmla="*/ 264160 h 1945640"/>
                    <a:gd name="connsiteX42" fmla="*/ 3647440 w 3972560"/>
                    <a:gd name="connsiteY42" fmla="*/ 248920 h 1945640"/>
                    <a:gd name="connsiteX43" fmla="*/ 3688080 w 3972560"/>
                    <a:gd name="connsiteY43" fmla="*/ 335280 h 1945640"/>
                    <a:gd name="connsiteX44" fmla="*/ 3845560 w 3972560"/>
                    <a:gd name="connsiteY44" fmla="*/ 259080 h 1945640"/>
                    <a:gd name="connsiteX45" fmla="*/ 3947160 w 3972560"/>
                    <a:gd name="connsiteY45" fmla="*/ 264160 h 1945640"/>
                    <a:gd name="connsiteX46" fmla="*/ 3972560 w 3972560"/>
                    <a:gd name="connsiteY46" fmla="*/ 345440 h 1945640"/>
                    <a:gd name="connsiteX47" fmla="*/ 3896360 w 3972560"/>
                    <a:gd name="connsiteY47" fmla="*/ 477520 h 1945640"/>
                    <a:gd name="connsiteX48" fmla="*/ 3881120 w 3972560"/>
                    <a:gd name="connsiteY48" fmla="*/ 589280 h 1945640"/>
                    <a:gd name="connsiteX49" fmla="*/ 3749040 w 3972560"/>
                    <a:gd name="connsiteY49" fmla="*/ 675640 h 1945640"/>
                    <a:gd name="connsiteX50" fmla="*/ 3693160 w 3972560"/>
                    <a:gd name="connsiteY50" fmla="*/ 762000 h 1945640"/>
                    <a:gd name="connsiteX51" fmla="*/ 3683000 w 3972560"/>
                    <a:gd name="connsiteY51" fmla="*/ 848360 h 1945640"/>
                    <a:gd name="connsiteX52" fmla="*/ 3586480 w 3972560"/>
                    <a:gd name="connsiteY52" fmla="*/ 924560 h 1945640"/>
                    <a:gd name="connsiteX53" fmla="*/ 3530600 w 3972560"/>
                    <a:gd name="connsiteY53" fmla="*/ 985520 h 1945640"/>
                    <a:gd name="connsiteX54" fmla="*/ 3449320 w 3972560"/>
                    <a:gd name="connsiteY54" fmla="*/ 909320 h 1945640"/>
                    <a:gd name="connsiteX55" fmla="*/ 3352800 w 3972560"/>
                    <a:gd name="connsiteY55" fmla="*/ 955040 h 1945640"/>
                    <a:gd name="connsiteX56" fmla="*/ 3241040 w 3972560"/>
                    <a:gd name="connsiteY56" fmla="*/ 863600 h 1945640"/>
                    <a:gd name="connsiteX57" fmla="*/ 3169920 w 3972560"/>
                    <a:gd name="connsiteY57" fmla="*/ 949960 h 1945640"/>
                    <a:gd name="connsiteX58" fmla="*/ 3119120 w 3972560"/>
                    <a:gd name="connsiteY58" fmla="*/ 985520 h 1945640"/>
                    <a:gd name="connsiteX59" fmla="*/ 2997200 w 3972560"/>
                    <a:gd name="connsiteY59" fmla="*/ 960120 h 1945640"/>
                    <a:gd name="connsiteX60" fmla="*/ 2931160 w 3972560"/>
                    <a:gd name="connsiteY60" fmla="*/ 990600 h 1945640"/>
                    <a:gd name="connsiteX61" fmla="*/ 2804160 w 3972560"/>
                    <a:gd name="connsiteY61" fmla="*/ 939800 h 1945640"/>
                    <a:gd name="connsiteX62" fmla="*/ 2672080 w 3972560"/>
                    <a:gd name="connsiteY62" fmla="*/ 1087120 h 1945640"/>
                    <a:gd name="connsiteX63" fmla="*/ 2550160 w 3972560"/>
                    <a:gd name="connsiteY63" fmla="*/ 1076960 h 1945640"/>
                    <a:gd name="connsiteX64" fmla="*/ 2468880 w 3972560"/>
                    <a:gd name="connsiteY64" fmla="*/ 1198880 h 1945640"/>
                    <a:gd name="connsiteX65" fmla="*/ 2296160 w 3972560"/>
                    <a:gd name="connsiteY65" fmla="*/ 1264920 h 1945640"/>
                    <a:gd name="connsiteX66" fmla="*/ 2199640 w 3972560"/>
                    <a:gd name="connsiteY66" fmla="*/ 1259840 h 1945640"/>
                    <a:gd name="connsiteX67" fmla="*/ 2118360 w 3972560"/>
                    <a:gd name="connsiteY67" fmla="*/ 1422400 h 1945640"/>
                    <a:gd name="connsiteX68" fmla="*/ 1950720 w 3972560"/>
                    <a:gd name="connsiteY68" fmla="*/ 1397000 h 1945640"/>
                    <a:gd name="connsiteX69" fmla="*/ 1838960 w 3972560"/>
                    <a:gd name="connsiteY69" fmla="*/ 1478280 h 1945640"/>
                    <a:gd name="connsiteX70" fmla="*/ 1747520 w 3972560"/>
                    <a:gd name="connsiteY70" fmla="*/ 1447800 h 1945640"/>
                    <a:gd name="connsiteX71" fmla="*/ 1564640 w 3972560"/>
                    <a:gd name="connsiteY71" fmla="*/ 1417320 h 1945640"/>
                    <a:gd name="connsiteX72" fmla="*/ 1478280 w 3972560"/>
                    <a:gd name="connsiteY72" fmla="*/ 1549400 h 1945640"/>
                    <a:gd name="connsiteX73" fmla="*/ 1457960 w 3972560"/>
                    <a:gd name="connsiteY73" fmla="*/ 1625600 h 1945640"/>
                    <a:gd name="connsiteX74" fmla="*/ 1402080 w 3972560"/>
                    <a:gd name="connsiteY74" fmla="*/ 1671320 h 1945640"/>
                    <a:gd name="connsiteX75" fmla="*/ 1239520 w 3972560"/>
                    <a:gd name="connsiteY75" fmla="*/ 1935480 h 1945640"/>
                    <a:gd name="connsiteX76" fmla="*/ 1021080 w 3972560"/>
                    <a:gd name="connsiteY76" fmla="*/ 1945640 h 1945640"/>
                    <a:gd name="connsiteX77" fmla="*/ 731520 w 3972560"/>
                    <a:gd name="connsiteY77" fmla="*/ 1823720 h 1945640"/>
                    <a:gd name="connsiteX78" fmla="*/ 660400 w 3972560"/>
                    <a:gd name="connsiteY78" fmla="*/ 1813560 h 1945640"/>
                    <a:gd name="connsiteX79" fmla="*/ 604520 w 3972560"/>
                    <a:gd name="connsiteY79" fmla="*/ 1513840 h 1945640"/>
                    <a:gd name="connsiteX80" fmla="*/ 482600 w 3972560"/>
                    <a:gd name="connsiteY80" fmla="*/ 1468120 h 1945640"/>
                    <a:gd name="connsiteX81" fmla="*/ 330200 w 3972560"/>
                    <a:gd name="connsiteY81" fmla="*/ 1447800 h 1945640"/>
                    <a:gd name="connsiteX82" fmla="*/ 238760 w 3972560"/>
                    <a:gd name="connsiteY82" fmla="*/ 1330960 h 1945640"/>
                    <a:gd name="connsiteX83" fmla="*/ 213360 w 3972560"/>
                    <a:gd name="connsiteY83" fmla="*/ 1198880 h 1945640"/>
                    <a:gd name="connsiteX84" fmla="*/ 137160 w 3972560"/>
                    <a:gd name="connsiteY84" fmla="*/ 1112520 h 1945640"/>
                    <a:gd name="connsiteX85" fmla="*/ 91440 w 3972560"/>
                    <a:gd name="connsiteY85" fmla="*/ 1087120 h 1945640"/>
                    <a:gd name="connsiteX86" fmla="*/ 0 w 3972560"/>
                    <a:gd name="connsiteY86" fmla="*/ 995680 h 1945640"/>
                    <a:gd name="connsiteX87" fmla="*/ 147320 w 3972560"/>
                    <a:gd name="connsiteY87" fmla="*/ 767080 h 1945640"/>
                    <a:gd name="connsiteX88" fmla="*/ 238760 w 3972560"/>
                    <a:gd name="connsiteY88" fmla="*/ 629920 h 1945640"/>
                    <a:gd name="connsiteX89" fmla="*/ 436880 w 3972560"/>
                    <a:gd name="connsiteY89" fmla="*/ 391160 h 1945640"/>
                    <a:gd name="connsiteX90" fmla="*/ 548640 w 3972560"/>
                    <a:gd name="connsiteY90" fmla="*/ 187960 h 1945640"/>
                    <a:gd name="connsiteX91" fmla="*/ 624840 w 3972560"/>
                    <a:gd name="connsiteY91" fmla="*/ 0 h 194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972560" h="1945640">
                      <a:moveTo>
                        <a:pt x="624840" y="0"/>
                      </a:moveTo>
                      <a:lnTo>
                        <a:pt x="716280" y="76200"/>
                      </a:lnTo>
                      <a:lnTo>
                        <a:pt x="751840" y="137160"/>
                      </a:lnTo>
                      <a:lnTo>
                        <a:pt x="883920" y="248920"/>
                      </a:lnTo>
                      <a:lnTo>
                        <a:pt x="939800" y="340360"/>
                      </a:lnTo>
                      <a:lnTo>
                        <a:pt x="1041400" y="381000"/>
                      </a:lnTo>
                      <a:lnTo>
                        <a:pt x="1082040" y="406400"/>
                      </a:lnTo>
                      <a:lnTo>
                        <a:pt x="1214120" y="502920"/>
                      </a:lnTo>
                      <a:lnTo>
                        <a:pt x="1295400" y="538480"/>
                      </a:lnTo>
                      <a:lnTo>
                        <a:pt x="1371600" y="558800"/>
                      </a:lnTo>
                      <a:lnTo>
                        <a:pt x="1503680" y="665480"/>
                      </a:lnTo>
                      <a:lnTo>
                        <a:pt x="1661160" y="660400"/>
                      </a:lnTo>
                      <a:lnTo>
                        <a:pt x="1808480" y="640080"/>
                      </a:lnTo>
                      <a:lnTo>
                        <a:pt x="1844040" y="609600"/>
                      </a:lnTo>
                      <a:lnTo>
                        <a:pt x="1823720" y="457200"/>
                      </a:lnTo>
                      <a:lnTo>
                        <a:pt x="1879600" y="441960"/>
                      </a:lnTo>
                      <a:lnTo>
                        <a:pt x="2001520" y="467360"/>
                      </a:lnTo>
                      <a:lnTo>
                        <a:pt x="2103120" y="462280"/>
                      </a:lnTo>
                      <a:lnTo>
                        <a:pt x="2133600" y="492760"/>
                      </a:lnTo>
                      <a:lnTo>
                        <a:pt x="2169160" y="482600"/>
                      </a:lnTo>
                      <a:lnTo>
                        <a:pt x="2316480" y="650240"/>
                      </a:lnTo>
                      <a:lnTo>
                        <a:pt x="2352040" y="660400"/>
                      </a:lnTo>
                      <a:lnTo>
                        <a:pt x="2402840" y="553720"/>
                      </a:lnTo>
                      <a:lnTo>
                        <a:pt x="2468880" y="518160"/>
                      </a:lnTo>
                      <a:lnTo>
                        <a:pt x="2489200" y="508000"/>
                      </a:lnTo>
                      <a:lnTo>
                        <a:pt x="2524760" y="553720"/>
                      </a:lnTo>
                      <a:lnTo>
                        <a:pt x="2595880" y="482600"/>
                      </a:lnTo>
                      <a:lnTo>
                        <a:pt x="2646680" y="472440"/>
                      </a:lnTo>
                      <a:lnTo>
                        <a:pt x="2733040" y="340360"/>
                      </a:lnTo>
                      <a:lnTo>
                        <a:pt x="2839720" y="355600"/>
                      </a:lnTo>
                      <a:lnTo>
                        <a:pt x="2880360" y="279400"/>
                      </a:lnTo>
                      <a:lnTo>
                        <a:pt x="2921000" y="238760"/>
                      </a:lnTo>
                      <a:lnTo>
                        <a:pt x="2966720" y="203200"/>
                      </a:lnTo>
                      <a:lnTo>
                        <a:pt x="3042920" y="264160"/>
                      </a:lnTo>
                      <a:lnTo>
                        <a:pt x="3108960" y="193040"/>
                      </a:lnTo>
                      <a:lnTo>
                        <a:pt x="3154680" y="91440"/>
                      </a:lnTo>
                      <a:lnTo>
                        <a:pt x="3225800" y="50800"/>
                      </a:lnTo>
                      <a:lnTo>
                        <a:pt x="3403600" y="20320"/>
                      </a:lnTo>
                      <a:lnTo>
                        <a:pt x="3454400" y="0"/>
                      </a:lnTo>
                      <a:lnTo>
                        <a:pt x="3489960" y="66040"/>
                      </a:lnTo>
                      <a:lnTo>
                        <a:pt x="3489960" y="208280"/>
                      </a:lnTo>
                      <a:lnTo>
                        <a:pt x="3596640" y="264160"/>
                      </a:lnTo>
                      <a:lnTo>
                        <a:pt x="3647440" y="248920"/>
                      </a:lnTo>
                      <a:lnTo>
                        <a:pt x="3688080" y="335280"/>
                      </a:lnTo>
                      <a:lnTo>
                        <a:pt x="3845560" y="259080"/>
                      </a:lnTo>
                      <a:lnTo>
                        <a:pt x="3947160" y="264160"/>
                      </a:lnTo>
                      <a:lnTo>
                        <a:pt x="3972560" y="345440"/>
                      </a:lnTo>
                      <a:lnTo>
                        <a:pt x="3896360" y="477520"/>
                      </a:lnTo>
                      <a:lnTo>
                        <a:pt x="3881120" y="589280"/>
                      </a:lnTo>
                      <a:lnTo>
                        <a:pt x="3749040" y="675640"/>
                      </a:lnTo>
                      <a:lnTo>
                        <a:pt x="3693160" y="762000"/>
                      </a:lnTo>
                      <a:lnTo>
                        <a:pt x="3683000" y="848360"/>
                      </a:lnTo>
                      <a:lnTo>
                        <a:pt x="3586480" y="924560"/>
                      </a:lnTo>
                      <a:lnTo>
                        <a:pt x="3530600" y="985520"/>
                      </a:lnTo>
                      <a:lnTo>
                        <a:pt x="3449320" y="909320"/>
                      </a:lnTo>
                      <a:lnTo>
                        <a:pt x="3352800" y="955040"/>
                      </a:lnTo>
                      <a:lnTo>
                        <a:pt x="3241040" y="863600"/>
                      </a:lnTo>
                      <a:lnTo>
                        <a:pt x="3169920" y="949960"/>
                      </a:lnTo>
                      <a:lnTo>
                        <a:pt x="3119120" y="985520"/>
                      </a:lnTo>
                      <a:lnTo>
                        <a:pt x="2997200" y="960120"/>
                      </a:lnTo>
                      <a:lnTo>
                        <a:pt x="2931160" y="990600"/>
                      </a:lnTo>
                      <a:lnTo>
                        <a:pt x="2804160" y="939800"/>
                      </a:lnTo>
                      <a:lnTo>
                        <a:pt x="2672080" y="1087120"/>
                      </a:lnTo>
                      <a:lnTo>
                        <a:pt x="2550160" y="1076960"/>
                      </a:lnTo>
                      <a:lnTo>
                        <a:pt x="2468880" y="1198880"/>
                      </a:lnTo>
                      <a:lnTo>
                        <a:pt x="2296160" y="1264920"/>
                      </a:lnTo>
                      <a:lnTo>
                        <a:pt x="2199640" y="1259840"/>
                      </a:lnTo>
                      <a:lnTo>
                        <a:pt x="2118360" y="1422400"/>
                      </a:lnTo>
                      <a:lnTo>
                        <a:pt x="1950720" y="1397000"/>
                      </a:lnTo>
                      <a:lnTo>
                        <a:pt x="1838960" y="1478280"/>
                      </a:lnTo>
                      <a:lnTo>
                        <a:pt x="1747520" y="1447800"/>
                      </a:lnTo>
                      <a:lnTo>
                        <a:pt x="1564640" y="1417320"/>
                      </a:lnTo>
                      <a:lnTo>
                        <a:pt x="1478280" y="1549400"/>
                      </a:lnTo>
                      <a:lnTo>
                        <a:pt x="1457960" y="1625600"/>
                      </a:lnTo>
                      <a:lnTo>
                        <a:pt x="1402080" y="1671320"/>
                      </a:lnTo>
                      <a:lnTo>
                        <a:pt x="1239520" y="1935480"/>
                      </a:lnTo>
                      <a:lnTo>
                        <a:pt x="1021080" y="1945640"/>
                      </a:lnTo>
                      <a:lnTo>
                        <a:pt x="731520" y="1823720"/>
                      </a:lnTo>
                      <a:lnTo>
                        <a:pt x="660400" y="1813560"/>
                      </a:lnTo>
                      <a:lnTo>
                        <a:pt x="604520" y="1513840"/>
                      </a:lnTo>
                      <a:lnTo>
                        <a:pt x="482600" y="1468120"/>
                      </a:lnTo>
                      <a:lnTo>
                        <a:pt x="330200" y="1447800"/>
                      </a:lnTo>
                      <a:lnTo>
                        <a:pt x="238760" y="1330960"/>
                      </a:lnTo>
                      <a:lnTo>
                        <a:pt x="213360" y="1198880"/>
                      </a:lnTo>
                      <a:lnTo>
                        <a:pt x="137160" y="1112520"/>
                      </a:lnTo>
                      <a:lnTo>
                        <a:pt x="91440" y="1087120"/>
                      </a:lnTo>
                      <a:lnTo>
                        <a:pt x="0" y="995680"/>
                      </a:lnTo>
                      <a:lnTo>
                        <a:pt x="147320" y="767080"/>
                      </a:lnTo>
                      <a:lnTo>
                        <a:pt x="238760" y="629920"/>
                      </a:lnTo>
                      <a:lnTo>
                        <a:pt x="436880" y="391160"/>
                      </a:lnTo>
                      <a:lnTo>
                        <a:pt x="548640" y="187960"/>
                      </a:lnTo>
                      <a:lnTo>
                        <a:pt x="624840" y="0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400" b="1" dirty="0">
                      <a:solidFill>
                        <a:schemeClr val="accent6">
                          <a:lumMod val="7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台中市</a:t>
                  </a:r>
                </a:p>
              </p:txBody>
            </p:sp>
          </p:grpSp>
          <p:grpSp>
            <p:nvGrpSpPr>
              <p:cNvPr id="16" name="群組 15">
                <a:extLst>
                  <a:ext uri="{FF2B5EF4-FFF2-40B4-BE49-F238E27FC236}">
                    <a16:creationId xmlns:a16="http://schemas.microsoft.com/office/drawing/2014/main" id="{19AC21EA-5581-4A07-AEAD-840D0F598125}"/>
                  </a:ext>
                </a:extLst>
              </p:cNvPr>
              <p:cNvGrpSpPr/>
              <p:nvPr/>
            </p:nvGrpSpPr>
            <p:grpSpPr>
              <a:xfrm>
                <a:off x="1742440" y="3060325"/>
                <a:ext cx="497840" cy="370840"/>
                <a:chOff x="1742440" y="3060325"/>
                <a:chExt cx="497840" cy="370840"/>
              </a:xfrm>
            </p:grpSpPr>
            <p:sp>
              <p:nvSpPr>
                <p:cNvPr id="17" name="手繪多邊形: 圖案 16">
                  <a:extLst>
                    <a:ext uri="{FF2B5EF4-FFF2-40B4-BE49-F238E27FC236}">
                      <a16:creationId xmlns:a16="http://schemas.microsoft.com/office/drawing/2014/main" id="{3D19B36F-4828-438B-A3AD-C13A01B34E6B}"/>
                    </a:ext>
                  </a:extLst>
                </p:cNvPr>
                <p:cNvSpPr/>
                <p:nvPr/>
              </p:nvSpPr>
              <p:spPr>
                <a:xfrm>
                  <a:off x="1803400" y="3065405"/>
                  <a:ext cx="152400" cy="157480"/>
                </a:xfrm>
                <a:custGeom>
                  <a:avLst/>
                  <a:gdLst>
                    <a:gd name="connsiteX0" fmla="*/ 81280 w 152400"/>
                    <a:gd name="connsiteY0" fmla="*/ 0 h 157480"/>
                    <a:gd name="connsiteX1" fmla="*/ 152400 w 152400"/>
                    <a:gd name="connsiteY1" fmla="*/ 5080 h 157480"/>
                    <a:gd name="connsiteX2" fmla="*/ 142240 w 152400"/>
                    <a:gd name="connsiteY2" fmla="*/ 40640 h 157480"/>
                    <a:gd name="connsiteX3" fmla="*/ 50800 w 152400"/>
                    <a:gd name="connsiteY3" fmla="*/ 157480 h 157480"/>
                    <a:gd name="connsiteX4" fmla="*/ 0 w 152400"/>
                    <a:gd name="connsiteY4" fmla="*/ 147320 h 157480"/>
                    <a:gd name="connsiteX5" fmla="*/ 81280 w 152400"/>
                    <a:gd name="connsiteY5" fmla="*/ 0 h 157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400" h="157480">
                      <a:moveTo>
                        <a:pt x="81280" y="0"/>
                      </a:moveTo>
                      <a:lnTo>
                        <a:pt x="152400" y="5080"/>
                      </a:lnTo>
                      <a:lnTo>
                        <a:pt x="142240" y="40640"/>
                      </a:lnTo>
                      <a:lnTo>
                        <a:pt x="50800" y="157480"/>
                      </a:lnTo>
                      <a:lnTo>
                        <a:pt x="0" y="147320"/>
                      </a:lnTo>
                      <a:lnTo>
                        <a:pt x="8128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手繪多邊形: 圖案 17">
                  <a:extLst>
                    <a:ext uri="{FF2B5EF4-FFF2-40B4-BE49-F238E27FC236}">
                      <a16:creationId xmlns:a16="http://schemas.microsoft.com/office/drawing/2014/main" id="{1F3CCEEB-7512-43F7-BB91-4B1DBF52B1B0}"/>
                    </a:ext>
                  </a:extLst>
                </p:cNvPr>
                <p:cNvSpPr/>
                <p:nvPr/>
              </p:nvSpPr>
              <p:spPr>
                <a:xfrm>
                  <a:off x="1742440" y="3060325"/>
                  <a:ext cx="497840" cy="370840"/>
                </a:xfrm>
                <a:custGeom>
                  <a:avLst/>
                  <a:gdLst>
                    <a:gd name="connsiteX0" fmla="*/ 274320 w 497840"/>
                    <a:gd name="connsiteY0" fmla="*/ 20320 h 370840"/>
                    <a:gd name="connsiteX1" fmla="*/ 335280 w 497840"/>
                    <a:gd name="connsiteY1" fmla="*/ 0 h 370840"/>
                    <a:gd name="connsiteX2" fmla="*/ 381000 w 497840"/>
                    <a:gd name="connsiteY2" fmla="*/ 45720 h 370840"/>
                    <a:gd name="connsiteX3" fmla="*/ 396240 w 497840"/>
                    <a:gd name="connsiteY3" fmla="*/ 81280 h 370840"/>
                    <a:gd name="connsiteX4" fmla="*/ 492760 w 497840"/>
                    <a:gd name="connsiteY4" fmla="*/ 137160 h 370840"/>
                    <a:gd name="connsiteX5" fmla="*/ 497840 w 497840"/>
                    <a:gd name="connsiteY5" fmla="*/ 193040 h 370840"/>
                    <a:gd name="connsiteX6" fmla="*/ 482600 w 497840"/>
                    <a:gd name="connsiteY6" fmla="*/ 203200 h 370840"/>
                    <a:gd name="connsiteX7" fmla="*/ 482600 w 497840"/>
                    <a:gd name="connsiteY7" fmla="*/ 203200 h 370840"/>
                    <a:gd name="connsiteX8" fmla="*/ 457200 w 497840"/>
                    <a:gd name="connsiteY8" fmla="*/ 243840 h 370840"/>
                    <a:gd name="connsiteX9" fmla="*/ 452120 w 497840"/>
                    <a:gd name="connsiteY9" fmla="*/ 350520 h 370840"/>
                    <a:gd name="connsiteX10" fmla="*/ 411480 w 497840"/>
                    <a:gd name="connsiteY10" fmla="*/ 335280 h 370840"/>
                    <a:gd name="connsiteX11" fmla="*/ 304800 w 497840"/>
                    <a:gd name="connsiteY11" fmla="*/ 330200 h 370840"/>
                    <a:gd name="connsiteX12" fmla="*/ 294640 w 497840"/>
                    <a:gd name="connsiteY12" fmla="*/ 370840 h 370840"/>
                    <a:gd name="connsiteX13" fmla="*/ 248920 w 497840"/>
                    <a:gd name="connsiteY13" fmla="*/ 325120 h 370840"/>
                    <a:gd name="connsiteX14" fmla="*/ 177800 w 497840"/>
                    <a:gd name="connsiteY14" fmla="*/ 309880 h 370840"/>
                    <a:gd name="connsiteX15" fmla="*/ 0 w 497840"/>
                    <a:gd name="connsiteY15" fmla="*/ 294640 h 370840"/>
                    <a:gd name="connsiteX16" fmla="*/ 55880 w 497840"/>
                    <a:gd name="connsiteY16" fmla="*/ 177800 h 370840"/>
                    <a:gd name="connsiteX17" fmla="*/ 177800 w 497840"/>
                    <a:gd name="connsiteY17" fmla="*/ 193040 h 370840"/>
                    <a:gd name="connsiteX18" fmla="*/ 223520 w 497840"/>
                    <a:gd name="connsiteY18" fmla="*/ 203200 h 370840"/>
                    <a:gd name="connsiteX19" fmla="*/ 274320 w 497840"/>
                    <a:gd name="connsiteY19" fmla="*/ 137160 h 370840"/>
                    <a:gd name="connsiteX20" fmla="*/ 274320 w 497840"/>
                    <a:gd name="connsiteY20" fmla="*/ 20320 h 37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7840" h="370840">
                      <a:moveTo>
                        <a:pt x="274320" y="20320"/>
                      </a:moveTo>
                      <a:lnTo>
                        <a:pt x="335280" y="0"/>
                      </a:lnTo>
                      <a:lnTo>
                        <a:pt x="381000" y="45720"/>
                      </a:lnTo>
                      <a:lnTo>
                        <a:pt x="396240" y="81280"/>
                      </a:lnTo>
                      <a:lnTo>
                        <a:pt x="492760" y="137160"/>
                      </a:lnTo>
                      <a:lnTo>
                        <a:pt x="497840" y="193040"/>
                      </a:lnTo>
                      <a:lnTo>
                        <a:pt x="482600" y="203200"/>
                      </a:lnTo>
                      <a:lnTo>
                        <a:pt x="482600" y="203200"/>
                      </a:lnTo>
                      <a:lnTo>
                        <a:pt x="457200" y="243840"/>
                      </a:lnTo>
                      <a:lnTo>
                        <a:pt x="452120" y="350520"/>
                      </a:lnTo>
                      <a:lnTo>
                        <a:pt x="411480" y="335280"/>
                      </a:lnTo>
                      <a:lnTo>
                        <a:pt x="304800" y="330200"/>
                      </a:lnTo>
                      <a:lnTo>
                        <a:pt x="294640" y="370840"/>
                      </a:lnTo>
                      <a:lnTo>
                        <a:pt x="248920" y="325120"/>
                      </a:lnTo>
                      <a:lnTo>
                        <a:pt x="177800" y="309880"/>
                      </a:lnTo>
                      <a:lnTo>
                        <a:pt x="0" y="294640"/>
                      </a:lnTo>
                      <a:lnTo>
                        <a:pt x="55880" y="177800"/>
                      </a:lnTo>
                      <a:lnTo>
                        <a:pt x="177800" y="193040"/>
                      </a:lnTo>
                      <a:lnTo>
                        <a:pt x="223520" y="203200"/>
                      </a:lnTo>
                      <a:lnTo>
                        <a:pt x="274320" y="137160"/>
                      </a:lnTo>
                      <a:lnTo>
                        <a:pt x="274320" y="2032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FAF83785-73A0-41F3-9AF6-F96852912EE2}"/>
                </a:ext>
              </a:extLst>
            </p:cNvPr>
            <p:cNvSpPr txBox="1"/>
            <p:nvPr/>
          </p:nvSpPr>
          <p:spPr>
            <a:xfrm>
              <a:off x="3223110" y="220023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鹿港鎮</a:t>
              </a:r>
            </a:p>
          </p:txBody>
        </p:sp>
      </p:grp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E5FC0B0E-AE72-4034-9010-95EFD57E223B}"/>
              </a:ext>
            </a:extLst>
          </p:cNvPr>
          <p:cNvCxnSpPr>
            <a:cxnSpLocks/>
            <a:stCxn id="11" idx="0"/>
            <a:endCxn id="19" idx="0"/>
          </p:cNvCxnSpPr>
          <p:nvPr/>
        </p:nvCxnSpPr>
        <p:spPr>
          <a:xfrm flipV="1">
            <a:off x="1385493" y="1473970"/>
            <a:ext cx="3540627" cy="600055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7D20B434-D7DA-44BE-9A91-316EA60EE94E}"/>
              </a:ext>
            </a:extLst>
          </p:cNvPr>
          <p:cNvCxnSpPr>
            <a:cxnSpLocks/>
            <a:stCxn id="10" idx="19"/>
            <a:endCxn id="20" idx="20"/>
          </p:cNvCxnSpPr>
          <p:nvPr/>
        </p:nvCxnSpPr>
        <p:spPr>
          <a:xfrm>
            <a:off x="1179554" y="2671785"/>
            <a:ext cx="2335712" cy="1356547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EF19E1C1-F748-4FEE-9828-AE16F569F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68" y="1131652"/>
            <a:ext cx="8504125" cy="15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本段以時間的推移為線索。逐一敘述「少時」的鹿港漸衰、版圖改易後的日趨衰落、興築鹽田後的每況愈下。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05B20C-F840-4C82-8453-8398E1C68AC4}"/>
              </a:ext>
            </a:extLst>
          </p:cNvPr>
          <p:cNvSpPr/>
          <p:nvPr/>
        </p:nvSpPr>
        <p:spPr>
          <a:xfrm>
            <a:off x="2" y="115613"/>
            <a:ext cx="3672112" cy="688426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485F35B-C533-4F7F-8A0F-9D817B2DC172}"/>
              </a:ext>
            </a:extLst>
          </p:cNvPr>
          <p:cNvSpPr txBox="1"/>
          <p:nvPr/>
        </p:nvSpPr>
        <p:spPr>
          <a:xfrm>
            <a:off x="250132" y="162891"/>
            <a:ext cx="447466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/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</a:t>
            </a:r>
            <a:r>
              <a:rPr lang="en-US" altLang="zh-TW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3200" b="1" spc="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段析</a:t>
            </a:r>
          </a:p>
        </p:txBody>
      </p:sp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943EC60A-DD72-4CE7-B409-D9DB2864F650}"/>
              </a:ext>
            </a:extLst>
          </p:cNvPr>
          <p:cNvSpPr txBox="1"/>
          <p:nvPr/>
        </p:nvSpPr>
        <p:spPr>
          <a:xfrm>
            <a:off x="0" y="197664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3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59CDD6D-696A-4087-A0BC-20A51EB89E4E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2216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A8C2A80-7061-46B1-A849-841F30D2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作者言少時所目睹的鹿港「未至於斯之衰」，請說明那個時期的情況。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E06CBA1-FCDE-44CB-AE35-C3E2D48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1475035"/>
            <a:ext cx="8477289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仍有竹筏千百艘，綑載貨品到海岸大船，進行商業貿易往來。</a:t>
            </a:r>
          </a:p>
          <a:p>
            <a:pPr marL="288000" indent="-28800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b="0" spc="-100" dirty="0">
                <a:solidFill>
                  <a:srgbClr val="FF0000"/>
                </a:solidFill>
              </a:rPr>
              <a:t>仍有數百家的商家、人口，依賴商業貿易往來，維持生計。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92E0ECC-FE55-4B1F-9B32-1137283B2292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11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1367F799-6BE8-404B-B08C-C2CC0196E1DC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13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DE4675AC-412D-431B-A4CA-4B819872886A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14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6450B43-B864-4BFF-93E9-5F5F45263B1E}"/>
              </a:ext>
            </a:extLst>
          </p:cNvPr>
          <p:cNvSpPr txBox="1"/>
          <p:nvPr/>
        </p:nvSpPr>
        <p:spPr>
          <a:xfrm>
            <a:off x="3968948" y="115613"/>
            <a:ext cx="1964491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2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B3B5922-A555-40F9-98A3-4DB9B14F5C19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77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A75DE5AF-8F4C-488D-8EEA-DAE7E694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作者為何痛斥日治時期的教育是「以學校聚奴隸」？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4E0BC62-28F9-46EE-B1F6-3AB3BF816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957970"/>
            <a:ext cx="8477289" cy="21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日人設立「日語傳習所」教導臺灣人講日本語，又以公學校作為推廣日語的主要機關，學生結業後可擔任基層官員或翻譯。作者批評此舉乃為聚集供日人使役的奴才，並不是真正為臺灣培育人才。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EBE6CE9-C084-4660-9950-FD3FADEDF23D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3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DCDECC7-B08C-4E00-8FB5-A04E72A2DE49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D51832E-A1C1-4085-9DCE-220C942611C9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AC8835B-EA30-4E35-A783-8C1418DEE892}"/>
              </a:ext>
            </a:extLst>
          </p:cNvPr>
          <p:cNvSpPr txBox="1"/>
          <p:nvPr/>
        </p:nvSpPr>
        <p:spPr>
          <a:xfrm>
            <a:off x="3968948" y="115613"/>
            <a:ext cx="1964491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6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87B97F32-392D-48B6-8DC0-B334E187EB56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9311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A75DE5AF-8F4C-488D-8EEA-DAE7E694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根據第二段所述，鹿港興盛的原因為何？請分就地理、人文的客觀狀況，以及其影響的結果分別說明。</a:t>
            </a:r>
            <a:endParaRPr lang="en-US" altLang="zh-TW" sz="2800" b="0" dirty="0"/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61461F66-1A5E-478B-955A-1D6EF0F519BD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extLst>
              <a:ext uri="{FF2B5EF4-FFF2-40B4-BE49-F238E27FC236}">
                <a16:creationId xmlns:a16="http://schemas.microsoft.com/office/drawing/2014/main" id="{B83880D9-CAEE-47BC-9F92-46019EAC0B62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3B102FF-AAC6-4A01-B2A2-241F9F132020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A6CA1B1C-1AD7-46C5-85A7-49238A6EC6C7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C8C36394-B649-42A5-990F-A06226438B1B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B935080-F279-4695-9026-0DA13A54C9AA}"/>
              </a:ext>
            </a:extLst>
          </p:cNvPr>
          <p:cNvSpPr txBox="1"/>
          <p:nvPr/>
        </p:nvSpPr>
        <p:spPr>
          <a:xfrm>
            <a:off x="3968948" y="115613"/>
            <a:ext cx="1964491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8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511F92D4-7A1E-420C-82A0-0DCC11F99C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712" y="957389"/>
          <a:ext cx="8280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04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059093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5299859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963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客觀狀況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影響的結果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260288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地理位置優越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鹿港扼南北之中，其海口去閩南之泉州，僅隔一海峽而遙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閩南、浙、粵之貨，每由鹿港運輸而入。</a:t>
                      </a:r>
                      <a:endParaRPr lang="en-US" altLang="zh-TW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臺北、臺南所需之貨，恆由鹿港輸出。</a:t>
                      </a:r>
                    </a:p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臺灣土產之輸於閩、粵者，亦靡不以鹿港為中樞。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59461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94E0BC62-28F9-46EE-B1F6-3AB3BF816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393852"/>
            <a:ext cx="84772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作者分析鹿港興盛的原因有二：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FA659181-B1E4-46DC-B302-5F9A70F71BBC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1C362B27-E21D-4D4F-A9C1-9AA3FDBAF079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E45C5C0A-604C-41BD-B6FD-F407C947C295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975D2167-E8D9-498D-8382-9CDFB2E7E2C8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9D32BA37-63BF-4C7E-A71A-A2EB799CD339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EF547A06-98E2-4356-9224-26A77A728E9A}"/>
              </a:ext>
            </a:extLst>
          </p:cNvPr>
          <p:cNvSpPr txBox="1"/>
          <p:nvPr/>
        </p:nvSpPr>
        <p:spPr>
          <a:xfrm>
            <a:off x="3968948" y="115613"/>
            <a:ext cx="1964491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04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511F92D4-7A1E-420C-82A0-0DCC11F99C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712" y="957389"/>
          <a:ext cx="8280000" cy="302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04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2059093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5299859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3963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客觀狀況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影響的結果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260288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地理位置優越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鹿港扼南北之中，其海口去閩南之泉州，僅隔一海峽而遙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說明：鹿港挾地利之便，發展為臺灣重要的商港。貨物進出量</a:t>
                      </a:r>
                      <a:r>
                        <a:rPr lang="zh-TW" altLang="en-US" sz="2800" kern="1200" spc="-5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，不但對外輸出臺灣土產，也是島內貨物運輸的集散地，繁盛的貿易因此活絡當地經濟發展。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59461"/>
                  </a:ext>
                </a:extLst>
              </a:tr>
            </a:tbl>
          </a:graphicData>
        </a:graphic>
      </p:graphicFrame>
      <p:sp>
        <p:nvSpPr>
          <p:cNvPr id="17" name="文字方塊 16">
            <a:extLst>
              <a:ext uri="{FF2B5EF4-FFF2-40B4-BE49-F238E27FC236}">
                <a16:creationId xmlns:a16="http://schemas.microsoft.com/office/drawing/2014/main" id="{94E0BC62-28F9-46EE-B1F6-3AB3BF816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393852"/>
            <a:ext cx="847728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作者分析鹿港興盛的原因有二：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3F32A592-B4DA-4E01-AE32-33FF5DFC0F41}"/>
              </a:ext>
            </a:extLst>
          </p:cNvPr>
          <p:cNvSpPr/>
          <p:nvPr/>
        </p:nvSpPr>
        <p:spPr>
          <a:xfrm>
            <a:off x="663575" y="3881120"/>
            <a:ext cx="508000" cy="406400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1BB3B2A-B4DD-4168-BE7D-7A475BDDE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4246880"/>
            <a:ext cx="274654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蓋藏既富</a:t>
            </a:r>
          </a:p>
        </p:txBody>
      </p:sp>
      <p:sp>
        <p:nvSpPr>
          <p:cNvPr id="3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33AC004B-D39F-43B3-8364-767DBF13F2C7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76EF9F8C-EE76-4E38-AB1A-9FE0CF875E6D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4D3618D-4D4B-49FA-B753-9DA18008CCFB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47BC9C13-8725-4178-86E8-FC4D21598BDC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F2222CCF-022A-4901-894C-9DC4FFD10AFE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4E7C6959-3BB9-46F8-A3D5-61211B010767}"/>
              </a:ext>
            </a:extLst>
          </p:cNvPr>
          <p:cNvSpPr txBox="1"/>
          <p:nvPr/>
        </p:nvSpPr>
        <p:spPr>
          <a:xfrm>
            <a:off x="3968948" y="115613"/>
            <a:ext cx="1964491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84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511F92D4-7A1E-420C-82A0-0DCC11F99C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712" y="1097280"/>
          <a:ext cx="8280000" cy="364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08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555413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7148979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260288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人文文教興盛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弦誦興焉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ts val="35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黌序之士相望於道。</a:t>
                      </a:r>
                    </a:p>
                    <a:p>
                      <a:pPr marL="288000" indent="-288000" algn="l">
                        <a:lnSpc>
                          <a:spcPts val="35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春秋試之貢於京師、注名仕籍者，歲有其人。</a:t>
                      </a:r>
                      <a:endParaRPr lang="en-US" altLang="zh-TW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5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zh-TW" altLang="en-US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</a:t>
                      </a:r>
                    </a:p>
                    <a:p>
                      <a:pPr marL="288000" indent="-288000" algn="l">
                        <a:lnSpc>
                          <a:spcPts val="35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因為物資豐盈，文教隨之興盛，鹿港人文薈萃，學子表現優異。</a:t>
                      </a:r>
                    </a:p>
                    <a:p>
                      <a:pPr marL="288000" indent="-288000" algn="l">
                        <a:lnSpc>
                          <a:spcPts val="35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文教興盛，既是物資豐藏的結果，也是鹿港更加興茂的原因之一。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59461"/>
                  </a:ext>
                </a:extLst>
              </a:tr>
            </a:tbl>
          </a:graphicData>
        </a:graphic>
      </p:graphicFrame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3F32A592-B4DA-4E01-AE32-33FF5DFC0F41}"/>
              </a:ext>
            </a:extLst>
          </p:cNvPr>
          <p:cNvSpPr/>
          <p:nvPr/>
        </p:nvSpPr>
        <p:spPr>
          <a:xfrm>
            <a:off x="494412" y="956442"/>
            <a:ext cx="508000" cy="406400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1BB3B2A-B4DD-4168-BE7D-7A475BDDE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3852"/>
            <a:ext cx="2746540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蓋藏既富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686A79E-3B4A-491F-BD6E-3AA4E6247A43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6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80ACC3F-82F4-4C18-89E6-FDCC9126C92D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39A21002-78A4-4D5C-AC9F-B3845159F9E9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9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611A202-84B0-41F5-969D-0564F899003D}"/>
              </a:ext>
            </a:extLst>
          </p:cNvPr>
          <p:cNvSpPr txBox="1"/>
          <p:nvPr/>
        </p:nvSpPr>
        <p:spPr>
          <a:xfrm>
            <a:off x="3968948" y="115613"/>
            <a:ext cx="1964491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8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951F95CC-215D-48AC-B544-9D832E017CAC}"/>
              </a:ext>
            </a:extLst>
          </p:cNvPr>
          <p:cNvSpPr txBox="1"/>
          <p:nvPr/>
        </p:nvSpPr>
        <p:spPr>
          <a:xfrm>
            <a:off x="8015295" y="115613"/>
            <a:ext cx="595035" cy="279767"/>
          </a:xfrm>
          <a:prstGeom prst="rect">
            <a:avLst/>
          </a:prstGeom>
          <a:solidFill>
            <a:srgbClr val="7F6D5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pic>
        <p:nvPicPr>
          <p:cNvPr id="10" name="圖片 9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CF9468B0-D732-43DC-A7F5-6E68F099C3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3" name="箭號: 向右 5">
            <a:hlinkClick r:id="" action="ppaction://noaction"/>
            <a:extLst>
              <a:ext uri="{FF2B5EF4-FFF2-40B4-BE49-F238E27FC236}">
                <a16:creationId xmlns:a16="http://schemas.microsoft.com/office/drawing/2014/main" id="{DEB974AE-E3E1-4E25-AC7D-47D46C20BE1C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右 6">
            <a:hlinkClick r:id="rId9" action="ppaction://hlinksldjump"/>
            <a:extLst>
              <a:ext uri="{FF2B5EF4-FFF2-40B4-BE49-F238E27FC236}">
                <a16:creationId xmlns:a16="http://schemas.microsoft.com/office/drawing/2014/main" id="{EBE42906-217D-4138-96E0-785FA42DB368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3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A75DE5AF-8F4C-488D-8EEA-DAE7E694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4" y="395380"/>
            <a:ext cx="8405612" cy="10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dirty="0"/>
              <a:t>根據第二段所述，鹿港衰敗的原因有哪些？導致什麼結果？請分類說明。</a:t>
            </a:r>
          </a:p>
        </p:txBody>
      </p:sp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225A686-5C2E-42D4-9230-C456FF8C5C20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extLst>
              <a:ext uri="{FF2B5EF4-FFF2-40B4-BE49-F238E27FC236}">
                <a16:creationId xmlns:a16="http://schemas.microsoft.com/office/drawing/2014/main" id="{5A8E3BD9-A092-45A1-84A6-2622A3597A82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BB0C45B-9442-4621-969C-97E3BC650DFA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4CDEAD0-BD76-49B1-ACDF-F3B89CC197C7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6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ED5CDB6-616E-432B-AAE2-575B68449CEC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7CD21878-5D0B-4F83-99FC-657390516486}"/>
              </a:ext>
            </a:extLst>
          </p:cNvPr>
          <p:cNvSpPr txBox="1"/>
          <p:nvPr/>
        </p:nvSpPr>
        <p:spPr>
          <a:xfrm>
            <a:off x="3968948" y="115613"/>
            <a:ext cx="1964491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63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08D6DAE-BCFA-4ED7-A5FD-7E1A00DAEE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712" y="983437"/>
          <a:ext cx="8280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67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6166845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416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作者提出的理由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6710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港口淤塞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是時鹿港通海之水已淺可涉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海艟之來，止泊於沖</a:t>
                      </a: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西。</a:t>
                      </a:r>
                      <a:endParaRPr lang="en-US" altLang="zh-TW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昔之所謂「鹿港飛帆」者，已不概見。</a:t>
                      </a:r>
                    </a:p>
                    <a:p>
                      <a:pPr marL="288000" indent="-28800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綑載之往來，皆以竹筏運赴大艑。</a:t>
                      </a:r>
                    </a:p>
                    <a:p>
                      <a:pPr marL="0" indent="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說明：鹿港港口不斷淤積，海水變淺，大船無法進出，只能改以竹筏運輸貨物。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59461"/>
                  </a:ext>
                </a:extLst>
              </a:tr>
            </a:tbl>
          </a:graphicData>
        </a:graphic>
      </p:graphicFrame>
      <p:sp>
        <p:nvSpPr>
          <p:cNvPr id="19" name="文字方塊 18">
            <a:extLst>
              <a:ext uri="{FF2B5EF4-FFF2-40B4-BE49-F238E27FC236}">
                <a16:creationId xmlns:a16="http://schemas.microsoft.com/office/drawing/2014/main" id="{CA8D6FD5-DB9A-4D6A-8B3E-96AC2382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3" y="393852"/>
            <a:ext cx="5225579" cy="5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2800" b="0" spc="-100" dirty="0">
                <a:solidFill>
                  <a:srgbClr val="FF0000"/>
                </a:solidFill>
              </a:rPr>
              <a:t>作者分析鹿港衰敗的原因有四：</a:t>
            </a:r>
          </a:p>
        </p:txBody>
      </p:sp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F8C6BCF-9343-490A-BAF9-2D5D2C6F645C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890ACFC8-7056-422B-8622-61800F3C98DF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723369BF-9802-4C14-9514-CDEA1B9C27B5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8D4F10C9-43F1-4F49-B49F-4F76450CFFAD}"/>
              </a:ext>
            </a:extLst>
          </p:cNvPr>
          <p:cNvSpPr txBox="1"/>
          <p:nvPr/>
        </p:nvSpPr>
        <p:spPr>
          <a:xfrm>
            <a:off x="3968948" y="115613"/>
            <a:ext cx="1964491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pic>
        <p:nvPicPr>
          <p:cNvPr id="8" name="圖片 7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FDB50A4D-9302-46D9-BE7D-CC4C939771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2" name="箭號: 向右 5">
            <a:hlinkClick r:id="rId8" action="ppaction://hlinksldjump"/>
            <a:extLst>
              <a:ext uri="{FF2B5EF4-FFF2-40B4-BE49-F238E27FC236}">
                <a16:creationId xmlns:a16="http://schemas.microsoft.com/office/drawing/2014/main" id="{EF59C5C7-D76B-4EFB-95A9-0045EC601259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6" action="ppaction://hlinksldjump"/>
            <a:extLst>
              <a:ext uri="{FF2B5EF4-FFF2-40B4-BE49-F238E27FC236}">
                <a16:creationId xmlns:a16="http://schemas.microsoft.com/office/drawing/2014/main" id="{4C5E8462-42F0-4763-A9BC-E8B3A7C93318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6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86D5430-43F9-4A2D-AB40-ED39D0AB44B7}"/>
              </a:ext>
            </a:extLst>
          </p:cNvPr>
          <p:cNvSpPr txBox="1"/>
          <p:nvPr/>
        </p:nvSpPr>
        <p:spPr>
          <a:xfrm>
            <a:off x="-1" y="115613"/>
            <a:ext cx="297518" cy="510992"/>
          </a:xfrm>
          <a:prstGeom prst="rect">
            <a:avLst/>
          </a:prstGeom>
          <a:solidFill>
            <a:srgbClr val="F2DBCC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TW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08D6DAE-BCFA-4ED7-A5FD-7E1A00DAEE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712" y="490685"/>
          <a:ext cx="8280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675">
                  <a:extLst>
                    <a:ext uri="{9D8B030D-6E8A-4147-A177-3AD203B41FA5}">
                      <a16:colId xmlns:a16="http://schemas.microsoft.com/office/drawing/2014/main" val="626480026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636784142"/>
                    </a:ext>
                  </a:extLst>
                </a:gridCol>
                <a:gridCol w="6166845">
                  <a:extLst>
                    <a:ext uri="{9D8B030D-6E8A-4147-A177-3AD203B41FA5}">
                      <a16:colId xmlns:a16="http://schemas.microsoft.com/office/drawing/2014/main" val="3832308648"/>
                    </a:ext>
                  </a:extLst>
                </a:gridCol>
              </a:tblGrid>
              <a:tr h="7272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作者提出的理由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</a:t>
                      </a:r>
                      <a:endParaRPr lang="zh-TW" altLang="en-US" sz="2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1508"/>
                  </a:ext>
                </a:extLst>
              </a:tr>
              <a:tr h="168719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官員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凶猛</a:t>
                      </a: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迄於今版圖既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易，海關之吏猛於虎豹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8000" indent="-288000" algn="l">
                        <a:lnSpc>
                          <a:spcPts val="33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華貨之不來者有之。</a:t>
                      </a:r>
                    </a:p>
                    <a:p>
                      <a:pPr marL="288000" indent="-288000" algn="l">
                        <a:lnSpc>
                          <a:spcPts val="33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牟販之夫多至破家。</a:t>
                      </a:r>
                      <a:endParaRPr lang="en-US" altLang="zh-TW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8000" indent="-288000" algn="l">
                        <a:lnSpc>
                          <a:spcPts val="3300"/>
                        </a:lnSpc>
                        <a:buClr>
                          <a:srgbClr val="FF0000"/>
                        </a:buClr>
                        <a:buFont typeface="+mj-lt"/>
                        <a:buAutoNum type="arabicPeriod"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閩貨之不能由南北來者，亦復不敢由鹿港來。</a:t>
                      </a:r>
                    </a:p>
                    <a:p>
                      <a:pPr marL="0" indent="0" algn="l">
                        <a:lnSpc>
                          <a:spcPts val="33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說明：日治之後施政錯誤，海關</a:t>
                      </a:r>
                      <a:r>
                        <a:rPr lang="zh-TW" altLang="en-US" sz="2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官員凶猛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，加上嚴苛的關稅，華貨無利可圖，因而不再輸入，鹿港貿易停擺，經濟衰退，百姓破產。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59461"/>
                  </a:ext>
                </a:extLst>
              </a:tr>
              <a:tr h="168719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關稅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3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嚴苛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ts val="3600"/>
                        </a:lnSpc>
                        <a:buClr>
                          <a:srgbClr val="FF0000"/>
                        </a:buClr>
                        <a:buFont typeface="+mj-lt"/>
                        <a:buNone/>
                      </a:pPr>
                      <a:endParaRPr lang="zh-TW" altLang="en-US" sz="28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BE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66571"/>
                  </a:ext>
                </a:extLst>
              </a:tr>
            </a:tbl>
          </a:graphicData>
        </a:graphic>
      </p:graphicFrame>
      <p:sp>
        <p:nvSpPr>
          <p:cNvPr id="4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101E472-5E77-47E4-AFC9-67653933632E}"/>
              </a:ext>
            </a:extLst>
          </p:cNvPr>
          <p:cNvSpPr txBox="1"/>
          <p:nvPr/>
        </p:nvSpPr>
        <p:spPr>
          <a:xfrm>
            <a:off x="2024837" y="115613"/>
            <a:ext cx="187291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9【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sp>
        <p:nvSpPr>
          <p:cNvPr id="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C95C812-EC80-4367-9A58-8D87FF9878E0}"/>
              </a:ext>
            </a:extLst>
          </p:cNvPr>
          <p:cNvSpPr txBox="1"/>
          <p:nvPr/>
        </p:nvSpPr>
        <p:spPr>
          <a:xfrm>
            <a:off x="460713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7</a:t>
            </a:r>
            <a:endParaRPr lang="zh-CN" altLang="en-US" dirty="0"/>
          </a:p>
        </p:txBody>
      </p:sp>
      <p:sp>
        <p:nvSpPr>
          <p:cNvPr id="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44AD7D2D-EC09-4937-92FA-7224BA7F3081}"/>
              </a:ext>
            </a:extLst>
          </p:cNvPr>
          <p:cNvSpPr txBox="1"/>
          <p:nvPr/>
        </p:nvSpPr>
        <p:spPr>
          <a:xfrm>
            <a:off x="1242775" y="115613"/>
            <a:ext cx="710862" cy="279767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8</a:t>
            </a:r>
            <a:endParaRPr lang="zh-CN" altLang="en-US" dirty="0"/>
          </a:p>
        </p:txBody>
      </p:sp>
      <p:sp>
        <p:nvSpPr>
          <p:cNvPr id="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3688CF2F-30EA-4D86-AE60-52EB2FFDCA44}"/>
              </a:ext>
            </a:extLst>
          </p:cNvPr>
          <p:cNvSpPr txBox="1"/>
          <p:nvPr/>
        </p:nvSpPr>
        <p:spPr>
          <a:xfrm>
            <a:off x="3968948" y="115613"/>
            <a:ext cx="1964491" cy="279767"/>
          </a:xfrm>
          <a:prstGeom prst="rect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問題</a:t>
            </a:r>
            <a:r>
              <a:rPr lang="en-US" altLang="zh-TW" dirty="0"/>
              <a:t>10【</a:t>
            </a:r>
            <a:r>
              <a:rPr lang="zh-TW" altLang="en-US" dirty="0"/>
              <a:t>閱讀檢測</a:t>
            </a:r>
            <a:r>
              <a:rPr lang="en-US" altLang="zh-TW" dirty="0"/>
              <a:t>】</a:t>
            </a:r>
            <a:endParaRPr lang="zh-CN" altLang="en-US" dirty="0"/>
          </a:p>
        </p:txBody>
      </p:sp>
      <p:pic>
        <p:nvPicPr>
          <p:cNvPr id="8" name="圖片 7" descr="一張含有 室內, 坐, 桌, 握住 的圖片&#10;&#10;自動產生的描述">
            <a:extLst>
              <a:ext uri="{FF2B5EF4-FFF2-40B4-BE49-F238E27FC236}">
                <a16:creationId xmlns:a16="http://schemas.microsoft.com/office/drawing/2014/main" id="{317F6EE5-5DC0-4CD6-AB17-61658001F7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4278134"/>
            <a:ext cx="1219200" cy="802717"/>
          </a:xfrm>
          <a:prstGeom prst="rect">
            <a:avLst/>
          </a:prstGeom>
        </p:spPr>
      </p:pic>
      <p:sp>
        <p:nvSpPr>
          <p:cNvPr id="2" name="箭號: 向右 5">
            <a:hlinkClick r:id="rId8" action="ppaction://hlinksldjump"/>
            <a:extLst>
              <a:ext uri="{FF2B5EF4-FFF2-40B4-BE49-F238E27FC236}">
                <a16:creationId xmlns:a16="http://schemas.microsoft.com/office/drawing/2014/main" id="{DD4DBBBA-83E1-4D28-9171-EBC0090C4938}"/>
              </a:ext>
            </a:extLst>
          </p:cNvPr>
          <p:cNvSpPr/>
          <p:nvPr/>
        </p:nvSpPr>
        <p:spPr>
          <a:xfrm>
            <a:off x="7621272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6">
            <a:hlinkClick r:id="rId9" action="ppaction://hlinksldjump"/>
            <a:extLst>
              <a:ext uri="{FF2B5EF4-FFF2-40B4-BE49-F238E27FC236}">
                <a16:creationId xmlns:a16="http://schemas.microsoft.com/office/drawing/2014/main" id="{82181506-8CE1-4026-93BE-C8471D56C861}"/>
              </a:ext>
            </a:extLst>
          </p:cNvPr>
          <p:cNvSpPr/>
          <p:nvPr/>
        </p:nvSpPr>
        <p:spPr>
          <a:xfrm flipH="1">
            <a:off x="7213919" y="4542094"/>
            <a:ext cx="289700" cy="285562"/>
          </a:xfrm>
          <a:prstGeom prst="rightArrow">
            <a:avLst/>
          </a:prstGeom>
          <a:solidFill>
            <a:srgbClr val="7F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9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9448</TotalTime>
  <Words>8874</Words>
  <Application>Microsoft Office PowerPoint</Application>
  <PresentationFormat>如螢幕大小 (16:9)</PresentationFormat>
  <Paragraphs>1440</Paragraphs>
  <Slides>138</Slides>
  <Notes>60</Notes>
  <HiddenSlides>86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138</vt:i4>
      </vt:variant>
    </vt:vector>
  </HeadingPairs>
  <TitlesOfParts>
    <vt:vector size="148" baseType="lpstr">
      <vt:lpstr>等线</vt:lpstr>
      <vt:lpstr>華康行楷體W5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軒誼 余</dc:creator>
  <cp:lastModifiedBy>L40[洛妤]</cp:lastModifiedBy>
  <cp:revision>2595</cp:revision>
  <dcterms:created xsi:type="dcterms:W3CDTF">2019-10-12T01:08:41Z</dcterms:created>
  <dcterms:modified xsi:type="dcterms:W3CDTF">2021-10-20T02:35:03Z</dcterms:modified>
</cp:coreProperties>
</file>