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7"/>
  </p:notesMasterIdLst>
  <p:handoutMasterIdLst>
    <p:handoutMasterId r:id="rId168"/>
  </p:handoutMasterIdLst>
  <p:sldIdLst>
    <p:sldId id="256" r:id="rId2"/>
    <p:sldId id="257" r:id="rId3"/>
    <p:sldId id="912" r:id="rId4"/>
    <p:sldId id="913" r:id="rId5"/>
    <p:sldId id="1072" r:id="rId6"/>
    <p:sldId id="1073" r:id="rId7"/>
    <p:sldId id="1074" r:id="rId8"/>
    <p:sldId id="1075" r:id="rId9"/>
    <p:sldId id="1076" r:id="rId10"/>
    <p:sldId id="920" r:id="rId11"/>
    <p:sldId id="1172" r:id="rId12"/>
    <p:sldId id="1173" r:id="rId13"/>
    <p:sldId id="1174" r:id="rId14"/>
    <p:sldId id="921" r:id="rId15"/>
    <p:sldId id="922" r:id="rId16"/>
    <p:sldId id="1077" r:id="rId17"/>
    <p:sldId id="1078" r:id="rId18"/>
    <p:sldId id="1079" r:id="rId19"/>
    <p:sldId id="925" r:id="rId20"/>
    <p:sldId id="1080" r:id="rId21"/>
    <p:sldId id="1081" r:id="rId22"/>
    <p:sldId id="1082" r:id="rId23"/>
    <p:sldId id="1083" r:id="rId24"/>
    <p:sldId id="1084" r:id="rId25"/>
    <p:sldId id="930" r:id="rId26"/>
    <p:sldId id="931" r:id="rId27"/>
    <p:sldId id="1085" r:id="rId28"/>
    <p:sldId id="1086" r:id="rId29"/>
    <p:sldId id="1087" r:id="rId30"/>
    <p:sldId id="1171" r:id="rId31"/>
    <p:sldId id="1092" r:id="rId32"/>
    <p:sldId id="1093" r:id="rId33"/>
    <p:sldId id="1094" r:id="rId34"/>
    <p:sldId id="1095" r:id="rId35"/>
    <p:sldId id="1096" r:id="rId36"/>
    <p:sldId id="1097" r:id="rId37"/>
    <p:sldId id="1098" r:id="rId38"/>
    <p:sldId id="1099" r:id="rId39"/>
    <p:sldId id="1100" r:id="rId40"/>
    <p:sldId id="1102" r:id="rId41"/>
    <p:sldId id="1106" r:id="rId42"/>
    <p:sldId id="1107" r:id="rId43"/>
    <p:sldId id="1108" r:id="rId44"/>
    <p:sldId id="1109" r:id="rId45"/>
    <p:sldId id="1110" r:id="rId46"/>
    <p:sldId id="948" r:id="rId47"/>
    <p:sldId id="1059" r:id="rId48"/>
    <p:sldId id="862" r:id="rId49"/>
    <p:sldId id="838" r:id="rId50"/>
    <p:sldId id="1024" r:id="rId51"/>
    <p:sldId id="1025" r:id="rId52"/>
    <p:sldId id="1026" r:id="rId53"/>
    <p:sldId id="1165" r:id="rId54"/>
    <p:sldId id="1060" r:id="rId55"/>
    <p:sldId id="1048" r:id="rId56"/>
    <p:sldId id="1049" r:id="rId57"/>
    <p:sldId id="950" r:id="rId58"/>
    <p:sldId id="951" r:id="rId59"/>
    <p:sldId id="1113" r:id="rId60"/>
    <p:sldId id="1114" r:id="rId61"/>
    <p:sldId id="964" r:id="rId62"/>
    <p:sldId id="965" r:id="rId63"/>
    <p:sldId id="1115" r:id="rId64"/>
    <p:sldId id="883" r:id="rId65"/>
    <p:sldId id="888" r:id="rId66"/>
    <p:sldId id="889" r:id="rId67"/>
    <p:sldId id="1043" r:id="rId68"/>
    <p:sldId id="1044" r:id="rId69"/>
    <p:sldId id="1045" r:id="rId70"/>
    <p:sldId id="1046" r:id="rId71"/>
    <p:sldId id="1047" r:id="rId72"/>
    <p:sldId id="970" r:id="rId73"/>
    <p:sldId id="1175" r:id="rId74"/>
    <p:sldId id="1176" r:id="rId75"/>
    <p:sldId id="1177" r:id="rId76"/>
    <p:sldId id="1178" r:id="rId77"/>
    <p:sldId id="971" r:id="rId78"/>
    <p:sldId id="972" r:id="rId79"/>
    <p:sldId id="1116" r:id="rId80"/>
    <p:sldId id="1117" r:id="rId81"/>
    <p:sldId id="1118" r:id="rId82"/>
    <p:sldId id="1119" r:id="rId83"/>
    <p:sldId id="1120" r:id="rId84"/>
    <p:sldId id="1121" r:id="rId85"/>
    <p:sldId id="1122" r:id="rId86"/>
    <p:sldId id="1123" r:id="rId87"/>
    <p:sldId id="1124" r:id="rId88"/>
    <p:sldId id="1125" r:id="rId89"/>
    <p:sldId id="1126" r:id="rId90"/>
    <p:sldId id="1127" r:id="rId91"/>
    <p:sldId id="1128" r:id="rId92"/>
    <p:sldId id="1129" r:id="rId93"/>
    <p:sldId id="1130" r:id="rId94"/>
    <p:sldId id="1131" r:id="rId95"/>
    <p:sldId id="1132" r:id="rId96"/>
    <p:sldId id="1133" r:id="rId97"/>
    <p:sldId id="1134" r:id="rId98"/>
    <p:sldId id="982" r:id="rId99"/>
    <p:sldId id="983" r:id="rId100"/>
    <p:sldId id="984" r:id="rId101"/>
    <p:sldId id="1135" r:id="rId102"/>
    <p:sldId id="1136" r:id="rId103"/>
    <p:sldId id="1138" r:id="rId104"/>
    <p:sldId id="1139" r:id="rId105"/>
    <p:sldId id="1141" r:id="rId106"/>
    <p:sldId id="1144" r:id="rId107"/>
    <p:sldId id="1145" r:id="rId108"/>
    <p:sldId id="1146" r:id="rId109"/>
    <p:sldId id="1148" r:id="rId110"/>
    <p:sldId id="1152" r:id="rId111"/>
    <p:sldId id="1153" r:id="rId112"/>
    <p:sldId id="1154" r:id="rId113"/>
    <p:sldId id="1155" r:id="rId114"/>
    <p:sldId id="1005" r:id="rId115"/>
    <p:sldId id="894" r:id="rId116"/>
    <p:sldId id="1063" r:id="rId117"/>
    <p:sldId id="1169" r:id="rId118"/>
    <p:sldId id="1166" r:id="rId119"/>
    <p:sldId id="1167" r:id="rId120"/>
    <p:sldId id="1168" r:id="rId121"/>
    <p:sldId id="1030" r:id="rId122"/>
    <p:sldId id="1031" r:id="rId123"/>
    <p:sldId id="1050" r:id="rId124"/>
    <p:sldId id="1052" r:id="rId125"/>
    <p:sldId id="1061" r:id="rId126"/>
    <p:sldId id="1065" r:id="rId127"/>
    <p:sldId id="613" r:id="rId128"/>
    <p:sldId id="1032" r:id="rId129"/>
    <p:sldId id="1033" r:id="rId130"/>
    <p:sldId id="1034" r:id="rId131"/>
    <p:sldId id="1066" r:id="rId132"/>
    <p:sldId id="1035" r:id="rId133"/>
    <p:sldId id="704" r:id="rId134"/>
    <p:sldId id="1170" r:id="rId135"/>
    <p:sldId id="1067" r:id="rId136"/>
    <p:sldId id="1070" r:id="rId137"/>
    <p:sldId id="1068" r:id="rId138"/>
    <p:sldId id="1071" r:id="rId139"/>
    <p:sldId id="1053" r:id="rId140"/>
    <p:sldId id="1054" r:id="rId141"/>
    <p:sldId id="1055" r:id="rId142"/>
    <p:sldId id="1056" r:id="rId143"/>
    <p:sldId id="1069" r:id="rId144"/>
    <p:sldId id="1057" r:id="rId145"/>
    <p:sldId id="1058" r:id="rId146"/>
    <p:sldId id="1006" r:id="rId147"/>
    <p:sldId id="1007" r:id="rId148"/>
    <p:sldId id="1158" r:id="rId149"/>
    <p:sldId id="1159" r:id="rId150"/>
    <p:sldId id="1160" r:id="rId151"/>
    <p:sldId id="1015" r:id="rId152"/>
    <p:sldId id="1016" r:id="rId153"/>
    <p:sldId id="1161" r:id="rId154"/>
    <p:sldId id="1019" r:id="rId155"/>
    <p:sldId id="906" r:id="rId156"/>
    <p:sldId id="1040" r:id="rId157"/>
    <p:sldId id="1042" r:id="rId158"/>
    <p:sldId id="1041" r:id="rId159"/>
    <p:sldId id="1036" r:id="rId160"/>
    <p:sldId id="1037" r:id="rId161"/>
    <p:sldId id="1020" r:id="rId162"/>
    <p:sldId id="1021" r:id="rId163"/>
    <p:sldId id="1162" r:id="rId164"/>
    <p:sldId id="1163" r:id="rId165"/>
    <p:sldId id="1164" r:id="rId166"/>
  </p:sldIdLst>
  <p:sldSz cx="9144000" cy="5143500" type="screen16x9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1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軒誼 余" initials="軒誼" lastIdx="1" clrIdx="0">
    <p:extLst>
      <p:ext uri="{19B8F6BF-5375-455C-9EA6-DF929625EA0E}">
        <p15:presenceInfo xmlns:p15="http://schemas.microsoft.com/office/powerpoint/2012/main" userId="5bc686178c3a0a0f" providerId="Windows Live"/>
      </p:ext>
    </p:extLst>
  </p:cmAuthor>
  <p:cmAuthor id="2" name="L76[洛妤]" initials="L" lastIdx="5" clrIdx="1">
    <p:extLst>
      <p:ext uri="{19B8F6BF-5375-455C-9EA6-DF929625EA0E}">
        <p15:presenceInfo xmlns:p15="http://schemas.microsoft.com/office/powerpoint/2012/main" userId="S-1-5-21-1327134750-1049121142-184960113-15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EB1"/>
    <a:srgbClr val="D9D9D9"/>
    <a:srgbClr val="402B18"/>
    <a:srgbClr val="C9C9C9"/>
    <a:srgbClr val="FBFBFB"/>
    <a:srgbClr val="0070C0"/>
    <a:srgbClr val="FF5050"/>
    <a:srgbClr val="56321B"/>
    <a:srgbClr val="C39974"/>
    <a:srgbClr val="FA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7" autoAdjust="0"/>
    <p:restoredTop sz="92549" autoAdjust="0"/>
  </p:normalViewPr>
  <p:slideViewPr>
    <p:cSldViewPr snapToGrid="0" showGuides="1">
      <p:cViewPr varScale="1">
        <p:scale>
          <a:sx n="136" d="100"/>
          <a:sy n="136" d="100"/>
        </p:scale>
        <p:origin x="708" y="114"/>
      </p:cViewPr>
      <p:guideLst>
        <p:guide orient="horz" pos="1620"/>
        <p:guide pos="51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32280"/>
    </p:cViewPr>
  </p:sorterViewPr>
  <p:notesViewPr>
    <p:cSldViewPr snapToGrid="0">
      <p:cViewPr varScale="1">
        <p:scale>
          <a:sx n="101" d="100"/>
          <a:sy n="101" d="100"/>
        </p:scale>
        <p:origin x="4293" y="7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EB5EA06-B9BA-45E7-9C58-960FC895B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EAF812-ACD8-4C4C-8C39-EA232B5769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C4A14-B7A8-4D20-96EF-B57E34DD3963}" type="datetimeFigureOut">
              <a:rPr lang="zh-TW" altLang="en-US" smtClean="0"/>
              <a:t>2021/10/20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876005-59A3-4809-BD29-12FD7D7AE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707F48-A815-4F56-B2D8-EA98EBA29E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DA8D-4444-49B6-B2B0-6F69E55E8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97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389A-1616-436F-BE24-362EAB43D5CE}" type="datetimeFigureOut">
              <a:rPr lang="zh-TW" altLang="en-US" smtClean="0"/>
              <a:t>2021/10/20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B32B4-9E3E-4428-8090-4FC0B50A63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1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20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70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45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70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21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推薦觀看時間：本片片長僅</a:t>
            </a:r>
            <a:r>
              <a:rPr lang="en-US" altLang="zh-TW" dirty="0"/>
              <a:t>3:51</a:t>
            </a:r>
            <a:r>
              <a:rPr lang="zh-TW" altLang="en-US" dirty="0"/>
              <a:t>，推薦全部觀看。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51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91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0.xml"/><Relationship Id="rId5" Type="http://schemas.openxmlformats.org/officeDocument/2006/relationships/slide" Target="../slides/slide46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slide" Target="../slides/slide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2.xml"/><Relationship Id="rId5" Type="http://schemas.openxmlformats.org/officeDocument/2006/relationships/image" Target="../media/image4.png"/><Relationship Id="rId4" Type="http://schemas.openxmlformats.org/officeDocument/2006/relationships/slide" Target="../slides/slide1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image" Target="../media/image10.png"/><Relationship Id="rId7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2.xml"/><Relationship Id="rId3" Type="http://schemas.openxmlformats.org/officeDocument/2006/relationships/image" Target="../media/image10.png"/><Relationship Id="rId7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../slides/slide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2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../slides/slide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4.xml"/><Relationship Id="rId3" Type="http://schemas.openxmlformats.org/officeDocument/2006/relationships/image" Target="../media/image10.png"/><Relationship Id="rId7" Type="http://schemas.openxmlformats.org/officeDocument/2006/relationships/slide" Target="../slides/slide10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../slides/slide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2.xml"/><Relationship Id="rId3" Type="http://schemas.openxmlformats.org/officeDocument/2006/relationships/slide" Target="../slides/slide3.xm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1.xml"/><Relationship Id="rId5" Type="http://schemas.openxmlformats.org/officeDocument/2006/relationships/slide" Target="../slides/slide10.xml"/><Relationship Id="rId4" Type="http://schemas.openxmlformats.org/officeDocument/2006/relationships/slide" Target="../slides/slide155.xml"/><Relationship Id="rId9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4.xml"/><Relationship Id="rId3" Type="http://schemas.openxmlformats.org/officeDocument/2006/relationships/image" Target="../media/image10.png"/><Relationship Id="rId7" Type="http://schemas.openxmlformats.org/officeDocument/2006/relationships/slide" Target="../slides/slide7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../slides/slide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slide" Target="../slides/slide3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0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C7C37B-B66D-4FAA-BA71-6FE6ABEB2777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B0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DC9374BE-BC6C-429E-94FA-642A1B816D07}"/>
              </a:ext>
            </a:extLst>
          </p:cNvPr>
          <p:cNvSpPr txBox="1"/>
          <p:nvPr userDrawn="1"/>
        </p:nvSpPr>
        <p:spPr>
          <a:xfrm>
            <a:off x="3058378" y="313506"/>
            <a:ext cx="615553" cy="4712427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marL="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2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8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4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800" b="1" spc="300" baseline="0" dirty="0">
                <a:solidFill>
                  <a:srgbClr val="432715"/>
                </a:solidFill>
                <a:latin typeface="新細明體" panose="02020500000000000000" pitchFamily="18" charset="-120"/>
                <a:ea typeface="+mn-ea"/>
              </a:rPr>
              <a:t>中華文化基本教材</a:t>
            </a:r>
            <a:r>
              <a:rPr lang="en-US" altLang="zh-TW" sz="2800" b="1" spc="300" baseline="0" dirty="0">
                <a:solidFill>
                  <a:srgbClr val="432715"/>
                </a:solidFill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sz="2800" b="1" spc="300" baseline="0" dirty="0">
                <a:solidFill>
                  <a:srgbClr val="432715"/>
                </a:solidFill>
                <a:latin typeface="新細明體" panose="02020500000000000000" pitchFamily="18" charset="-120"/>
                <a:ea typeface="+mn-ea"/>
              </a:rPr>
              <a:t>四</a:t>
            </a:r>
            <a:r>
              <a:rPr lang="en-US" altLang="zh-TW" sz="2800" b="1" spc="300" baseline="0" dirty="0">
                <a:solidFill>
                  <a:srgbClr val="432715"/>
                </a:solidFill>
                <a:latin typeface="新細明體" panose="02020500000000000000" pitchFamily="18" charset="-120"/>
                <a:ea typeface="+mn-ea"/>
              </a:rPr>
              <a:t>)</a:t>
            </a:r>
            <a:endParaRPr lang="zh-CN" altLang="en-US" sz="2800" b="1" spc="300" baseline="0" dirty="0">
              <a:solidFill>
                <a:srgbClr val="43271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C7A479C6-C6DD-43BD-B50A-4FF6AACDF990}"/>
              </a:ext>
            </a:extLst>
          </p:cNvPr>
          <p:cNvSpPr txBox="1"/>
          <p:nvPr userDrawn="1"/>
        </p:nvSpPr>
        <p:spPr>
          <a:xfrm>
            <a:off x="1945948" y="313505"/>
            <a:ext cx="923330" cy="4712427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marL="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2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8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4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800" b="1" spc="300" baseline="0" dirty="0">
                <a:solidFill>
                  <a:srgbClr val="432715"/>
                </a:solidFill>
                <a:latin typeface="新細明體" panose="02020500000000000000" pitchFamily="18" charset="-120"/>
                <a:ea typeface="+mn-ea"/>
              </a:rPr>
              <a:t>老 莊 選 讀</a:t>
            </a:r>
            <a:endParaRPr lang="zh-CN" altLang="en-US" sz="4800" b="1" spc="300" baseline="0" dirty="0">
              <a:solidFill>
                <a:srgbClr val="43271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圖片 4" descr="一張含有 圍欄 的圖片&#10;&#10;自動產生的描述">
            <a:extLst>
              <a:ext uri="{FF2B5EF4-FFF2-40B4-BE49-F238E27FC236}">
                <a16:creationId xmlns:a16="http://schemas.microsoft.com/office/drawing/2014/main" id="{213F2F6A-A038-4582-B845-CAAE15D72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15087"/>
          <a:stretch/>
        </p:blipFill>
        <p:spPr>
          <a:xfrm flipH="1">
            <a:off x="4863736" y="0"/>
            <a:ext cx="4280263" cy="4573088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33B23556-77E5-4763-BE8A-A64B3C704377}"/>
              </a:ext>
            </a:extLst>
          </p:cNvPr>
          <p:cNvSpPr txBox="1"/>
          <p:nvPr userDrawn="1"/>
        </p:nvSpPr>
        <p:spPr>
          <a:xfrm>
            <a:off x="1482486" y="1788522"/>
            <a:ext cx="553998" cy="3152337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marL="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2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8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4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b="1" spc="300" baseline="0" dirty="0">
                <a:solidFill>
                  <a:srgbClr val="432715"/>
                </a:solidFill>
                <a:latin typeface="新細明體" panose="02020500000000000000" pitchFamily="18" charset="-120"/>
                <a:ea typeface="+mn-ea"/>
              </a:rPr>
              <a:t>老子｜小國寡民</a:t>
            </a:r>
            <a:endParaRPr lang="zh-CN" altLang="en-US" sz="2400" b="1" spc="300" baseline="0" dirty="0">
              <a:solidFill>
                <a:srgbClr val="43271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B54D328-F115-4430-B627-820554496A4A}"/>
              </a:ext>
            </a:extLst>
          </p:cNvPr>
          <p:cNvSpPr txBox="1"/>
          <p:nvPr userDrawn="1"/>
        </p:nvSpPr>
        <p:spPr>
          <a:xfrm>
            <a:off x="985609" y="1788522"/>
            <a:ext cx="553998" cy="295656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marL="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2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8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4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b="1" spc="300" baseline="0" dirty="0">
                <a:solidFill>
                  <a:srgbClr val="432715"/>
                </a:solidFill>
                <a:latin typeface="新細明體" panose="02020500000000000000" pitchFamily="18" charset="-120"/>
                <a:ea typeface="+mn-ea"/>
              </a:rPr>
              <a:t>莊子｜庖丁解牛</a:t>
            </a:r>
            <a:endParaRPr lang="zh-CN" altLang="en-US" sz="2400" b="1" spc="300" baseline="0" dirty="0">
              <a:solidFill>
                <a:srgbClr val="43271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4B408E5D-40A0-4B12-9C19-C895A245A8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810" y="4644788"/>
            <a:ext cx="1105806" cy="3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(老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E08BBF5-6F44-43D5-8C77-A930C63F818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086AAEA-DD4F-4BE8-B71C-EDAC3A1104BE}"/>
              </a:ext>
            </a:extLst>
          </p:cNvPr>
          <p:cNvSpPr txBox="1"/>
          <p:nvPr userDrawn="1"/>
        </p:nvSpPr>
        <p:spPr>
          <a:xfrm>
            <a:off x="0" y="263136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47AED03-4255-4850-BFEE-4B0FB62F57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40" y="4081855"/>
            <a:ext cx="376457" cy="99108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1DFBF41-E0E2-471B-B723-3486163B8A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65FEF65-1207-4CF8-BE08-D295A5A324FE}"/>
              </a:ext>
            </a:extLst>
          </p:cNvPr>
          <p:cNvSpPr txBox="1"/>
          <p:nvPr userDrawn="1"/>
        </p:nvSpPr>
        <p:spPr>
          <a:xfrm>
            <a:off x="-1" y="2853109"/>
            <a:ext cx="297518" cy="913501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sp>
        <p:nvSpPr>
          <p:cNvPr id="1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3232A7B-80A6-4636-A1C3-7621997363E9}"/>
              </a:ext>
            </a:extLst>
          </p:cNvPr>
          <p:cNvSpPr txBox="1"/>
          <p:nvPr userDrawn="1"/>
        </p:nvSpPr>
        <p:spPr>
          <a:xfrm>
            <a:off x="-1" y="976566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</p:spTree>
    <p:extLst>
      <p:ext uri="{BB962C8B-B14F-4D97-AF65-F5344CB8AC3E}">
        <p14:creationId xmlns:p14="http://schemas.microsoft.com/office/powerpoint/2010/main" val="1839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(老子)--字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E08BBF5-6F44-43D5-8C77-A930C63F818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086AAEA-DD4F-4BE8-B71C-EDAC3A1104BE}"/>
              </a:ext>
            </a:extLst>
          </p:cNvPr>
          <p:cNvSpPr txBox="1"/>
          <p:nvPr userDrawn="1"/>
        </p:nvSpPr>
        <p:spPr>
          <a:xfrm>
            <a:off x="0" y="263136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A973C8-8CF2-430E-810F-E54872C3CEE5}"/>
              </a:ext>
            </a:extLst>
          </p:cNvPr>
          <p:cNvSpPr txBox="1"/>
          <p:nvPr userDrawn="1"/>
        </p:nvSpPr>
        <p:spPr>
          <a:xfrm>
            <a:off x="-1" y="2853109"/>
            <a:ext cx="297518" cy="913501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3DC788E-CD20-4367-B59B-35DC0E18D4FA}"/>
              </a:ext>
            </a:extLst>
          </p:cNvPr>
          <p:cNvSpPr txBox="1"/>
          <p:nvPr userDrawn="1"/>
        </p:nvSpPr>
        <p:spPr>
          <a:xfrm>
            <a:off x="-1" y="976566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1DFBF41-E0E2-471B-B723-3486163B8A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(莊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E08BBF5-6F44-43D5-8C77-A930C63F818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086AAEA-DD4F-4BE8-B71C-EDAC3A1104BE}"/>
              </a:ext>
            </a:extLst>
          </p:cNvPr>
          <p:cNvSpPr txBox="1"/>
          <p:nvPr userDrawn="1"/>
        </p:nvSpPr>
        <p:spPr>
          <a:xfrm>
            <a:off x="0" y="263136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47AED03-4255-4850-BFEE-4B0FB62F57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40" y="4081855"/>
            <a:ext cx="376457" cy="991080"/>
          </a:xfrm>
          <a:prstGeom prst="rect">
            <a:avLst/>
          </a:prstGeom>
        </p:spPr>
      </p:pic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8A973C8-8CF2-430E-810F-E54872C3CEE5}"/>
              </a:ext>
            </a:extLst>
          </p:cNvPr>
          <p:cNvSpPr txBox="1"/>
          <p:nvPr userDrawn="1"/>
        </p:nvSpPr>
        <p:spPr>
          <a:xfrm>
            <a:off x="-1" y="2853109"/>
            <a:ext cx="297518" cy="913501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1DFBF41-E0E2-471B-B723-3486163B8A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A69960B-08FB-4B3C-9F3F-0026C2C34A3D}"/>
              </a:ext>
            </a:extLst>
          </p:cNvPr>
          <p:cNvSpPr txBox="1"/>
          <p:nvPr userDrawn="1"/>
        </p:nvSpPr>
        <p:spPr>
          <a:xfrm>
            <a:off x="-1" y="976566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</p:spTree>
    <p:extLst>
      <p:ext uri="{BB962C8B-B14F-4D97-AF65-F5344CB8AC3E}">
        <p14:creationId xmlns:p14="http://schemas.microsoft.com/office/powerpoint/2010/main" val="23532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後補充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E08BBF5-6F44-43D5-8C77-A930C63F818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CAEF3A-28EF-41EB-B38A-641A947E5888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9B3D7FB-B2B2-4C16-AF25-986724D9CBD4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5F8893E-BF3A-40D0-8789-486F366DCEC4}"/>
              </a:ext>
            </a:extLst>
          </p:cNvPr>
          <p:cNvSpPr txBox="1"/>
          <p:nvPr userDrawn="1"/>
        </p:nvSpPr>
        <p:spPr>
          <a:xfrm>
            <a:off x="-1" y="1121710"/>
            <a:ext cx="297518" cy="92480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課後補充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B4DA0D0-8A48-454A-A496-0E87FB7A9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9"/>
          <a:stretch/>
        </p:blipFill>
        <p:spPr>
          <a:xfrm>
            <a:off x="8272792" y="4348927"/>
            <a:ext cx="501529" cy="36730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A3C62D9-740D-4B99-A36E-7F70ADDEC7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前言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4B33B3B-38AA-4A9B-AD28-B80049493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BFF57E2-1E5D-4BB6-ACF4-7EFBCAA4CB72}"/>
              </a:ext>
            </a:extLst>
          </p:cNvPr>
          <p:cNvSpPr/>
          <p:nvPr userDrawn="1"/>
        </p:nvSpPr>
        <p:spPr>
          <a:xfrm>
            <a:off x="186925" y="247648"/>
            <a:ext cx="8753324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7F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44CA4AD7-5EFE-4BFA-BC15-349E6CE92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5" t="57815" b="27488"/>
          <a:stretch/>
        </p:blipFill>
        <p:spPr>
          <a:xfrm>
            <a:off x="8442463" y="4774060"/>
            <a:ext cx="182911" cy="14942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729648DB-8F48-421D-BA98-0BA75445F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1" t="75723" r="24440" b="365"/>
          <a:stretch/>
        </p:blipFill>
        <p:spPr>
          <a:xfrm>
            <a:off x="8289546" y="4401662"/>
            <a:ext cx="185058" cy="243114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A09DF2C3-B393-406C-BB7B-CC87B73C6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6" t="58286" r="47473" b="21014"/>
          <a:stretch/>
        </p:blipFill>
        <p:spPr>
          <a:xfrm>
            <a:off x="8442463" y="4308738"/>
            <a:ext cx="366485" cy="210457"/>
          </a:xfrm>
          <a:prstGeom prst="rect">
            <a:avLst/>
          </a:prstGeom>
        </p:spPr>
      </p:pic>
      <p:sp>
        <p:nvSpPr>
          <p:cNvPr id="2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A56D2FB-7F91-44AA-A60E-BD88AEC42290}"/>
              </a:ext>
            </a:extLst>
          </p:cNvPr>
          <p:cNvSpPr txBox="1"/>
          <p:nvPr userDrawn="1"/>
        </p:nvSpPr>
        <p:spPr>
          <a:xfrm>
            <a:off x="-1" y="1129484"/>
            <a:ext cx="297518" cy="51099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2321A37-F6F2-4E73-882F-D56E75520E0A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7F175989-7311-4762-8D3E-7A0CD797737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7E364BED-C602-41C9-8F87-BF8C18E214B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2638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隱藏片(老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4B33B3B-38AA-4A9B-AD28-B80049493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BFF57E2-1E5D-4BB6-ACF4-7EFBCAA4CB72}"/>
              </a:ext>
            </a:extLst>
          </p:cNvPr>
          <p:cNvSpPr/>
          <p:nvPr userDrawn="1"/>
        </p:nvSpPr>
        <p:spPr>
          <a:xfrm>
            <a:off x="186925" y="247648"/>
            <a:ext cx="8753324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7F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44CA4AD7-5EFE-4BFA-BC15-349E6CE92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5" t="57815" b="27488"/>
          <a:stretch/>
        </p:blipFill>
        <p:spPr>
          <a:xfrm>
            <a:off x="8442463" y="4774060"/>
            <a:ext cx="182911" cy="14942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729648DB-8F48-421D-BA98-0BA75445F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1" t="75723" r="24440" b="365"/>
          <a:stretch/>
        </p:blipFill>
        <p:spPr>
          <a:xfrm>
            <a:off x="8289546" y="4401662"/>
            <a:ext cx="185058" cy="243114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A09DF2C3-B393-406C-BB7B-CC87B73C6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6" t="58286" r="47473" b="21014"/>
          <a:stretch/>
        </p:blipFill>
        <p:spPr>
          <a:xfrm>
            <a:off x="8442463" y="4308738"/>
            <a:ext cx="366485" cy="210457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52321A37-F6F2-4E73-882F-D56E75520E0A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7F175989-7311-4762-8D3E-7A0CD79773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01D0381-5A9D-4C15-97D7-8E19E1417E6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AE627AA4-0B57-4DA2-BD1D-593CD25D73E1}"/>
              </a:ext>
            </a:extLst>
          </p:cNvPr>
          <p:cNvSpPr txBox="1"/>
          <p:nvPr userDrawn="1"/>
        </p:nvSpPr>
        <p:spPr>
          <a:xfrm>
            <a:off x="-1" y="1121710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</p:spTree>
    <p:extLst>
      <p:ext uri="{BB962C8B-B14F-4D97-AF65-F5344CB8AC3E}">
        <p14:creationId xmlns:p14="http://schemas.microsoft.com/office/powerpoint/2010/main" val="10813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隱藏片(莊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4B33B3B-38AA-4A9B-AD28-B80049493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BFF57E2-1E5D-4BB6-ACF4-7EFBCAA4CB72}"/>
              </a:ext>
            </a:extLst>
          </p:cNvPr>
          <p:cNvSpPr/>
          <p:nvPr userDrawn="1"/>
        </p:nvSpPr>
        <p:spPr>
          <a:xfrm>
            <a:off x="186925" y="247648"/>
            <a:ext cx="8753324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7F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44CA4AD7-5EFE-4BFA-BC15-349E6CE92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5" t="57815" b="27488"/>
          <a:stretch/>
        </p:blipFill>
        <p:spPr>
          <a:xfrm>
            <a:off x="8442463" y="4774060"/>
            <a:ext cx="182911" cy="14942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729648DB-8F48-421D-BA98-0BA75445F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1" t="75723" r="24440" b="365"/>
          <a:stretch/>
        </p:blipFill>
        <p:spPr>
          <a:xfrm>
            <a:off x="8289546" y="4401662"/>
            <a:ext cx="185058" cy="243114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A09DF2C3-B393-406C-BB7B-CC87B73C6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6" t="58286" r="47473" b="21014"/>
          <a:stretch/>
        </p:blipFill>
        <p:spPr>
          <a:xfrm>
            <a:off x="8442463" y="4308738"/>
            <a:ext cx="366485" cy="210457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52321A37-F6F2-4E73-882F-D56E75520E0A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7F175989-7311-4762-8D3E-7A0CD79773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3A2B0541-D524-456A-A070-0896C34DAED9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4DAC4017-2C65-4D84-8D4F-4FE715D9A063}"/>
              </a:ext>
            </a:extLst>
          </p:cNvPr>
          <p:cNvSpPr txBox="1"/>
          <p:nvPr userDrawn="1"/>
        </p:nvSpPr>
        <p:spPr>
          <a:xfrm>
            <a:off x="-527" y="1121709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</p:spTree>
    <p:extLst>
      <p:ext uri="{BB962C8B-B14F-4D97-AF65-F5344CB8AC3E}">
        <p14:creationId xmlns:p14="http://schemas.microsoft.com/office/powerpoint/2010/main" val="22854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(老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44E44EF8-50F3-43E4-8C12-ABB6A485E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94875" y="0"/>
            <a:ext cx="8745374" cy="487951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7F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641FF7-C724-4CFD-87BE-A143666EB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5" t="57815" b="27488"/>
          <a:stretch/>
        </p:blipFill>
        <p:spPr>
          <a:xfrm>
            <a:off x="8512130" y="4791476"/>
            <a:ext cx="182911" cy="14942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D9A492D-3C6A-4888-9D4F-49A8614C1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1" t="75723" r="24440" b="365"/>
          <a:stretch/>
        </p:blipFill>
        <p:spPr>
          <a:xfrm>
            <a:off x="8359213" y="4419078"/>
            <a:ext cx="185058" cy="24311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8766E51-841F-4B0C-8FC6-A112612CB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6" t="58286" r="47473" b="21014"/>
          <a:stretch/>
        </p:blipFill>
        <p:spPr>
          <a:xfrm>
            <a:off x="8512130" y="4326154"/>
            <a:ext cx="366485" cy="2104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ABFB3D6-F613-4F32-94FD-ABBB5B4B128F}"/>
              </a:ext>
            </a:extLst>
          </p:cNvPr>
          <p:cNvSpPr/>
          <p:nvPr userDrawn="1"/>
        </p:nvSpPr>
        <p:spPr>
          <a:xfrm>
            <a:off x="203751" y="-8708"/>
            <a:ext cx="8718180" cy="3213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AF9CC43-8A95-4C02-AB8F-F7E0159ED35D}"/>
              </a:ext>
            </a:extLst>
          </p:cNvPr>
          <p:cNvSpPr txBox="1"/>
          <p:nvPr userDrawn="1"/>
        </p:nvSpPr>
        <p:spPr>
          <a:xfrm>
            <a:off x="-1" y="2752401"/>
            <a:ext cx="297518" cy="913501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B742676-56AD-498F-85A6-445C07E44743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35FCA1E8-03F4-4FC8-91E4-BF6B4A2D07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493FF422-163C-4360-8C52-A4862572F655}"/>
              </a:ext>
            </a:extLst>
          </p:cNvPr>
          <p:cNvSpPr txBox="1"/>
          <p:nvPr userDrawn="1"/>
        </p:nvSpPr>
        <p:spPr>
          <a:xfrm>
            <a:off x="-4701" y="870910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  <p:sp>
        <p:nvSpPr>
          <p:cNvPr id="1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9598B67E-6902-4966-BDCF-DED3E71A907B}"/>
              </a:ext>
            </a:extLst>
          </p:cNvPr>
          <p:cNvSpPr txBox="1"/>
          <p:nvPr userDrawn="1"/>
        </p:nvSpPr>
        <p:spPr>
          <a:xfrm>
            <a:off x="0" y="15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8584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(莊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44E44EF8-50F3-43E4-8C12-ABB6A485E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94875" y="0"/>
            <a:ext cx="8745374" cy="487951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7F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9442048-63EE-4598-A6DD-95974D75314E}"/>
              </a:ext>
            </a:extLst>
          </p:cNvPr>
          <p:cNvGrpSpPr/>
          <p:nvPr userDrawn="1"/>
        </p:nvGrpSpPr>
        <p:grpSpPr>
          <a:xfrm>
            <a:off x="8359213" y="4326154"/>
            <a:ext cx="519402" cy="614748"/>
            <a:chOff x="8359213" y="4326154"/>
            <a:chExt cx="519402" cy="61474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C7641FF7-C724-4CFD-87BE-A143666EB5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5" t="57815" b="27488"/>
            <a:stretch/>
          </p:blipFill>
          <p:spPr>
            <a:xfrm>
              <a:off x="8512130" y="4791476"/>
              <a:ext cx="182911" cy="149426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D9A492D-3C6A-4888-9D4F-49A8614C1D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11" t="75723" r="24440" b="365"/>
            <a:stretch/>
          </p:blipFill>
          <p:spPr>
            <a:xfrm>
              <a:off x="8359213" y="4419078"/>
              <a:ext cx="185058" cy="243114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A8766E51-841F-4B0C-8FC6-A112612CBB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56" t="58286" r="47473" b="21014"/>
            <a:stretch/>
          </p:blipFill>
          <p:spPr>
            <a:xfrm>
              <a:off x="8512130" y="4326154"/>
              <a:ext cx="366485" cy="210457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ABFB3D6-F613-4F32-94FD-ABBB5B4B128F}"/>
              </a:ext>
            </a:extLst>
          </p:cNvPr>
          <p:cNvSpPr/>
          <p:nvPr userDrawn="1"/>
        </p:nvSpPr>
        <p:spPr>
          <a:xfrm>
            <a:off x="203751" y="-8708"/>
            <a:ext cx="8718180" cy="3213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AF9CC43-8A95-4C02-AB8F-F7E0159ED35D}"/>
              </a:ext>
            </a:extLst>
          </p:cNvPr>
          <p:cNvSpPr txBox="1"/>
          <p:nvPr userDrawn="1"/>
        </p:nvSpPr>
        <p:spPr>
          <a:xfrm>
            <a:off x="-1" y="2752400"/>
            <a:ext cx="297518" cy="913501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B742676-56AD-498F-85A6-445C07E44743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35FCA1E8-03F4-4FC8-91E4-BF6B4A2D07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F6DC835F-9694-46C0-A999-0B39A3028B74}"/>
              </a:ext>
            </a:extLst>
          </p:cNvPr>
          <p:cNvSpPr txBox="1"/>
          <p:nvPr userDrawn="1"/>
        </p:nvSpPr>
        <p:spPr>
          <a:xfrm>
            <a:off x="0" y="875859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  <p:sp>
        <p:nvSpPr>
          <p:cNvPr id="1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A245F464-67B8-4F26-B72B-C52528BF5574}"/>
              </a:ext>
            </a:extLst>
          </p:cNvPr>
          <p:cNvSpPr txBox="1"/>
          <p:nvPr userDrawn="1"/>
        </p:nvSpPr>
        <p:spPr>
          <a:xfrm>
            <a:off x="0" y="15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8919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與討論(老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4D36D7D4-D2A7-407E-BF32-ED195E9CE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081F26A-F889-4F25-9A63-647DADB22CAF}"/>
              </a:ext>
            </a:extLst>
          </p:cNvPr>
          <p:cNvSpPr/>
          <p:nvPr userDrawn="1"/>
        </p:nvSpPr>
        <p:spPr>
          <a:xfrm>
            <a:off x="194875" y="0"/>
            <a:ext cx="8745374" cy="487951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7F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57B790EB-9DD2-4700-849C-E9DC1C684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5" t="57815" b="27488"/>
          <a:stretch/>
        </p:blipFill>
        <p:spPr>
          <a:xfrm>
            <a:off x="8512130" y="4791476"/>
            <a:ext cx="182911" cy="14942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83B1C8D-FE4A-4FF1-851C-34C96E15B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1" t="75723" r="24440" b="365"/>
          <a:stretch/>
        </p:blipFill>
        <p:spPr>
          <a:xfrm>
            <a:off x="8359213" y="4419078"/>
            <a:ext cx="185058" cy="24311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E9BA3BE-5496-4786-A060-E1F6DAAC6F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6" t="58286" r="47473" b="21014"/>
          <a:stretch/>
        </p:blipFill>
        <p:spPr>
          <a:xfrm>
            <a:off x="8512130" y="4326154"/>
            <a:ext cx="366485" cy="21045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D42DE21-E21B-40AF-86C2-BBB2135E196B}"/>
              </a:ext>
            </a:extLst>
          </p:cNvPr>
          <p:cNvSpPr/>
          <p:nvPr userDrawn="1"/>
        </p:nvSpPr>
        <p:spPr>
          <a:xfrm>
            <a:off x="203751" y="-8708"/>
            <a:ext cx="8718180" cy="3213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9C52466-3B87-4391-A65C-AEEA82391FA2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C7C56A22-D93B-4F81-937B-872CCF160A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07AFD53-BD67-4198-BC4F-BDCBD9C7B4D0}"/>
              </a:ext>
            </a:extLst>
          </p:cNvPr>
          <p:cNvSpPr txBox="1"/>
          <p:nvPr userDrawn="1"/>
        </p:nvSpPr>
        <p:spPr>
          <a:xfrm>
            <a:off x="0" y="875859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  <p:sp>
        <p:nvSpPr>
          <p:cNvPr id="1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0E7BB2EC-E496-4AB5-A37A-FFF9A6BAFF99}"/>
              </a:ext>
            </a:extLst>
          </p:cNvPr>
          <p:cNvSpPr txBox="1"/>
          <p:nvPr userDrawn="1"/>
        </p:nvSpPr>
        <p:spPr>
          <a:xfrm>
            <a:off x="0" y="2720930"/>
            <a:ext cx="297518" cy="110902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</a:p>
        </p:txBody>
      </p:sp>
      <p:sp>
        <p:nvSpPr>
          <p:cNvPr id="20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1D7EF72B-B4DB-4FF7-9FB7-2D50D0737032}"/>
              </a:ext>
            </a:extLst>
          </p:cNvPr>
          <p:cNvSpPr txBox="1"/>
          <p:nvPr userDrawn="1"/>
        </p:nvSpPr>
        <p:spPr>
          <a:xfrm>
            <a:off x="0" y="15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6921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圖片 52">
            <a:extLst>
              <a:ext uri="{FF2B5EF4-FFF2-40B4-BE49-F238E27FC236}">
                <a16:creationId xmlns:a16="http://schemas.microsoft.com/office/drawing/2014/main" id="{461093B5-5C76-4819-A314-BE3029C7F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C3DFB8E2-1A1A-4D5A-9EE4-29F5D87FAF9B}"/>
              </a:ext>
            </a:extLst>
          </p:cNvPr>
          <p:cNvSpPr/>
          <p:nvPr userDrawn="1"/>
        </p:nvSpPr>
        <p:spPr>
          <a:xfrm>
            <a:off x="283030" y="-2890"/>
            <a:ext cx="8577942" cy="4885254"/>
          </a:xfrm>
          <a:prstGeom prst="rect">
            <a:avLst/>
          </a:prstGeom>
          <a:solidFill>
            <a:srgbClr val="F7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TextBox 9">
            <a:extLst>
              <a:ext uri="{FF2B5EF4-FFF2-40B4-BE49-F238E27FC236}">
                <a16:creationId xmlns:a16="http://schemas.microsoft.com/office/drawing/2014/main" id="{6D8C59E1-39AC-4BD7-B98C-59E220C0A999}"/>
              </a:ext>
            </a:extLst>
          </p:cNvPr>
          <p:cNvSpPr txBox="1"/>
          <p:nvPr userDrawn="1"/>
        </p:nvSpPr>
        <p:spPr>
          <a:xfrm>
            <a:off x="3444628" y="362884"/>
            <a:ext cx="2254744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>
            <a:spAutoFit/>
          </a:bodyPr>
          <a:lstStyle/>
          <a:p>
            <a:pPr algn="dist"/>
            <a:r>
              <a:rPr lang="zh-TW" altLang="en-US" sz="4000" b="1" dirty="0">
                <a:solidFill>
                  <a:srgbClr val="56321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目次</a:t>
            </a:r>
            <a:endParaRPr lang="zh-CN" altLang="en-US" sz="4000" b="1" dirty="0">
              <a:solidFill>
                <a:srgbClr val="56321B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A8789DC5-CC35-4DF9-BB6D-0EB8F6F0B02B}"/>
              </a:ext>
            </a:extLst>
          </p:cNvPr>
          <p:cNvGrpSpPr/>
          <p:nvPr userDrawn="1"/>
        </p:nvGrpSpPr>
        <p:grpSpPr>
          <a:xfrm>
            <a:off x="563813" y="1357468"/>
            <a:ext cx="8016373" cy="584775"/>
            <a:chOff x="561570" y="956627"/>
            <a:chExt cx="8016373" cy="584775"/>
          </a:xfrm>
        </p:grpSpPr>
        <p:sp>
          <p:nvSpPr>
            <p:cNvPr id="57" name="矩形 56">
              <a:hlinkClick r:id="rId3" action="ppaction://hlinksldjump"/>
              <a:extLst>
                <a:ext uri="{FF2B5EF4-FFF2-40B4-BE49-F238E27FC236}">
                  <a16:creationId xmlns:a16="http://schemas.microsoft.com/office/drawing/2014/main" id="{EC503ABE-0A57-4FE4-8364-D4876B827EE8}"/>
                </a:ext>
              </a:extLst>
            </p:cNvPr>
            <p:cNvSpPr/>
            <p:nvPr/>
          </p:nvSpPr>
          <p:spPr>
            <a:xfrm>
              <a:off x="561570" y="956627"/>
              <a:ext cx="8016373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52315E56-9543-4354-BE6E-E2DB6648CAB9}"/>
                </a:ext>
              </a:extLst>
            </p:cNvPr>
            <p:cNvSpPr txBox="1"/>
            <p:nvPr/>
          </p:nvSpPr>
          <p:spPr>
            <a:xfrm>
              <a:off x="1157760" y="956627"/>
              <a:ext cx="614020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l"/>
              <a:r>
                <a:rPr lang="zh-TW" altLang="en-US" sz="3200" spc="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前言</a:t>
              </a:r>
            </a:p>
          </p:txBody>
        </p:sp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EF4C65FF-E35F-4E5E-AD75-BBD1EC4DAF06}"/>
                </a:ext>
              </a:extLst>
            </p:cNvPr>
            <p:cNvGrpSpPr/>
            <p:nvPr/>
          </p:nvGrpSpPr>
          <p:grpSpPr>
            <a:xfrm>
              <a:off x="627733" y="1034744"/>
              <a:ext cx="463865" cy="428540"/>
              <a:chOff x="5636196" y="647700"/>
              <a:chExt cx="463865" cy="428540"/>
            </a:xfrm>
          </p:grpSpPr>
          <p:sp>
            <p:nvSpPr>
              <p:cNvPr id="61" name="矩形 6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91F6766-D56F-47CC-92F5-B89A176634A9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6EBEB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445D6991-632B-4DE5-8932-18456E9958C6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64C37093-2E7E-48F1-912E-FBACDFA1E83C}"/>
              </a:ext>
            </a:extLst>
          </p:cNvPr>
          <p:cNvGrpSpPr/>
          <p:nvPr userDrawn="1"/>
        </p:nvGrpSpPr>
        <p:grpSpPr>
          <a:xfrm>
            <a:off x="563812" y="2157248"/>
            <a:ext cx="8016373" cy="584775"/>
            <a:chOff x="561569" y="1695737"/>
            <a:chExt cx="8016373" cy="584775"/>
          </a:xfrm>
        </p:grpSpPr>
        <p:sp>
          <p:nvSpPr>
            <p:cNvPr id="64" name="矩形 63">
              <a:hlinkClick r:id="rId5" action="ppaction://hlinksldjump"/>
              <a:extLst>
                <a:ext uri="{FF2B5EF4-FFF2-40B4-BE49-F238E27FC236}">
                  <a16:creationId xmlns:a16="http://schemas.microsoft.com/office/drawing/2014/main" id="{579B7168-2A25-4F06-BA69-9B2271414B2D}"/>
                </a:ext>
              </a:extLst>
            </p:cNvPr>
            <p:cNvSpPr/>
            <p:nvPr userDrawn="1"/>
          </p:nvSpPr>
          <p:spPr>
            <a:xfrm>
              <a:off x="561569" y="1695737"/>
              <a:ext cx="8016373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49FA3E12-EDDD-4C1A-BFBB-A90711E70BEE}"/>
                </a:ext>
              </a:extLst>
            </p:cNvPr>
            <p:cNvSpPr txBox="1"/>
            <p:nvPr userDrawn="1"/>
          </p:nvSpPr>
          <p:spPr>
            <a:xfrm>
              <a:off x="1157759" y="1695737"/>
              <a:ext cx="614020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l"/>
              <a:r>
                <a:rPr lang="zh-TW" altLang="en-US" sz="3200" spc="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老子</a:t>
              </a:r>
              <a:r>
                <a:rPr lang="en-US" altLang="zh-TW" sz="3200" spc="-100" baseline="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——</a:t>
              </a:r>
              <a:r>
                <a:rPr lang="zh-TW" altLang="en-US" sz="3200" spc="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小國寡民</a:t>
              </a:r>
              <a:endParaRPr lang="zh-TW" altLang="en-US" sz="3200" spc="-100" baseline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8D35C3D2-6E82-4C4D-8AF8-D9C8134D1E43}"/>
                </a:ext>
              </a:extLst>
            </p:cNvPr>
            <p:cNvGrpSpPr/>
            <p:nvPr userDrawn="1"/>
          </p:nvGrpSpPr>
          <p:grpSpPr>
            <a:xfrm>
              <a:off x="627732" y="1768270"/>
              <a:ext cx="463865" cy="428540"/>
              <a:chOff x="5636196" y="647700"/>
              <a:chExt cx="463865" cy="428540"/>
            </a:xfrm>
          </p:grpSpPr>
          <p:sp>
            <p:nvSpPr>
              <p:cNvPr id="68" name="矩形 6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0499037-2FA5-4A08-96C0-18C1A4FC4129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6EBEB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71014F21-F922-44CD-925B-88F612436D1C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２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3712F2FF-FFB5-40DD-B398-3A59845C1B61}"/>
              </a:ext>
            </a:extLst>
          </p:cNvPr>
          <p:cNvGrpSpPr/>
          <p:nvPr userDrawn="1"/>
        </p:nvGrpSpPr>
        <p:grpSpPr>
          <a:xfrm>
            <a:off x="563812" y="3756808"/>
            <a:ext cx="8016373" cy="584775"/>
            <a:chOff x="561569" y="3833526"/>
            <a:chExt cx="8016373" cy="584775"/>
          </a:xfrm>
        </p:grpSpPr>
        <p:sp>
          <p:nvSpPr>
            <p:cNvPr id="71" name="矩形 70">
              <a:hlinkClick r:id="rId6" action="ppaction://hlinksldjump"/>
              <a:extLst>
                <a:ext uri="{FF2B5EF4-FFF2-40B4-BE49-F238E27FC236}">
                  <a16:creationId xmlns:a16="http://schemas.microsoft.com/office/drawing/2014/main" id="{26BB3A3B-DB36-42ED-A8B5-3E7EB5ACA272}"/>
                </a:ext>
              </a:extLst>
            </p:cNvPr>
            <p:cNvSpPr/>
            <p:nvPr/>
          </p:nvSpPr>
          <p:spPr>
            <a:xfrm>
              <a:off x="561569" y="3833526"/>
              <a:ext cx="8016373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9DD12626-A3FB-41F4-BAB0-2FF5E032C6E7}"/>
                </a:ext>
              </a:extLst>
            </p:cNvPr>
            <p:cNvSpPr txBox="1"/>
            <p:nvPr/>
          </p:nvSpPr>
          <p:spPr>
            <a:xfrm>
              <a:off x="1157759" y="3833526"/>
              <a:ext cx="614020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l"/>
              <a:r>
                <a:rPr lang="zh-TW" altLang="en-US" sz="3200" spc="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課後補充</a:t>
              </a:r>
            </a:p>
          </p:txBody>
        </p:sp>
        <p:grpSp>
          <p:nvGrpSpPr>
            <p:cNvPr id="73" name="群組 72">
              <a:extLst>
                <a:ext uri="{FF2B5EF4-FFF2-40B4-BE49-F238E27FC236}">
                  <a16:creationId xmlns:a16="http://schemas.microsoft.com/office/drawing/2014/main" id="{4E0A111B-3717-43C9-A26A-786A1523C776}"/>
                </a:ext>
              </a:extLst>
            </p:cNvPr>
            <p:cNvGrpSpPr/>
            <p:nvPr/>
          </p:nvGrpSpPr>
          <p:grpSpPr>
            <a:xfrm>
              <a:off x="627732" y="3911643"/>
              <a:ext cx="463865" cy="428540"/>
              <a:chOff x="5636196" y="647700"/>
              <a:chExt cx="463865" cy="428540"/>
            </a:xfrm>
          </p:grpSpPr>
          <p:sp>
            <p:nvSpPr>
              <p:cNvPr id="75" name="矩形 7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BFC1FA5-7BCB-47EE-B20B-F87DE1A12B04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6EBEB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926F82B8-DAC2-4A7B-BF36-86A963B0C2C9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52" name="圖片 51">
            <a:extLst>
              <a:ext uri="{FF2B5EF4-FFF2-40B4-BE49-F238E27FC236}">
                <a16:creationId xmlns:a16="http://schemas.microsoft.com/office/drawing/2014/main" id="{E69E998F-F0ED-4091-A11B-CCB16184AA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A3FAC1EC-7804-4000-8902-0ED7849F0858}"/>
              </a:ext>
            </a:extLst>
          </p:cNvPr>
          <p:cNvGrpSpPr/>
          <p:nvPr userDrawn="1"/>
        </p:nvGrpSpPr>
        <p:grpSpPr>
          <a:xfrm>
            <a:off x="563812" y="2957028"/>
            <a:ext cx="8016373" cy="584775"/>
            <a:chOff x="561569" y="1695737"/>
            <a:chExt cx="8016373" cy="584775"/>
          </a:xfrm>
        </p:grpSpPr>
        <p:sp>
          <p:nvSpPr>
            <p:cNvPr id="121" name="矩形 120">
              <a:hlinkClick r:id="rId8" action="ppaction://hlinksldjump"/>
              <a:extLst>
                <a:ext uri="{FF2B5EF4-FFF2-40B4-BE49-F238E27FC236}">
                  <a16:creationId xmlns:a16="http://schemas.microsoft.com/office/drawing/2014/main" id="{73314A75-8468-426F-A59C-EF43C622828E}"/>
                </a:ext>
              </a:extLst>
            </p:cNvPr>
            <p:cNvSpPr/>
            <p:nvPr userDrawn="1"/>
          </p:nvSpPr>
          <p:spPr>
            <a:xfrm>
              <a:off x="561569" y="1695737"/>
              <a:ext cx="8016373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2" name="TextBox 6">
              <a:hlinkClick r:id="rId8" action="ppaction://hlinksldjump"/>
              <a:extLst>
                <a:ext uri="{FF2B5EF4-FFF2-40B4-BE49-F238E27FC236}">
                  <a16:creationId xmlns:a16="http://schemas.microsoft.com/office/drawing/2014/main" id="{ED5E9DF5-5129-4194-9261-C9DB2A4D6279}"/>
                </a:ext>
              </a:extLst>
            </p:cNvPr>
            <p:cNvSpPr txBox="1"/>
            <p:nvPr userDrawn="1"/>
          </p:nvSpPr>
          <p:spPr>
            <a:xfrm>
              <a:off x="1157759" y="1695737"/>
              <a:ext cx="614020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l"/>
              <a:r>
                <a:rPr lang="zh-TW" altLang="en-US" sz="3200" spc="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莊子</a:t>
              </a:r>
              <a:r>
                <a:rPr lang="en-US" altLang="zh-TW" sz="3200" spc="-100" baseline="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——</a:t>
              </a:r>
              <a:r>
                <a:rPr lang="zh-TW" altLang="en-US" sz="3200" spc="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庖丁解牛</a:t>
              </a:r>
              <a:endParaRPr lang="zh-TW" altLang="en-US" sz="3200" spc="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23" name="群組 122">
              <a:extLst>
                <a:ext uri="{FF2B5EF4-FFF2-40B4-BE49-F238E27FC236}">
                  <a16:creationId xmlns:a16="http://schemas.microsoft.com/office/drawing/2014/main" id="{79BB1C26-2BA6-4DC8-82AB-1C17669A8E46}"/>
                </a:ext>
              </a:extLst>
            </p:cNvPr>
            <p:cNvGrpSpPr/>
            <p:nvPr userDrawn="1"/>
          </p:nvGrpSpPr>
          <p:grpSpPr>
            <a:xfrm>
              <a:off x="627732" y="1768270"/>
              <a:ext cx="463865" cy="428540"/>
              <a:chOff x="5636196" y="647700"/>
              <a:chExt cx="463865" cy="428540"/>
            </a:xfrm>
          </p:grpSpPr>
          <p:sp>
            <p:nvSpPr>
              <p:cNvPr id="124" name="矩形 12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D9D7A07-AF13-440B-B3F3-5DB0EF7BB71B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6EBEB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86391483-9C98-4AFC-B1D1-6BED92C19135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10" name="圖片 9" descr="一張含有 物件, 時鐘 的圖片&#10;&#10;自動產生的描述">
            <a:extLst>
              <a:ext uri="{FF2B5EF4-FFF2-40B4-BE49-F238E27FC236}">
                <a16:creationId xmlns:a16="http://schemas.microsoft.com/office/drawing/2014/main" id="{BF53356D-5DD4-4E94-B3AF-0A967429CD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82" y="3127902"/>
            <a:ext cx="1252331" cy="16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與討論(莊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4D36D7D4-D2A7-407E-BF32-ED195E9CE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081F26A-F889-4F25-9A63-647DADB22CAF}"/>
              </a:ext>
            </a:extLst>
          </p:cNvPr>
          <p:cNvSpPr/>
          <p:nvPr userDrawn="1"/>
        </p:nvSpPr>
        <p:spPr>
          <a:xfrm>
            <a:off x="194875" y="0"/>
            <a:ext cx="8745374" cy="487951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7F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57B790EB-9DD2-4700-849C-E9DC1C684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5" t="57815" b="27488"/>
          <a:stretch/>
        </p:blipFill>
        <p:spPr>
          <a:xfrm>
            <a:off x="8512130" y="4791476"/>
            <a:ext cx="182911" cy="14942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83B1C8D-FE4A-4FF1-851C-34C96E15B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1" t="75723" r="24440" b="365"/>
          <a:stretch/>
        </p:blipFill>
        <p:spPr>
          <a:xfrm>
            <a:off x="8359213" y="4419078"/>
            <a:ext cx="185058" cy="24311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E9BA3BE-5496-4786-A060-E1F6DAAC6F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6" t="58286" r="47473" b="21014"/>
          <a:stretch/>
        </p:blipFill>
        <p:spPr>
          <a:xfrm>
            <a:off x="8512130" y="4326154"/>
            <a:ext cx="366485" cy="21045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D42DE21-E21B-40AF-86C2-BBB2135E196B}"/>
              </a:ext>
            </a:extLst>
          </p:cNvPr>
          <p:cNvSpPr/>
          <p:nvPr userDrawn="1"/>
        </p:nvSpPr>
        <p:spPr>
          <a:xfrm>
            <a:off x="203751" y="-8708"/>
            <a:ext cx="8718180" cy="3213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9C52466-3B87-4391-A65C-AEEA82391FA2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C7C56A22-D93B-4F81-937B-872CCF160A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CDBFADE-6BD1-4109-A29A-18BAE9D43F8A}"/>
              </a:ext>
            </a:extLst>
          </p:cNvPr>
          <p:cNvSpPr txBox="1"/>
          <p:nvPr userDrawn="1"/>
        </p:nvSpPr>
        <p:spPr>
          <a:xfrm>
            <a:off x="0" y="875859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  <p:sp>
        <p:nvSpPr>
          <p:cNvPr id="20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2FE5BADF-ACA2-41F1-84ED-15601800E37B}"/>
              </a:ext>
            </a:extLst>
          </p:cNvPr>
          <p:cNvSpPr txBox="1"/>
          <p:nvPr userDrawn="1"/>
        </p:nvSpPr>
        <p:spPr>
          <a:xfrm>
            <a:off x="0" y="2723812"/>
            <a:ext cx="297518" cy="110902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</a:p>
        </p:txBody>
      </p:sp>
      <p:sp>
        <p:nvSpPr>
          <p:cNvPr id="1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8E00BD5E-EA37-415C-9B5F-3E4BCAA69441}"/>
              </a:ext>
            </a:extLst>
          </p:cNvPr>
          <p:cNvSpPr txBox="1"/>
          <p:nvPr userDrawn="1"/>
        </p:nvSpPr>
        <p:spPr>
          <a:xfrm>
            <a:off x="0" y="15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139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文探究隱藏片(文意修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B3724A-6BE2-46C6-BEFC-2C854F779483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3E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8293F1-1660-4239-8128-86AD6951DDAC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rgbClr val="FDFBFD"/>
          </a:solidFill>
          <a:ln w="38100" cap="flat" cmpd="sng" algn="ctr">
            <a:solidFill>
              <a:srgbClr val="E3DCC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C927B3-9805-4793-9017-FE40974D7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207FB65-7FDE-4C05-BDDB-33BA0E578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651" y="3525621"/>
            <a:ext cx="1739350" cy="1617877"/>
          </a:xfrm>
          <a:prstGeom prst="rect">
            <a:avLst/>
          </a:prstGeom>
        </p:spPr>
      </p:pic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-2" y="1121710"/>
            <a:ext cx="297518" cy="915332"/>
          </a:xfrm>
          <a:prstGeom prst="rect">
            <a:avLst/>
          </a:prstGeom>
          <a:solidFill>
            <a:srgbClr val="AE826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F883124-A16B-409F-BA00-12F462390559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EF81B3-ED08-49FA-B948-B1B50416AF10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0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5648878-6FA6-4DAA-A819-53606AD6D6F4}"/>
              </a:ext>
            </a:extLst>
          </p:cNvPr>
          <p:cNvSpPr txBox="1"/>
          <p:nvPr userDrawn="1"/>
        </p:nvSpPr>
        <p:spPr>
          <a:xfrm>
            <a:off x="0" y="1123006"/>
            <a:ext cx="297518" cy="915332"/>
          </a:xfrm>
          <a:prstGeom prst="rect">
            <a:avLst/>
          </a:prstGeom>
          <a:solidFill>
            <a:srgbClr val="74AB9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8DF8B63-F024-494F-8A1A-E8FB50E1A83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ECE0C6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15E4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953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89655F4-B723-4300-B00C-DCD0AE85E4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6E518B5-5782-4385-B85F-6E677BB8BDCF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7F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34498ED-E353-4190-AA9F-A997D28A88E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5" name="圖片 4" descr="一張含有 畫畫 的圖片&#10;&#10;自動產生的描述">
            <a:extLst>
              <a:ext uri="{FF2B5EF4-FFF2-40B4-BE49-F238E27FC236}">
                <a16:creationId xmlns:a16="http://schemas.microsoft.com/office/drawing/2014/main" id="{A1197B5B-B971-4EE5-828B-C487011F95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41" y="3208033"/>
            <a:ext cx="1007096" cy="177345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FA670FF-D2BD-4337-9C96-F51BD78A0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1C5E173-2AA1-4146-BA30-A1BFA7D5B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69171B0-5B7F-4D0F-A1FB-3E16D423A69E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C580E3B-AC97-4120-B768-3CB5EFF31B0A}"/>
              </a:ext>
            </a:extLst>
          </p:cNvPr>
          <p:cNvSpPr/>
          <p:nvPr userDrawn="1"/>
        </p:nvSpPr>
        <p:spPr>
          <a:xfrm>
            <a:off x="148759" y="91439"/>
            <a:ext cx="8846820" cy="432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E3C68B2-E40E-465A-B922-7201E5224E09}"/>
              </a:ext>
            </a:extLst>
          </p:cNvPr>
          <p:cNvSpPr/>
          <p:nvPr userDrawn="1"/>
        </p:nvSpPr>
        <p:spPr>
          <a:xfrm>
            <a:off x="447741" y="4503420"/>
            <a:ext cx="8547838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3F74D0-D957-4BD6-87BE-AD9506D93915}"/>
              </a:ext>
            </a:extLst>
          </p:cNvPr>
          <p:cNvSpPr/>
          <p:nvPr userDrawn="1"/>
        </p:nvSpPr>
        <p:spPr>
          <a:xfrm>
            <a:off x="793105" y="4853939"/>
            <a:ext cx="8202474" cy="12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BF109A6-37E0-4789-A6B1-FFD0FCF0C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13" name="圖片 12" descr="一張含有 時鐘, 物件, 坐, 圍欄 的圖片&#10;&#10;自動產生的描述">
            <a:extLst>
              <a:ext uri="{FF2B5EF4-FFF2-40B4-BE49-F238E27FC236}">
                <a16:creationId xmlns:a16="http://schemas.microsoft.com/office/drawing/2014/main" id="{9F842629-1399-44E5-8E87-33FD56637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806">
            <a:off x="7733792" y="3803251"/>
            <a:ext cx="1171519" cy="12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前言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E08BBF5-6F44-43D5-8C77-A930C63F818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CAEF3A-28EF-41EB-B38A-641A947E5888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9B3D7FB-B2B2-4C16-AF25-986724D9CBD4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5F8893E-BF3A-40D0-8789-486F366DCEC4}"/>
              </a:ext>
            </a:extLst>
          </p:cNvPr>
          <p:cNvSpPr txBox="1"/>
          <p:nvPr userDrawn="1"/>
        </p:nvSpPr>
        <p:spPr>
          <a:xfrm>
            <a:off x="-1" y="1121711"/>
            <a:ext cx="297518" cy="51099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B4DA0D0-8A48-454A-A496-0E87FB7A9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9"/>
          <a:stretch/>
        </p:blipFill>
        <p:spPr>
          <a:xfrm>
            <a:off x="8272792" y="4348927"/>
            <a:ext cx="501529" cy="36730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A3C62D9-740D-4B99-A36E-7F70ADDEC7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內文(老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E08BBF5-6F44-43D5-8C77-A930C63F818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CAEF3A-28EF-41EB-B38A-641A947E5888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086AAEA-DD4F-4BE8-B71C-EDAC3A1104B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47AED03-4255-4850-BFEE-4B0FB62F57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40" y="4081855"/>
            <a:ext cx="376457" cy="99108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FAAE1B8-51C9-4696-9B66-CBD4EFBBC8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0A0AEF1-079B-4CF3-89C8-FCEA4EA06980}"/>
              </a:ext>
            </a:extLst>
          </p:cNvPr>
          <p:cNvSpPr txBox="1"/>
          <p:nvPr userDrawn="1"/>
        </p:nvSpPr>
        <p:spPr>
          <a:xfrm>
            <a:off x="-1" y="1121710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</p:spTree>
    <p:extLst>
      <p:ext uri="{BB962C8B-B14F-4D97-AF65-F5344CB8AC3E}">
        <p14:creationId xmlns:p14="http://schemas.microsoft.com/office/powerpoint/2010/main" val="2161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內文2(老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E08BBF5-6F44-43D5-8C77-A930C63F818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CAEF3A-28EF-41EB-B38A-641A947E5888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086AAEA-DD4F-4BE8-B71C-EDAC3A1104B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CFAAE1B8-51C9-4696-9B66-CBD4EFBBC8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0A0AEF1-079B-4CF3-89C8-FCEA4EA06980}"/>
              </a:ext>
            </a:extLst>
          </p:cNvPr>
          <p:cNvSpPr txBox="1"/>
          <p:nvPr userDrawn="1"/>
        </p:nvSpPr>
        <p:spPr>
          <a:xfrm>
            <a:off x="-1" y="1121710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</p:spTree>
    <p:extLst>
      <p:ext uri="{BB962C8B-B14F-4D97-AF65-F5344CB8AC3E}">
        <p14:creationId xmlns:p14="http://schemas.microsoft.com/office/powerpoint/2010/main" val="18798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內文(莊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E08BBF5-6F44-43D5-8C77-A930C63F818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CAEF3A-28EF-41EB-B38A-641A947E5888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086AAEA-DD4F-4BE8-B71C-EDAC3A1104B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47AED03-4255-4850-BFEE-4B0FB62F57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40" y="4081855"/>
            <a:ext cx="376457" cy="99108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FAAE1B8-51C9-4696-9B66-CBD4EFBBC8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245AB28-44F9-4A85-BDF8-73B7D2A2FBC1}"/>
              </a:ext>
            </a:extLst>
          </p:cNvPr>
          <p:cNvSpPr txBox="1"/>
          <p:nvPr userDrawn="1"/>
        </p:nvSpPr>
        <p:spPr>
          <a:xfrm>
            <a:off x="-1" y="1121708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</p:spTree>
    <p:extLst>
      <p:ext uri="{BB962C8B-B14F-4D97-AF65-F5344CB8AC3E}">
        <p14:creationId xmlns:p14="http://schemas.microsoft.com/office/powerpoint/2010/main" val="42470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內文2(莊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E08BBF5-6F44-43D5-8C77-A930C63F818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CAEF3A-28EF-41EB-B38A-641A947E5888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086AAEA-DD4F-4BE8-B71C-EDAC3A1104B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CFAAE1B8-51C9-4696-9B66-CBD4EFBBC8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1" y="4913445"/>
            <a:ext cx="522226" cy="179999"/>
          </a:xfrm>
          <a:prstGeom prst="rect">
            <a:avLst/>
          </a:prstGeom>
        </p:spPr>
      </p:pic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54C01C7-CA5A-405F-AF4C-81AACE3EB46C}"/>
              </a:ext>
            </a:extLst>
          </p:cNvPr>
          <p:cNvSpPr txBox="1"/>
          <p:nvPr userDrawn="1"/>
        </p:nvSpPr>
        <p:spPr>
          <a:xfrm>
            <a:off x="-1" y="1121708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</p:spTree>
    <p:extLst>
      <p:ext uri="{BB962C8B-B14F-4D97-AF65-F5344CB8AC3E}">
        <p14:creationId xmlns:p14="http://schemas.microsoft.com/office/powerpoint/2010/main" val="25008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1877-760A-4ECF-BBC8-FA126BCFA630}" type="datetimeFigureOut">
              <a:rPr lang="zh-TW" altLang="en-US" smtClean="0"/>
              <a:t>2021/10/20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87" r:id="rId4"/>
    <p:sldLayoutId id="2147483675" r:id="rId5"/>
    <p:sldLayoutId id="2147483690" r:id="rId6"/>
    <p:sldLayoutId id="2147483701" r:id="rId7"/>
    <p:sldLayoutId id="2147483693" r:id="rId8"/>
    <p:sldLayoutId id="2147483698" r:id="rId9"/>
    <p:sldLayoutId id="2147483688" r:id="rId10"/>
    <p:sldLayoutId id="2147483700" r:id="rId11"/>
    <p:sldLayoutId id="2147483695" r:id="rId12"/>
    <p:sldLayoutId id="2147483699" r:id="rId13"/>
    <p:sldLayoutId id="2147483685" r:id="rId14"/>
    <p:sldLayoutId id="2147483691" r:id="rId15"/>
    <p:sldLayoutId id="2147483694" r:id="rId16"/>
    <p:sldLayoutId id="2147483692" r:id="rId17"/>
    <p:sldLayoutId id="2147483696" r:id="rId18"/>
    <p:sldLayoutId id="2147483677" r:id="rId19"/>
    <p:sldLayoutId id="2147483697" r:id="rId20"/>
    <p:sldLayoutId id="2147483702" r:id="rId2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slide" Target="slide14.xml"/><Relationship Id="rId7" Type="http://schemas.openxmlformats.org/officeDocument/2006/relationships/slide" Target="slide6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7.xml"/><Relationship Id="rId5" Type="http://schemas.openxmlformats.org/officeDocument/2006/relationships/slide" Target="slide46.xml"/><Relationship Id="rId4" Type="http://schemas.openxmlformats.org/officeDocument/2006/relationships/slide" Target="slide2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slide" Target="slide99.xml"/><Relationship Id="rId1" Type="http://schemas.openxmlformats.org/officeDocument/2006/relationships/slideLayout" Target="../slideLayouts/slideLayout16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9.xml"/><Relationship Id="rId7" Type="http://schemas.openxmlformats.org/officeDocument/2006/relationships/slide" Target="slide102.xml"/><Relationship Id="rId2" Type="http://schemas.openxmlformats.org/officeDocument/2006/relationships/slide" Target="slide10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slide" Target="slide9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slide" Target="slide101.xml"/><Relationship Id="rId1" Type="http://schemas.openxmlformats.org/officeDocument/2006/relationships/slideLayout" Target="../slideLayouts/slideLayout1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2" Type="http://schemas.openxmlformats.org/officeDocument/2006/relationships/slide" Target="slide10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slide" Target="slide9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slide" Target="slide105.xml"/><Relationship Id="rId1" Type="http://schemas.openxmlformats.org/officeDocument/2006/relationships/slideLayout" Target="../slideLayouts/slideLayout8.xml"/><Relationship Id="rId4" Type="http://schemas.openxmlformats.org/officeDocument/2006/relationships/slide" Target="slide9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10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07.xml"/><Relationship Id="rId5" Type="http://schemas.openxmlformats.org/officeDocument/2006/relationships/slide" Target="slide108.xml"/><Relationship Id="rId4" Type="http://schemas.openxmlformats.org/officeDocument/2006/relationships/slide" Target="slide9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slide" Target="slide107.xml"/><Relationship Id="rId1" Type="http://schemas.openxmlformats.org/officeDocument/2006/relationships/slideLayout" Target="../slideLayouts/slideLayout8.xml"/><Relationship Id="rId4" Type="http://schemas.openxmlformats.org/officeDocument/2006/relationships/slide" Target="slide9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slide" Target="slide10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slide" Target="slide9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slide" Target="slide109.xml"/><Relationship Id="rId1" Type="http://schemas.openxmlformats.org/officeDocument/2006/relationships/slideLayout" Target="../slideLayouts/slideLayout8.xml"/><Relationship Id="rId4" Type="http://schemas.openxmlformats.org/officeDocument/2006/relationships/slide" Target="slide9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08.xml"/><Relationship Id="rId7" Type="http://schemas.openxmlformats.org/officeDocument/2006/relationships/slide" Target="slide113.xml"/><Relationship Id="rId2" Type="http://schemas.openxmlformats.org/officeDocument/2006/relationships/slide" Target="slide11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11.xml"/><Relationship Id="rId5" Type="http://schemas.openxmlformats.org/officeDocument/2006/relationships/slide" Target="slide112.xml"/><Relationship Id="rId4" Type="http://schemas.openxmlformats.org/officeDocument/2006/relationships/slide" Target="slide9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slide" Target="slide11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9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0.xml"/><Relationship Id="rId2" Type="http://schemas.openxmlformats.org/officeDocument/2006/relationships/slide" Target="slide11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9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slide" Target="slide113.xml"/><Relationship Id="rId1" Type="http://schemas.openxmlformats.org/officeDocument/2006/relationships/slideLayout" Target="../slideLayouts/slideLayout8.xml"/><Relationship Id="rId4" Type="http://schemas.openxmlformats.org/officeDocument/2006/relationships/slide" Target="slide9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slide" Target="slide1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25.xml"/><Relationship Id="rId7" Type="http://schemas.openxmlformats.org/officeDocument/2006/relationships/slide" Target="slide72.xml"/><Relationship Id="rId2" Type="http://schemas.openxmlformats.org/officeDocument/2006/relationships/slide" Target="slide1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slide" Target="slide143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slide" Target="slide118.xml"/><Relationship Id="rId3" Type="http://schemas.openxmlformats.org/officeDocument/2006/relationships/image" Target="../media/image36.png"/><Relationship Id="rId7" Type="http://schemas.openxmlformats.org/officeDocument/2006/relationships/slide" Target="slide124.xml"/><Relationship Id="rId2" Type="http://schemas.openxmlformats.org/officeDocument/2006/relationships/slide" Target="slide11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slide" Target="slide11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7" Type="http://schemas.openxmlformats.org/officeDocument/2006/relationships/slide" Target="slide124.xml"/><Relationship Id="rId2" Type="http://schemas.openxmlformats.org/officeDocument/2006/relationships/slide" Target="slide12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3.xml"/><Relationship Id="rId5" Type="http://schemas.openxmlformats.org/officeDocument/2006/relationships/slide" Target="slide121.xml"/><Relationship Id="rId4" Type="http://schemas.openxmlformats.org/officeDocument/2006/relationships/image" Target="../media/image36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1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2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slide" Target="slide140.xml"/><Relationship Id="rId3" Type="http://schemas.openxmlformats.org/officeDocument/2006/relationships/slide" Target="slide116.xml"/><Relationship Id="rId7" Type="http://schemas.openxmlformats.org/officeDocument/2006/relationships/slide" Target="slide139.xml"/><Relationship Id="rId2" Type="http://schemas.openxmlformats.org/officeDocument/2006/relationships/slide" Target="slide1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slide" Target="slide127.xml"/><Relationship Id="rId4" Type="http://schemas.openxmlformats.org/officeDocument/2006/relationships/image" Target="../media/image36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slide" Target="slide128.xml"/><Relationship Id="rId3" Type="http://schemas.openxmlformats.org/officeDocument/2006/relationships/slide" Target="slide125.xml"/><Relationship Id="rId7" Type="http://schemas.openxmlformats.org/officeDocument/2006/relationships/slide" Target="slide130.xml"/><Relationship Id="rId12" Type="http://schemas.openxmlformats.org/officeDocument/2006/relationships/image" Target="../media/image47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34.png"/><Relationship Id="rId10" Type="http://schemas.openxmlformats.org/officeDocument/2006/relationships/slide" Target="slide140.xml"/><Relationship Id="rId4" Type="http://schemas.openxmlformats.org/officeDocument/2006/relationships/slide" Target="slide127.xml"/><Relationship Id="rId9" Type="http://schemas.openxmlformats.org/officeDocument/2006/relationships/slide" Target="slide13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" Target="slide125.xml"/><Relationship Id="rId1" Type="http://schemas.openxmlformats.org/officeDocument/2006/relationships/slideLayout" Target="../slideLayouts/slideLayout1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slide" Target="slide139.xml"/><Relationship Id="rId3" Type="http://schemas.openxmlformats.org/officeDocument/2006/relationships/slide" Target="slide126.xml"/><Relationship Id="rId7" Type="http://schemas.openxmlformats.org/officeDocument/2006/relationships/slide" Target="slide132.xml"/><Relationship Id="rId2" Type="http://schemas.openxmlformats.org/officeDocument/2006/relationships/slide" Target="slide13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4.xml"/><Relationship Id="rId11" Type="http://schemas.openxmlformats.org/officeDocument/2006/relationships/image" Target="../media/image35.png"/><Relationship Id="rId5" Type="http://schemas.openxmlformats.org/officeDocument/2006/relationships/slide" Target="slide133.xml"/><Relationship Id="rId10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slide" Target="slide14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slide" Target="slide139.xml"/><Relationship Id="rId3" Type="http://schemas.openxmlformats.org/officeDocument/2006/relationships/slide" Target="slide131.xml"/><Relationship Id="rId7" Type="http://schemas.openxmlformats.org/officeDocument/2006/relationships/slide" Target="slide136.xml"/><Relationship Id="rId2" Type="http://schemas.openxmlformats.org/officeDocument/2006/relationships/slide" Target="slide1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slide" Target="slide140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7" Type="http://schemas.openxmlformats.org/officeDocument/2006/relationships/slide" Target="slide140.xml"/><Relationship Id="rId2" Type="http://schemas.openxmlformats.org/officeDocument/2006/relationships/slide" Target="slide14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9.xml"/><Relationship Id="rId5" Type="http://schemas.openxmlformats.org/officeDocument/2006/relationships/slide" Target="slide138.xml"/><Relationship Id="rId4" Type="http://schemas.openxmlformats.org/officeDocument/2006/relationships/image" Target="../media/image36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0.xml"/><Relationship Id="rId4" Type="http://schemas.openxmlformats.org/officeDocument/2006/relationships/slide" Target="slide2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4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25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37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45.xml"/><Relationship Id="rId4" Type="http://schemas.openxmlformats.org/officeDocument/2006/relationships/slide" Target="slide14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slide" Target="slide148.xml"/><Relationship Id="rId1" Type="http://schemas.openxmlformats.org/officeDocument/2006/relationships/slideLayout" Target="../slideLayouts/slideLayout8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slide" Target="slide149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4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slide" Target="slide148.xml"/><Relationship Id="rId2" Type="http://schemas.openxmlformats.org/officeDocument/2006/relationships/slide" Target="slide14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0.xml"/><Relationship Id="rId5" Type="http://schemas.openxmlformats.org/officeDocument/2006/relationships/image" Target="../media/image9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6.xml"/><Relationship Id="rId2" Type="http://schemas.openxmlformats.org/officeDocument/2006/relationships/slide" Target="slide149.xml"/><Relationship Id="rId1" Type="http://schemas.openxmlformats.org/officeDocument/2006/relationships/slideLayout" Target="../slideLayouts/slideLayout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slide" Target="slide153.xml"/><Relationship Id="rId1" Type="http://schemas.openxmlformats.org/officeDocument/2006/relationships/slideLayout" Target="../slideLayouts/slideLayout8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slide" Target="slide15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72.xml"/><Relationship Id="rId4" Type="http://schemas.openxmlformats.org/officeDocument/2006/relationships/slide" Target="slide159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156.xml"/><Relationship Id="rId4" Type="http://schemas.openxmlformats.org/officeDocument/2006/relationships/slide" Target="slide159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15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159.xml"/><Relationship Id="rId4" Type="http://schemas.openxmlformats.org/officeDocument/2006/relationships/slide" Target="slide155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56.xml"/><Relationship Id="rId5" Type="http://schemas.openxmlformats.org/officeDocument/2006/relationships/slide" Target="slide158.xml"/><Relationship Id="rId4" Type="http://schemas.openxmlformats.org/officeDocument/2006/relationships/slide" Target="slide159.xml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slide" Target="slide157.xml"/><Relationship Id="rId3" Type="http://schemas.openxmlformats.org/officeDocument/2006/relationships/slide" Target="slide155.xml"/><Relationship Id="rId7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59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6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159.xml"/><Relationship Id="rId4" Type="http://schemas.openxmlformats.org/officeDocument/2006/relationships/slide" Target="slide1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5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slide" Target="slide16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165.xm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tn.tw/57hme18" TargetMode="External"/><Relationship Id="rId5" Type="http://schemas.openxmlformats.org/officeDocument/2006/relationships/image" Target="../media/image53.jpg"/><Relationship Id="rId4" Type="http://schemas.openxmlformats.org/officeDocument/2006/relationships/slide" Target="slide16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4.xm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slide" Target="slide19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slide" Target="slide21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4.xml"/><Relationship Id="rId5" Type="http://schemas.openxmlformats.org/officeDocument/2006/relationships/image" Target="../media/image23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0.xml"/><Relationship Id="rId5" Type="http://schemas.openxmlformats.org/officeDocument/2006/relationships/slide" Target="slide30.xml"/><Relationship Id="rId4" Type="http://schemas.openxmlformats.org/officeDocument/2006/relationships/slide" Target="slide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slide" Target="slide2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2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image" Target="../media/image24.png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5.xml"/><Relationship Id="rId5" Type="http://schemas.openxmlformats.org/officeDocument/2006/relationships/slide" Target="slide38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30.xm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slide" Target="slide32.xml"/><Relationship Id="rId10" Type="http://schemas.openxmlformats.org/officeDocument/2006/relationships/slide" Target="slide34.xml"/><Relationship Id="rId4" Type="http://schemas.openxmlformats.org/officeDocument/2006/relationships/slide" Target="slide25.xml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1.xml"/><Relationship Id="rId7" Type="http://schemas.openxmlformats.org/officeDocument/2006/relationships/image" Target="../media/image23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6.xml"/><Relationship Id="rId5" Type="http://schemas.openxmlformats.org/officeDocument/2006/relationships/image" Target="../media/image30.png"/><Relationship Id="rId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slide" Target="slide39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image" Target="../media/image34.png"/><Relationship Id="rId7" Type="http://schemas.openxmlformats.org/officeDocument/2006/relationships/slide" Target="slide50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8.xml"/><Relationship Id="rId11" Type="http://schemas.openxmlformats.org/officeDocument/2006/relationships/slide" Target="slide56.xml"/><Relationship Id="rId5" Type="http://schemas.openxmlformats.org/officeDocument/2006/relationships/image" Target="../media/image36.png"/><Relationship Id="rId10" Type="http://schemas.openxmlformats.org/officeDocument/2006/relationships/slide" Target="slide55.xml"/><Relationship Id="rId4" Type="http://schemas.openxmlformats.org/officeDocument/2006/relationships/image" Target="../media/image35.png"/><Relationship Id="rId9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5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0.xml"/><Relationship Id="rId4" Type="http://schemas.openxmlformats.org/officeDocument/2006/relationships/slide" Target="slide6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66.xml"/><Relationship Id="rId4" Type="http://schemas.openxmlformats.org/officeDocument/2006/relationships/slide" Target="slide6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68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68.xml"/><Relationship Id="rId4" Type="http://schemas.openxmlformats.org/officeDocument/2006/relationships/slide" Target="slide6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70.xml"/><Relationship Id="rId4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68.xml"/><Relationship Id="rId5" Type="http://schemas.openxmlformats.org/officeDocument/2006/relationships/slide" Target="slide65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70.xml"/><Relationship Id="rId4" Type="http://schemas.openxmlformats.org/officeDocument/2006/relationships/slide" Target="slide6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154.xml"/><Relationship Id="rId3" Type="http://schemas.openxmlformats.org/officeDocument/2006/relationships/slide" Target="slide77.xml"/><Relationship Id="rId7" Type="http://schemas.openxmlformats.org/officeDocument/2006/relationships/slide" Target="slide151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6.xml"/><Relationship Id="rId5" Type="http://schemas.openxmlformats.org/officeDocument/2006/relationships/slide" Target="slide114.xml"/><Relationship Id="rId4" Type="http://schemas.openxmlformats.org/officeDocument/2006/relationships/slide" Target="slide9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7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9.xml"/><Relationship Id="rId5" Type="http://schemas.openxmlformats.org/officeDocument/2006/relationships/slide" Target="slide86.xml"/><Relationship Id="rId4" Type="http://schemas.openxmlformats.org/officeDocument/2006/relationships/slide" Target="slide7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slide" Target="slide78.xml"/><Relationship Id="rId7" Type="http://schemas.openxmlformats.org/officeDocument/2006/relationships/slide" Target="slide81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slide" Target="slide80.xml"/><Relationship Id="rId10" Type="http://schemas.openxmlformats.org/officeDocument/2006/relationships/slide" Target="slide84.xml"/><Relationship Id="rId4" Type="http://schemas.openxmlformats.org/officeDocument/2006/relationships/slide" Target="slide77.xml"/><Relationship Id="rId9" Type="http://schemas.openxmlformats.org/officeDocument/2006/relationships/slide" Target="slide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8.xml"/><Relationship Id="rId4" Type="http://schemas.openxmlformats.org/officeDocument/2006/relationships/slide" Target="slide7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7" Type="http://schemas.openxmlformats.org/officeDocument/2006/relationships/image" Target="../media/image41.png"/><Relationship Id="rId2" Type="http://schemas.openxmlformats.org/officeDocument/2006/relationships/slide" Target="slide8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slide" Target="slide87.xml"/><Relationship Id="rId4" Type="http://schemas.openxmlformats.org/officeDocument/2006/relationships/slide" Target="slid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89.xml"/><Relationship Id="rId1" Type="http://schemas.openxmlformats.org/officeDocument/2006/relationships/slideLayout" Target="../slideLayouts/slideLayout8.xml"/><Relationship Id="rId4" Type="http://schemas.openxmlformats.org/officeDocument/2006/relationships/slide" Target="slide7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2.xml"/><Relationship Id="rId5" Type="http://schemas.openxmlformats.org/officeDocument/2006/relationships/slide" Target="slide91.xml"/><Relationship Id="rId4" Type="http://schemas.openxmlformats.org/officeDocument/2006/relationships/slide" Target="slide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7" Type="http://schemas.microsoft.com/office/2007/relationships/hdphoto" Target="../media/hdphoto2.wdp"/><Relationship Id="rId2" Type="http://schemas.openxmlformats.org/officeDocument/2006/relationships/slide" Target="slide9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7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77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slide" Target="slide93.xml"/><Relationship Id="rId7" Type="http://schemas.openxmlformats.org/officeDocument/2006/relationships/slide" Target="slide96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5.xml"/><Relationship Id="rId5" Type="http://schemas.openxmlformats.org/officeDocument/2006/relationships/slide" Target="slide94.xml"/><Relationship Id="rId10" Type="http://schemas.openxmlformats.org/officeDocument/2006/relationships/slide" Target="slide91.xml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6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3" Type="http://schemas.openxmlformats.org/officeDocument/2006/relationships/slide" Target="slide2.xml"/><Relationship Id="rId7" Type="http://schemas.openxmlformats.org/officeDocument/2006/relationships/slide" Target="slide10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5.xml"/><Relationship Id="rId5" Type="http://schemas.openxmlformats.org/officeDocument/2006/relationships/slide" Target="slide104.xml"/><Relationship Id="rId4" Type="http://schemas.openxmlformats.org/officeDocument/2006/relationships/slide" Target="slide9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7" Type="http://schemas.openxmlformats.org/officeDocument/2006/relationships/image" Target="../media/image23.png"/><Relationship Id="rId2" Type="http://schemas.openxmlformats.org/officeDocument/2006/relationships/slide" Target="slide10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00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EF6B6137-A304-44D5-99B4-6DF2399E8D19}"/>
              </a:ext>
            </a:extLst>
          </p:cNvPr>
          <p:cNvGrpSpPr/>
          <p:nvPr/>
        </p:nvGrpSpPr>
        <p:grpSpPr>
          <a:xfrm>
            <a:off x="1380308" y="570286"/>
            <a:ext cx="1256279" cy="1706500"/>
            <a:chOff x="8129450" y="1233796"/>
            <a:chExt cx="1256279" cy="1706500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9BAD2D19-4AF8-4AB1-9C36-B2776BA65526}"/>
                </a:ext>
              </a:extLst>
            </p:cNvPr>
            <p:cNvSpPr txBox="1"/>
            <p:nvPr/>
          </p:nvSpPr>
          <p:spPr>
            <a:xfrm>
              <a:off x="8129450" y="1233796"/>
              <a:ext cx="809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老子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D182C3FB-5379-4B14-9D5A-7D74FB3DAA40}"/>
                </a:ext>
              </a:extLst>
            </p:cNvPr>
            <p:cNvSpPr txBox="1"/>
            <p:nvPr/>
          </p:nvSpPr>
          <p:spPr>
            <a:xfrm>
              <a:off x="8129450" y="1616857"/>
              <a:ext cx="12562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小國寡民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753CC060-71EB-4B5B-8E68-214E79F54C60}"/>
              </a:ext>
            </a:extLst>
          </p:cNvPr>
          <p:cNvSpPr/>
          <p:nvPr/>
        </p:nvSpPr>
        <p:spPr>
          <a:xfrm>
            <a:off x="713451" y="581174"/>
            <a:ext cx="584777" cy="999507"/>
          </a:xfrm>
          <a:prstGeom prst="rect">
            <a:avLst/>
          </a:prstGeom>
          <a:solidFill>
            <a:srgbClr val="6EBE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447D4D6B-A39F-4A30-A9ED-67156B442CDA}"/>
              </a:ext>
            </a:extLst>
          </p:cNvPr>
          <p:cNvSpPr txBox="1"/>
          <p:nvPr/>
        </p:nvSpPr>
        <p:spPr>
          <a:xfrm>
            <a:off x="3817026" y="493470"/>
            <a:ext cx="24193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課前</a:t>
            </a:r>
            <a:r>
              <a:rPr lang="zh-TW" altLang="en-US" sz="3200" spc="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</a:t>
            </a:r>
            <a:endParaRPr lang="zh-TW" altLang="en-US" sz="3200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B73E40-4E52-4697-BB50-A3D0944E8794}"/>
              </a:ext>
            </a:extLst>
          </p:cNvPr>
          <p:cNvSpPr/>
          <p:nvPr/>
        </p:nvSpPr>
        <p:spPr>
          <a:xfrm>
            <a:off x="3199748" y="573029"/>
            <a:ext cx="463865" cy="428540"/>
          </a:xfrm>
          <a:prstGeom prst="rect">
            <a:avLst/>
          </a:prstGeom>
          <a:solidFill>
            <a:srgbClr val="F7F8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2C3F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4D40A4-9563-4A16-B308-D9A5B38463A0}"/>
              </a:ext>
            </a:extLst>
          </p:cNvPr>
          <p:cNvSpPr/>
          <p:nvPr/>
        </p:nvSpPr>
        <p:spPr>
          <a:xfrm>
            <a:off x="3199748" y="644423"/>
            <a:ext cx="463865" cy="2828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604ED73-BEEF-420C-B572-B4D38DAFE853}"/>
              </a:ext>
            </a:extLst>
          </p:cNvPr>
          <p:cNvSpPr txBox="1"/>
          <p:nvPr/>
        </p:nvSpPr>
        <p:spPr>
          <a:xfrm>
            <a:off x="3817025" y="1094315"/>
            <a:ext cx="3438873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zh-TW" altLang="en-US" sz="3200" spc="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概述</a:t>
            </a:r>
            <a:endParaRPr lang="zh-TW" altLang="en-US" sz="3200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27499E4-66F3-4207-A887-E24067D6A467}"/>
              </a:ext>
            </a:extLst>
          </p:cNvPr>
          <p:cNvSpPr/>
          <p:nvPr/>
        </p:nvSpPr>
        <p:spPr>
          <a:xfrm>
            <a:off x="3199748" y="1173874"/>
            <a:ext cx="463865" cy="428540"/>
          </a:xfrm>
          <a:prstGeom prst="rect">
            <a:avLst/>
          </a:prstGeom>
          <a:solidFill>
            <a:srgbClr val="F7F8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2C3F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7FAA8D3-4884-45D3-A597-35C679976D03}"/>
              </a:ext>
            </a:extLst>
          </p:cNvPr>
          <p:cNvSpPr/>
          <p:nvPr/>
        </p:nvSpPr>
        <p:spPr>
          <a:xfrm>
            <a:off x="3199748" y="1245268"/>
            <a:ext cx="463865" cy="2828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E705AA57-9350-4483-9F9C-2A53B0D728EC}"/>
              </a:ext>
            </a:extLst>
          </p:cNvPr>
          <p:cNvSpPr txBox="1"/>
          <p:nvPr/>
        </p:nvSpPr>
        <p:spPr>
          <a:xfrm>
            <a:off x="3817025" y="1695160"/>
            <a:ext cx="42261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老子生平及主張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9DE4E84-BCD5-419F-A224-123A2E6CD2D7}"/>
              </a:ext>
            </a:extLst>
          </p:cNvPr>
          <p:cNvSpPr/>
          <p:nvPr/>
        </p:nvSpPr>
        <p:spPr>
          <a:xfrm>
            <a:off x="3199748" y="1774719"/>
            <a:ext cx="463865" cy="428540"/>
          </a:xfrm>
          <a:prstGeom prst="rect">
            <a:avLst/>
          </a:prstGeom>
          <a:solidFill>
            <a:srgbClr val="F7F8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2C3F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901C67A-9649-448C-9335-D4BFE3FDBBE4}"/>
              </a:ext>
            </a:extLst>
          </p:cNvPr>
          <p:cNvSpPr/>
          <p:nvPr/>
        </p:nvSpPr>
        <p:spPr>
          <a:xfrm>
            <a:off x="3199748" y="1846113"/>
            <a:ext cx="463865" cy="2828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BF513118-FD4E-4998-A442-98D57C03F8C7}"/>
              </a:ext>
            </a:extLst>
          </p:cNvPr>
          <p:cNvSpPr txBox="1"/>
          <p:nvPr/>
        </p:nvSpPr>
        <p:spPr>
          <a:xfrm>
            <a:off x="3817026" y="2296005"/>
            <a:ext cx="24193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課文探究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3A472AE-C3DC-45BC-852D-7E2A39FEB6F8}"/>
              </a:ext>
            </a:extLst>
          </p:cNvPr>
          <p:cNvSpPr/>
          <p:nvPr/>
        </p:nvSpPr>
        <p:spPr>
          <a:xfrm>
            <a:off x="3199748" y="2375564"/>
            <a:ext cx="463865" cy="428540"/>
          </a:xfrm>
          <a:prstGeom prst="rect">
            <a:avLst/>
          </a:prstGeom>
          <a:solidFill>
            <a:srgbClr val="F7F8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2C3F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2410957-A428-4F14-A384-607E164E9A49}"/>
              </a:ext>
            </a:extLst>
          </p:cNvPr>
          <p:cNvSpPr/>
          <p:nvPr/>
        </p:nvSpPr>
        <p:spPr>
          <a:xfrm>
            <a:off x="3199748" y="2446958"/>
            <a:ext cx="463865" cy="2828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1F41FA26-F83C-4883-8034-FE3D2AE11DD8}"/>
              </a:ext>
            </a:extLst>
          </p:cNvPr>
          <p:cNvSpPr txBox="1"/>
          <p:nvPr/>
        </p:nvSpPr>
        <p:spPr>
          <a:xfrm>
            <a:off x="3817026" y="2896850"/>
            <a:ext cx="24193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解讀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155AD31-9A48-4B92-9BD7-AE044DEAC0EE}"/>
              </a:ext>
            </a:extLst>
          </p:cNvPr>
          <p:cNvSpPr/>
          <p:nvPr/>
        </p:nvSpPr>
        <p:spPr>
          <a:xfrm>
            <a:off x="3199748" y="2976409"/>
            <a:ext cx="463865" cy="428540"/>
          </a:xfrm>
          <a:prstGeom prst="rect">
            <a:avLst/>
          </a:prstGeom>
          <a:solidFill>
            <a:srgbClr val="F7F8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2C3F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D87DBEA-F842-43E2-B660-6584C13D7B54}"/>
              </a:ext>
            </a:extLst>
          </p:cNvPr>
          <p:cNvSpPr/>
          <p:nvPr/>
        </p:nvSpPr>
        <p:spPr>
          <a:xfrm>
            <a:off x="3199748" y="3047803"/>
            <a:ext cx="463865" cy="2828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CN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1C66D9D7-9FA8-4C1C-B776-6035A66FBD22}"/>
              </a:ext>
            </a:extLst>
          </p:cNvPr>
          <p:cNvSpPr txBox="1"/>
          <p:nvPr/>
        </p:nvSpPr>
        <p:spPr>
          <a:xfrm>
            <a:off x="3817026" y="3497695"/>
            <a:ext cx="24193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相關事例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F946D16-8BF1-43AE-A0A5-B135B92E3F5B}"/>
              </a:ext>
            </a:extLst>
          </p:cNvPr>
          <p:cNvSpPr/>
          <p:nvPr/>
        </p:nvSpPr>
        <p:spPr>
          <a:xfrm>
            <a:off x="3199748" y="3577254"/>
            <a:ext cx="463865" cy="428540"/>
          </a:xfrm>
          <a:prstGeom prst="rect">
            <a:avLst/>
          </a:prstGeom>
          <a:solidFill>
            <a:srgbClr val="F7F8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2C3F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5EBF71C-3C1E-49B2-B682-366807EAB935}"/>
              </a:ext>
            </a:extLst>
          </p:cNvPr>
          <p:cNvSpPr/>
          <p:nvPr/>
        </p:nvSpPr>
        <p:spPr>
          <a:xfrm>
            <a:off x="3199748" y="3648648"/>
            <a:ext cx="463865" cy="2828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CN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TextBox 6">
            <a:hlinkClick r:id="rId8" action="ppaction://hlinksldjump"/>
            <a:extLst>
              <a:ext uri="{FF2B5EF4-FFF2-40B4-BE49-F238E27FC236}">
                <a16:creationId xmlns:a16="http://schemas.microsoft.com/office/drawing/2014/main" id="{D4A850BC-BAE3-4090-B874-260272942CFC}"/>
              </a:ext>
            </a:extLst>
          </p:cNvPr>
          <p:cNvSpPr txBox="1"/>
          <p:nvPr/>
        </p:nvSpPr>
        <p:spPr>
          <a:xfrm>
            <a:off x="3817026" y="4098538"/>
            <a:ext cx="250539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87D54F1-3C9D-4094-9418-372A6F5E90E2}"/>
              </a:ext>
            </a:extLst>
          </p:cNvPr>
          <p:cNvSpPr/>
          <p:nvPr/>
        </p:nvSpPr>
        <p:spPr>
          <a:xfrm>
            <a:off x="3199748" y="4178097"/>
            <a:ext cx="463865" cy="428540"/>
          </a:xfrm>
          <a:prstGeom prst="rect">
            <a:avLst/>
          </a:prstGeom>
          <a:solidFill>
            <a:srgbClr val="F7F8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2C3F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75C77AF-DF5F-4B75-B315-32DF07BE1077}"/>
              </a:ext>
            </a:extLst>
          </p:cNvPr>
          <p:cNvSpPr/>
          <p:nvPr/>
        </p:nvSpPr>
        <p:spPr>
          <a:xfrm>
            <a:off x="3199748" y="4249491"/>
            <a:ext cx="463865" cy="2828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CN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16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9CC6D95-CF3F-4FFF-97DB-2639D6CDA543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生卒年不詳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40F8CB7-AF39-4E81-9A80-610022B65B5B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DFF892B-D584-4126-9DE2-9C10C37B9D4B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76EC658-91DC-47F3-9DAF-A47DACCDC710}"/>
              </a:ext>
            </a:extLst>
          </p:cNvPr>
          <p:cNvSpPr/>
          <p:nvPr/>
        </p:nvSpPr>
        <p:spPr>
          <a:xfrm>
            <a:off x="318790" y="1113582"/>
            <a:ext cx="8052324" cy="359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司馬遷說老子以「自隱無名為務」，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不求顯名於世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，所以老子生平大多為傳說，而同樣的情況也適用於莊子。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史記．老子韓非列傳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中關於莊子只有寥寥數筆：「莊子者，蒙人也，名周。周嘗為蒙漆園吏，與梁惠王、齊宣王同時。」</a:t>
            </a:r>
          </a:p>
        </p:txBody>
      </p:sp>
    </p:spTree>
    <p:extLst>
      <p:ext uri="{BB962C8B-B14F-4D97-AF65-F5344CB8AC3E}">
        <p14:creationId xmlns:p14="http://schemas.microsoft.com/office/powerpoint/2010/main" val="31542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莊子生平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EC602F6-D947-4CC2-838F-D8A6EAF4CC17}"/>
              </a:ext>
            </a:extLst>
          </p:cNvPr>
          <p:cNvSpPr/>
          <p:nvPr/>
        </p:nvSpPr>
        <p:spPr>
          <a:xfrm>
            <a:off x="3444549" y="1624075"/>
            <a:ext cx="5198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莊子身處戰爭頻仍、動盪不安的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亂世 </a:t>
            </a:r>
            <a:r>
              <a:rPr lang="zh-TW" altLang="en-US" sz="30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豁達</a:t>
            </a:r>
            <a:r>
              <a:rPr lang="zh-TW" altLang="en-US" sz="30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灑脫，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不慕名利，曾擔任蒙邑的漆園吏。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132B82A-D624-4685-ADC6-E72552767953}"/>
              </a:ext>
            </a:extLst>
          </p:cNvPr>
          <p:cNvGrpSpPr/>
          <p:nvPr/>
        </p:nvGrpSpPr>
        <p:grpSpPr>
          <a:xfrm>
            <a:off x="908758" y="1502351"/>
            <a:ext cx="2275114" cy="2508912"/>
            <a:chOff x="3729563" y="827559"/>
            <a:chExt cx="2275114" cy="2508912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594025C-D5AE-4B1D-A7F7-C7D43FEB12B5}"/>
                </a:ext>
              </a:extLst>
            </p:cNvPr>
            <p:cNvSpPr/>
            <p:nvPr/>
          </p:nvSpPr>
          <p:spPr>
            <a:xfrm>
              <a:off x="3754003" y="827559"/>
              <a:ext cx="2226234" cy="2226234"/>
            </a:xfrm>
            <a:prstGeom prst="ellipse">
              <a:avLst/>
            </a:prstGeom>
            <a:solidFill>
              <a:srgbClr val="F8F3EE"/>
            </a:solidFill>
            <a:ln w="9525">
              <a:solidFill>
                <a:srgbClr val="E9D7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B1F8B79A-78E0-4355-A37F-30429B53C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120" y="918690"/>
              <a:ext cx="1656000" cy="1800000"/>
            </a:xfrm>
            <a:prstGeom prst="rect">
              <a:avLst/>
            </a:prstGeom>
          </p:spPr>
        </p:pic>
        <p:pic>
          <p:nvPicPr>
            <p:cNvPr id="15" name="圖片 14" descr="一張含有 盒子, 室內, 坐, 桌 的圖片&#10;&#10;自動產生的描述">
              <a:extLst>
                <a:ext uri="{FF2B5EF4-FFF2-40B4-BE49-F238E27FC236}">
                  <a16:creationId xmlns:a16="http://schemas.microsoft.com/office/drawing/2014/main" id="{B45431A4-CC02-4004-9A74-022C44EDD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563" y="2403674"/>
              <a:ext cx="2275114" cy="932797"/>
            </a:xfrm>
            <a:prstGeom prst="rect">
              <a:avLst/>
            </a:prstGeom>
          </p:spPr>
        </p:pic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57F3BFA2-3D29-4173-AD42-CD2F71B788AA}"/>
                </a:ext>
              </a:extLst>
            </p:cNvPr>
            <p:cNvSpPr txBox="1"/>
            <p:nvPr/>
          </p:nvSpPr>
          <p:spPr>
            <a:xfrm>
              <a:off x="3729563" y="2622627"/>
              <a:ext cx="2275114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莊 周</a:t>
              </a:r>
            </a:p>
          </p:txBody>
        </p:sp>
      </p:grpSp>
      <p:sp>
        <p:nvSpPr>
          <p:cNvPr id="12" name="矩形 11">
            <a:hlinkClick r:id="rId7" action="ppaction://hlinksldjump"/>
            <a:extLst>
              <a:ext uri="{FF2B5EF4-FFF2-40B4-BE49-F238E27FC236}">
                <a16:creationId xmlns:a16="http://schemas.microsoft.com/office/drawing/2014/main" id="{50578ACF-8D0E-4C98-AB2F-EA368C4382F8}"/>
              </a:ext>
            </a:extLst>
          </p:cNvPr>
          <p:cNvSpPr/>
          <p:nvPr/>
        </p:nvSpPr>
        <p:spPr>
          <a:xfrm>
            <a:off x="3875062" y="2248936"/>
            <a:ext cx="942414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 descr="一張含有 鏡 的圖片&#10;&#10;自動產生的描述">
            <a:hlinkClick r:id="rId7" action="ppaction://hlinksldjump"/>
            <a:extLst>
              <a:ext uri="{FF2B5EF4-FFF2-40B4-BE49-F238E27FC236}">
                <a16:creationId xmlns:a16="http://schemas.microsoft.com/office/drawing/2014/main" id="{2FB363D7-F2BF-413A-8440-0BE223D55B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715812" y="2369473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9CC6D95-CF3F-4FFF-97DB-2639D6CDA543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身處亂世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40F8CB7-AF39-4E81-9A80-610022B65B5B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DFF892B-D584-4126-9DE2-9C10C37B9D4B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76EC658-91DC-47F3-9DAF-A47DACCDC710}"/>
              </a:ext>
            </a:extLst>
          </p:cNvPr>
          <p:cNvSpPr/>
          <p:nvPr/>
        </p:nvSpPr>
        <p:spPr>
          <a:xfrm>
            <a:off x="318790" y="1113582"/>
            <a:ext cx="8291540" cy="30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莊子在世時間，正是暴虐的康王在位，其外號「桀宋」指其像夏桀一般暴虐無道。他在位十一年間，不僅發動一連串的戰爭，也強奪臣子之妻；勸諫者皆立即被他射死。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因而征伐殺戮不勝枚舉。</a:t>
            </a:r>
          </a:p>
        </p:txBody>
      </p:sp>
    </p:spTree>
    <p:extLst>
      <p:ext uri="{BB962C8B-B14F-4D97-AF65-F5344CB8AC3E}">
        <p14:creationId xmlns:p14="http://schemas.microsoft.com/office/powerpoint/2010/main" val="28470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莊子生平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EC602F6-D947-4CC2-838F-D8A6EAF4CC17}"/>
              </a:ext>
            </a:extLst>
          </p:cNvPr>
          <p:cNvSpPr/>
          <p:nvPr/>
        </p:nvSpPr>
        <p:spPr>
          <a:xfrm>
            <a:off x="3444549" y="1624075"/>
            <a:ext cx="5487746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相傳楚威王聽說他的賢名，曾派使者以重金禮聘為相，但被他婉拒。莊子是繼老子之後的道家代表人物，並稱為「老莊」。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132B82A-D624-4685-ADC6-E72552767953}"/>
              </a:ext>
            </a:extLst>
          </p:cNvPr>
          <p:cNvGrpSpPr/>
          <p:nvPr/>
        </p:nvGrpSpPr>
        <p:grpSpPr>
          <a:xfrm>
            <a:off x="908758" y="1502351"/>
            <a:ext cx="2275114" cy="2508912"/>
            <a:chOff x="3729563" y="827559"/>
            <a:chExt cx="2275114" cy="2508912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594025C-D5AE-4B1D-A7F7-C7D43FEB12B5}"/>
                </a:ext>
              </a:extLst>
            </p:cNvPr>
            <p:cNvSpPr/>
            <p:nvPr/>
          </p:nvSpPr>
          <p:spPr>
            <a:xfrm>
              <a:off x="3754003" y="827559"/>
              <a:ext cx="2226234" cy="2226234"/>
            </a:xfrm>
            <a:prstGeom prst="ellipse">
              <a:avLst/>
            </a:prstGeom>
            <a:solidFill>
              <a:srgbClr val="F8F3EE"/>
            </a:solidFill>
            <a:ln w="9525">
              <a:solidFill>
                <a:srgbClr val="E9D7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B1F8B79A-78E0-4355-A37F-30429B53C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120" y="918690"/>
              <a:ext cx="1656000" cy="1800000"/>
            </a:xfrm>
            <a:prstGeom prst="rect">
              <a:avLst/>
            </a:prstGeom>
          </p:spPr>
        </p:pic>
        <p:pic>
          <p:nvPicPr>
            <p:cNvPr id="15" name="圖片 14" descr="一張含有 盒子, 室內, 坐, 桌 的圖片&#10;&#10;自動產生的描述">
              <a:extLst>
                <a:ext uri="{FF2B5EF4-FFF2-40B4-BE49-F238E27FC236}">
                  <a16:creationId xmlns:a16="http://schemas.microsoft.com/office/drawing/2014/main" id="{B45431A4-CC02-4004-9A74-022C44EDD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563" y="2403674"/>
              <a:ext cx="2275114" cy="932797"/>
            </a:xfrm>
            <a:prstGeom prst="rect">
              <a:avLst/>
            </a:prstGeom>
          </p:spPr>
        </p:pic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57F3BFA2-3D29-4173-AD42-CD2F71B788AA}"/>
                </a:ext>
              </a:extLst>
            </p:cNvPr>
            <p:cNvSpPr txBox="1"/>
            <p:nvPr/>
          </p:nvSpPr>
          <p:spPr>
            <a:xfrm>
              <a:off x="3729563" y="2622627"/>
              <a:ext cx="2275114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莊 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7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3A0F1C7D-7557-42F8-9220-78C7C80C20E1}"/>
              </a:ext>
            </a:extLst>
          </p:cNvPr>
          <p:cNvSpPr/>
          <p:nvPr/>
        </p:nvSpPr>
        <p:spPr>
          <a:xfrm>
            <a:off x="619058" y="3349019"/>
            <a:ext cx="7428234" cy="1472424"/>
          </a:xfrm>
          <a:custGeom>
            <a:avLst/>
            <a:gdLst>
              <a:gd name="connsiteX0" fmla="*/ 0 w 7428234"/>
              <a:gd name="connsiteY0" fmla="*/ 245409 h 1472424"/>
              <a:gd name="connsiteX1" fmla="*/ 245409 w 7428234"/>
              <a:gd name="connsiteY1" fmla="*/ 0 h 1472424"/>
              <a:gd name="connsiteX2" fmla="*/ 1077899 w 7428234"/>
              <a:gd name="connsiteY2" fmla="*/ 0 h 1472424"/>
              <a:gd name="connsiteX3" fmla="*/ 1771641 w 7428234"/>
              <a:gd name="connsiteY3" fmla="*/ 0 h 1472424"/>
              <a:gd name="connsiteX4" fmla="*/ 2465382 w 7428234"/>
              <a:gd name="connsiteY4" fmla="*/ 0 h 1472424"/>
              <a:gd name="connsiteX5" fmla="*/ 3089750 w 7428234"/>
              <a:gd name="connsiteY5" fmla="*/ 0 h 1472424"/>
              <a:gd name="connsiteX6" fmla="*/ 3644743 w 7428234"/>
              <a:gd name="connsiteY6" fmla="*/ 0 h 1472424"/>
              <a:gd name="connsiteX7" fmla="*/ 4477233 w 7428234"/>
              <a:gd name="connsiteY7" fmla="*/ 0 h 1472424"/>
              <a:gd name="connsiteX8" fmla="*/ 4962852 w 7428234"/>
              <a:gd name="connsiteY8" fmla="*/ 0 h 1472424"/>
              <a:gd name="connsiteX9" fmla="*/ 5725968 w 7428234"/>
              <a:gd name="connsiteY9" fmla="*/ 0 h 1472424"/>
              <a:gd name="connsiteX10" fmla="*/ 6350335 w 7428234"/>
              <a:gd name="connsiteY10" fmla="*/ 0 h 1472424"/>
              <a:gd name="connsiteX11" fmla="*/ 7182825 w 7428234"/>
              <a:gd name="connsiteY11" fmla="*/ 0 h 1472424"/>
              <a:gd name="connsiteX12" fmla="*/ 7428234 w 7428234"/>
              <a:gd name="connsiteY12" fmla="*/ 245409 h 1472424"/>
              <a:gd name="connsiteX13" fmla="*/ 7428234 w 7428234"/>
              <a:gd name="connsiteY13" fmla="*/ 736212 h 1472424"/>
              <a:gd name="connsiteX14" fmla="*/ 7428234 w 7428234"/>
              <a:gd name="connsiteY14" fmla="*/ 1227015 h 1472424"/>
              <a:gd name="connsiteX15" fmla="*/ 7182825 w 7428234"/>
              <a:gd name="connsiteY15" fmla="*/ 1472424 h 1472424"/>
              <a:gd name="connsiteX16" fmla="*/ 6350335 w 7428234"/>
              <a:gd name="connsiteY16" fmla="*/ 1472424 h 1472424"/>
              <a:gd name="connsiteX17" fmla="*/ 5656593 w 7428234"/>
              <a:gd name="connsiteY17" fmla="*/ 1472424 h 1472424"/>
              <a:gd name="connsiteX18" fmla="*/ 4824104 w 7428234"/>
              <a:gd name="connsiteY18" fmla="*/ 1472424 h 1472424"/>
              <a:gd name="connsiteX19" fmla="*/ 4130362 w 7428234"/>
              <a:gd name="connsiteY19" fmla="*/ 1472424 h 1472424"/>
              <a:gd name="connsiteX20" fmla="*/ 3297872 w 7428234"/>
              <a:gd name="connsiteY20" fmla="*/ 1472424 h 1472424"/>
              <a:gd name="connsiteX21" fmla="*/ 2812253 w 7428234"/>
              <a:gd name="connsiteY21" fmla="*/ 1472424 h 1472424"/>
              <a:gd name="connsiteX22" fmla="*/ 2049137 w 7428234"/>
              <a:gd name="connsiteY22" fmla="*/ 1472424 h 1472424"/>
              <a:gd name="connsiteX23" fmla="*/ 1494144 w 7428234"/>
              <a:gd name="connsiteY23" fmla="*/ 1472424 h 1472424"/>
              <a:gd name="connsiteX24" fmla="*/ 939151 w 7428234"/>
              <a:gd name="connsiteY24" fmla="*/ 1472424 h 1472424"/>
              <a:gd name="connsiteX25" fmla="*/ 245409 w 7428234"/>
              <a:gd name="connsiteY25" fmla="*/ 1472424 h 1472424"/>
              <a:gd name="connsiteX26" fmla="*/ 0 w 7428234"/>
              <a:gd name="connsiteY26" fmla="*/ 1227015 h 1472424"/>
              <a:gd name="connsiteX27" fmla="*/ 0 w 7428234"/>
              <a:gd name="connsiteY27" fmla="*/ 746028 h 1472424"/>
              <a:gd name="connsiteX28" fmla="*/ 0 w 7428234"/>
              <a:gd name="connsiteY28" fmla="*/ 245409 h 147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28234" h="1472424" fill="none" extrusionOk="0">
                <a:moveTo>
                  <a:pt x="0" y="245409"/>
                </a:moveTo>
                <a:cubicBezTo>
                  <a:pt x="4282" y="107373"/>
                  <a:pt x="113473" y="892"/>
                  <a:pt x="245409" y="0"/>
                </a:cubicBezTo>
                <a:cubicBezTo>
                  <a:pt x="657622" y="24625"/>
                  <a:pt x="825374" y="40154"/>
                  <a:pt x="1077899" y="0"/>
                </a:cubicBezTo>
                <a:cubicBezTo>
                  <a:pt x="1330424" y="-40154"/>
                  <a:pt x="1485061" y="-6392"/>
                  <a:pt x="1771641" y="0"/>
                </a:cubicBezTo>
                <a:cubicBezTo>
                  <a:pt x="2058221" y="6392"/>
                  <a:pt x="2158641" y="-25311"/>
                  <a:pt x="2465382" y="0"/>
                </a:cubicBezTo>
                <a:cubicBezTo>
                  <a:pt x="2772123" y="25311"/>
                  <a:pt x="2940031" y="-19836"/>
                  <a:pt x="3089750" y="0"/>
                </a:cubicBezTo>
                <a:cubicBezTo>
                  <a:pt x="3239469" y="19836"/>
                  <a:pt x="3392358" y="20458"/>
                  <a:pt x="3644743" y="0"/>
                </a:cubicBezTo>
                <a:cubicBezTo>
                  <a:pt x="3897128" y="-20458"/>
                  <a:pt x="4236892" y="-15098"/>
                  <a:pt x="4477233" y="0"/>
                </a:cubicBezTo>
                <a:cubicBezTo>
                  <a:pt x="4717574" y="15098"/>
                  <a:pt x="4777513" y="-14389"/>
                  <a:pt x="4962852" y="0"/>
                </a:cubicBezTo>
                <a:cubicBezTo>
                  <a:pt x="5148191" y="14389"/>
                  <a:pt x="5393840" y="-656"/>
                  <a:pt x="5725968" y="0"/>
                </a:cubicBezTo>
                <a:cubicBezTo>
                  <a:pt x="6058096" y="656"/>
                  <a:pt x="6101497" y="13241"/>
                  <a:pt x="6350335" y="0"/>
                </a:cubicBezTo>
                <a:cubicBezTo>
                  <a:pt x="6599173" y="-13241"/>
                  <a:pt x="6796505" y="-18642"/>
                  <a:pt x="7182825" y="0"/>
                </a:cubicBezTo>
                <a:cubicBezTo>
                  <a:pt x="7320225" y="4843"/>
                  <a:pt x="7428388" y="103174"/>
                  <a:pt x="7428234" y="245409"/>
                </a:cubicBezTo>
                <a:cubicBezTo>
                  <a:pt x="7410219" y="375064"/>
                  <a:pt x="7447523" y="564934"/>
                  <a:pt x="7428234" y="736212"/>
                </a:cubicBezTo>
                <a:cubicBezTo>
                  <a:pt x="7408945" y="907490"/>
                  <a:pt x="7440629" y="1125149"/>
                  <a:pt x="7428234" y="1227015"/>
                </a:cubicBezTo>
                <a:cubicBezTo>
                  <a:pt x="7454247" y="1365268"/>
                  <a:pt x="7344186" y="1451972"/>
                  <a:pt x="7182825" y="1472424"/>
                </a:cubicBezTo>
                <a:cubicBezTo>
                  <a:pt x="6991758" y="1474465"/>
                  <a:pt x="6585729" y="1494117"/>
                  <a:pt x="6350335" y="1472424"/>
                </a:cubicBezTo>
                <a:cubicBezTo>
                  <a:pt x="6114941" y="1450732"/>
                  <a:pt x="5967760" y="1465003"/>
                  <a:pt x="5656593" y="1472424"/>
                </a:cubicBezTo>
                <a:cubicBezTo>
                  <a:pt x="5345426" y="1479845"/>
                  <a:pt x="5061900" y="1485927"/>
                  <a:pt x="4824104" y="1472424"/>
                </a:cubicBezTo>
                <a:cubicBezTo>
                  <a:pt x="4586308" y="1458921"/>
                  <a:pt x="4338351" y="1498696"/>
                  <a:pt x="4130362" y="1472424"/>
                </a:cubicBezTo>
                <a:cubicBezTo>
                  <a:pt x="3922373" y="1446152"/>
                  <a:pt x="3475509" y="1509455"/>
                  <a:pt x="3297872" y="1472424"/>
                </a:cubicBezTo>
                <a:cubicBezTo>
                  <a:pt x="3120235" y="1435394"/>
                  <a:pt x="2914243" y="1462432"/>
                  <a:pt x="2812253" y="1472424"/>
                </a:cubicBezTo>
                <a:cubicBezTo>
                  <a:pt x="2710263" y="1482416"/>
                  <a:pt x="2366944" y="1442543"/>
                  <a:pt x="2049137" y="1472424"/>
                </a:cubicBezTo>
                <a:cubicBezTo>
                  <a:pt x="1731330" y="1502305"/>
                  <a:pt x="1651954" y="1492101"/>
                  <a:pt x="1494144" y="1472424"/>
                </a:cubicBezTo>
                <a:cubicBezTo>
                  <a:pt x="1336334" y="1452747"/>
                  <a:pt x="1143983" y="1461016"/>
                  <a:pt x="939151" y="1472424"/>
                </a:cubicBezTo>
                <a:cubicBezTo>
                  <a:pt x="734319" y="1483832"/>
                  <a:pt x="589469" y="1448669"/>
                  <a:pt x="245409" y="1472424"/>
                </a:cubicBezTo>
                <a:cubicBezTo>
                  <a:pt x="114455" y="1455534"/>
                  <a:pt x="-23014" y="1342319"/>
                  <a:pt x="0" y="1227015"/>
                </a:cubicBezTo>
                <a:cubicBezTo>
                  <a:pt x="16792" y="1101473"/>
                  <a:pt x="-20152" y="946253"/>
                  <a:pt x="0" y="746028"/>
                </a:cubicBezTo>
                <a:cubicBezTo>
                  <a:pt x="20152" y="545803"/>
                  <a:pt x="-6264" y="406260"/>
                  <a:pt x="0" y="245409"/>
                </a:cubicBezTo>
                <a:close/>
              </a:path>
              <a:path w="7428234" h="1472424" stroke="0" extrusionOk="0">
                <a:moveTo>
                  <a:pt x="0" y="245409"/>
                </a:moveTo>
                <a:cubicBezTo>
                  <a:pt x="5934" y="109432"/>
                  <a:pt x="120505" y="17201"/>
                  <a:pt x="245409" y="0"/>
                </a:cubicBezTo>
                <a:cubicBezTo>
                  <a:pt x="612345" y="17103"/>
                  <a:pt x="684485" y="2922"/>
                  <a:pt x="1077899" y="0"/>
                </a:cubicBezTo>
                <a:cubicBezTo>
                  <a:pt x="1471313" y="-2922"/>
                  <a:pt x="1431997" y="-9297"/>
                  <a:pt x="1563518" y="0"/>
                </a:cubicBezTo>
                <a:cubicBezTo>
                  <a:pt x="1695039" y="9297"/>
                  <a:pt x="2060729" y="-4489"/>
                  <a:pt x="2187885" y="0"/>
                </a:cubicBezTo>
                <a:cubicBezTo>
                  <a:pt x="2315041" y="4489"/>
                  <a:pt x="2802804" y="-28967"/>
                  <a:pt x="3020375" y="0"/>
                </a:cubicBezTo>
                <a:cubicBezTo>
                  <a:pt x="3237946" y="28967"/>
                  <a:pt x="3372972" y="-21066"/>
                  <a:pt x="3714117" y="0"/>
                </a:cubicBezTo>
                <a:cubicBezTo>
                  <a:pt x="4055262" y="21066"/>
                  <a:pt x="4245505" y="-29562"/>
                  <a:pt x="4407859" y="0"/>
                </a:cubicBezTo>
                <a:cubicBezTo>
                  <a:pt x="4570213" y="29562"/>
                  <a:pt x="4826834" y="-25138"/>
                  <a:pt x="4962852" y="0"/>
                </a:cubicBezTo>
                <a:cubicBezTo>
                  <a:pt x="5098870" y="25138"/>
                  <a:pt x="5301562" y="-19267"/>
                  <a:pt x="5448471" y="0"/>
                </a:cubicBezTo>
                <a:cubicBezTo>
                  <a:pt x="5595380" y="19267"/>
                  <a:pt x="5929029" y="-1237"/>
                  <a:pt x="6211587" y="0"/>
                </a:cubicBezTo>
                <a:cubicBezTo>
                  <a:pt x="6494145" y="1237"/>
                  <a:pt x="6733385" y="-6913"/>
                  <a:pt x="7182825" y="0"/>
                </a:cubicBezTo>
                <a:cubicBezTo>
                  <a:pt x="7309421" y="9286"/>
                  <a:pt x="7438826" y="86531"/>
                  <a:pt x="7428234" y="245409"/>
                </a:cubicBezTo>
                <a:cubicBezTo>
                  <a:pt x="7427682" y="360619"/>
                  <a:pt x="7442045" y="628059"/>
                  <a:pt x="7428234" y="726396"/>
                </a:cubicBezTo>
                <a:cubicBezTo>
                  <a:pt x="7414423" y="824733"/>
                  <a:pt x="7406031" y="1013292"/>
                  <a:pt x="7428234" y="1227015"/>
                </a:cubicBezTo>
                <a:cubicBezTo>
                  <a:pt x="7407752" y="1378158"/>
                  <a:pt x="7339714" y="1471951"/>
                  <a:pt x="7182825" y="1472424"/>
                </a:cubicBezTo>
                <a:cubicBezTo>
                  <a:pt x="6898508" y="1489968"/>
                  <a:pt x="6732365" y="1504162"/>
                  <a:pt x="6489083" y="1472424"/>
                </a:cubicBezTo>
                <a:cubicBezTo>
                  <a:pt x="6245801" y="1440686"/>
                  <a:pt x="5902580" y="1488965"/>
                  <a:pt x="5656593" y="1472424"/>
                </a:cubicBezTo>
                <a:cubicBezTo>
                  <a:pt x="5410606" y="1455884"/>
                  <a:pt x="5398057" y="1467977"/>
                  <a:pt x="5170974" y="1472424"/>
                </a:cubicBezTo>
                <a:cubicBezTo>
                  <a:pt x="4943891" y="1476871"/>
                  <a:pt x="4877438" y="1452572"/>
                  <a:pt x="4685355" y="1472424"/>
                </a:cubicBezTo>
                <a:cubicBezTo>
                  <a:pt x="4493272" y="1492276"/>
                  <a:pt x="4308386" y="1452698"/>
                  <a:pt x="4199736" y="1472424"/>
                </a:cubicBezTo>
                <a:cubicBezTo>
                  <a:pt x="4091086" y="1492150"/>
                  <a:pt x="3644737" y="1439427"/>
                  <a:pt x="3367246" y="1472424"/>
                </a:cubicBezTo>
                <a:cubicBezTo>
                  <a:pt x="3089755" y="1505422"/>
                  <a:pt x="2992108" y="1471209"/>
                  <a:pt x="2812253" y="1472424"/>
                </a:cubicBezTo>
                <a:cubicBezTo>
                  <a:pt x="2632398" y="1473639"/>
                  <a:pt x="2417719" y="1497795"/>
                  <a:pt x="2257260" y="1472424"/>
                </a:cubicBezTo>
                <a:cubicBezTo>
                  <a:pt x="2096801" y="1447053"/>
                  <a:pt x="1904293" y="1489713"/>
                  <a:pt x="1702266" y="1472424"/>
                </a:cubicBezTo>
                <a:cubicBezTo>
                  <a:pt x="1500239" y="1455135"/>
                  <a:pt x="1340015" y="1478203"/>
                  <a:pt x="1147273" y="1472424"/>
                </a:cubicBezTo>
                <a:cubicBezTo>
                  <a:pt x="954531" y="1466645"/>
                  <a:pt x="683445" y="1489518"/>
                  <a:pt x="245409" y="1472424"/>
                </a:cubicBezTo>
                <a:cubicBezTo>
                  <a:pt x="132365" y="1488402"/>
                  <a:pt x="17246" y="1365460"/>
                  <a:pt x="0" y="1227015"/>
                </a:cubicBezTo>
                <a:cubicBezTo>
                  <a:pt x="23777" y="1066647"/>
                  <a:pt x="-9680" y="899048"/>
                  <a:pt x="0" y="726396"/>
                </a:cubicBezTo>
                <a:cubicBezTo>
                  <a:pt x="9680" y="553744"/>
                  <a:pt x="4906" y="403220"/>
                  <a:pt x="0" y="245409"/>
                </a:cubicBezTo>
                <a:close/>
              </a:path>
            </a:pathLst>
          </a:custGeom>
          <a:solidFill>
            <a:srgbClr val="E7F5F3"/>
          </a:solidFill>
          <a:ln>
            <a:solidFill>
              <a:srgbClr val="B7DFD8"/>
            </a:solidFill>
            <a:extLst>
              <a:ext uri="{C807C97D-BFC1-408E-A445-0C87EB9F89A2}">
                <ask:lineSketchStyleProps xmlns="" xmlns:ask="http://schemas.microsoft.com/office/drawing/2018/sketchyshapes" sd="4283314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莊子的重要主張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356297B-FDC3-46A4-A597-E93A7B67DDCB}"/>
              </a:ext>
            </a:extLst>
          </p:cNvPr>
          <p:cNvSpPr/>
          <p:nvPr/>
        </p:nvSpPr>
        <p:spPr>
          <a:xfrm>
            <a:off x="318789" y="1113582"/>
            <a:ext cx="8206154" cy="216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人在亂世中如何不受局勢影響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如何不受固定觀念拘束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使生命超拔於世俗價值之上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C5E1D4F-9455-4DB5-921C-CB5CA26FE703}"/>
              </a:ext>
            </a:extLst>
          </p:cNvPr>
          <p:cNvSpPr/>
          <p:nvPr/>
        </p:nvSpPr>
        <p:spPr>
          <a:xfrm>
            <a:off x="1235366" y="3618731"/>
            <a:ext cx="6611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Clr>
                <a:schemeClr val="tx1"/>
              </a:buClr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對於形上學及政治論述比老子少，</a:t>
            </a:r>
            <a:b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更加關心個人於亂世中的精神自由。</a:t>
            </a: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AC46DEA7-1E8B-496C-8B7D-7768AEBDC7B9}"/>
              </a:ext>
            </a:extLst>
          </p:cNvPr>
          <p:cNvSpPr/>
          <p:nvPr/>
        </p:nvSpPr>
        <p:spPr>
          <a:xfrm>
            <a:off x="816444" y="3749022"/>
            <a:ext cx="418922" cy="304800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0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7">
            <a:extLst>
              <a:ext uri="{FF2B5EF4-FFF2-40B4-BE49-F238E27FC236}">
                <a16:creationId xmlns:a16="http://schemas.microsoft.com/office/drawing/2014/main" id="{E111E6D9-A01F-41A2-BD9A-0AFA369AB471}"/>
              </a:ext>
            </a:extLst>
          </p:cNvPr>
          <p:cNvSpPr/>
          <p:nvPr/>
        </p:nvSpPr>
        <p:spPr>
          <a:xfrm>
            <a:off x="1888670" y="2423248"/>
            <a:ext cx="5091330" cy="782582"/>
          </a:xfrm>
          <a:custGeom>
            <a:avLst/>
            <a:gdLst>
              <a:gd name="connsiteX0" fmla="*/ 0 w 5091330"/>
              <a:gd name="connsiteY0" fmla="*/ 130433 h 782582"/>
              <a:gd name="connsiteX1" fmla="*/ 130433 w 5091330"/>
              <a:gd name="connsiteY1" fmla="*/ 0 h 782582"/>
              <a:gd name="connsiteX2" fmla="*/ 820499 w 5091330"/>
              <a:gd name="connsiteY2" fmla="*/ 0 h 782582"/>
              <a:gd name="connsiteX3" fmla="*/ 1413956 w 5091330"/>
              <a:gd name="connsiteY3" fmla="*/ 0 h 782582"/>
              <a:gd name="connsiteX4" fmla="*/ 2200632 w 5091330"/>
              <a:gd name="connsiteY4" fmla="*/ 0 h 782582"/>
              <a:gd name="connsiteX5" fmla="*/ 2842394 w 5091330"/>
              <a:gd name="connsiteY5" fmla="*/ 0 h 782582"/>
              <a:gd name="connsiteX6" fmla="*/ 3387546 w 5091330"/>
              <a:gd name="connsiteY6" fmla="*/ 0 h 782582"/>
              <a:gd name="connsiteX7" fmla="*/ 4077612 w 5091330"/>
              <a:gd name="connsiteY7" fmla="*/ 0 h 782582"/>
              <a:gd name="connsiteX8" fmla="*/ 4960897 w 5091330"/>
              <a:gd name="connsiteY8" fmla="*/ 0 h 782582"/>
              <a:gd name="connsiteX9" fmla="*/ 5091330 w 5091330"/>
              <a:gd name="connsiteY9" fmla="*/ 130433 h 782582"/>
              <a:gd name="connsiteX10" fmla="*/ 5091330 w 5091330"/>
              <a:gd name="connsiteY10" fmla="*/ 652149 h 782582"/>
              <a:gd name="connsiteX11" fmla="*/ 4960897 w 5091330"/>
              <a:gd name="connsiteY11" fmla="*/ 782582 h 782582"/>
              <a:gd name="connsiteX12" fmla="*/ 4319135 w 5091330"/>
              <a:gd name="connsiteY12" fmla="*/ 782582 h 782582"/>
              <a:gd name="connsiteX13" fmla="*/ 3725678 w 5091330"/>
              <a:gd name="connsiteY13" fmla="*/ 782582 h 782582"/>
              <a:gd name="connsiteX14" fmla="*/ 2987307 w 5091330"/>
              <a:gd name="connsiteY14" fmla="*/ 782582 h 782582"/>
              <a:gd name="connsiteX15" fmla="*/ 2200632 w 5091330"/>
              <a:gd name="connsiteY15" fmla="*/ 782582 h 782582"/>
              <a:gd name="connsiteX16" fmla="*/ 1413956 w 5091330"/>
              <a:gd name="connsiteY16" fmla="*/ 782582 h 782582"/>
              <a:gd name="connsiteX17" fmla="*/ 868804 w 5091330"/>
              <a:gd name="connsiteY17" fmla="*/ 782582 h 782582"/>
              <a:gd name="connsiteX18" fmla="*/ 130433 w 5091330"/>
              <a:gd name="connsiteY18" fmla="*/ 782582 h 782582"/>
              <a:gd name="connsiteX19" fmla="*/ 0 w 5091330"/>
              <a:gd name="connsiteY19" fmla="*/ 652149 h 782582"/>
              <a:gd name="connsiteX20" fmla="*/ 0 w 5091330"/>
              <a:gd name="connsiteY20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91330" h="782582" fill="none" extrusionOk="0">
                <a:moveTo>
                  <a:pt x="0" y="130433"/>
                </a:moveTo>
                <a:cubicBezTo>
                  <a:pt x="11858" y="52003"/>
                  <a:pt x="59087" y="4292"/>
                  <a:pt x="130433" y="0"/>
                </a:cubicBezTo>
                <a:cubicBezTo>
                  <a:pt x="439242" y="26337"/>
                  <a:pt x="618624" y="-3756"/>
                  <a:pt x="820499" y="0"/>
                </a:cubicBezTo>
                <a:cubicBezTo>
                  <a:pt x="1022374" y="3756"/>
                  <a:pt x="1251081" y="28520"/>
                  <a:pt x="1413956" y="0"/>
                </a:cubicBezTo>
                <a:cubicBezTo>
                  <a:pt x="1576831" y="-28520"/>
                  <a:pt x="1813732" y="4959"/>
                  <a:pt x="2200632" y="0"/>
                </a:cubicBezTo>
                <a:cubicBezTo>
                  <a:pt x="2587532" y="-4959"/>
                  <a:pt x="2680117" y="18490"/>
                  <a:pt x="2842394" y="0"/>
                </a:cubicBezTo>
                <a:cubicBezTo>
                  <a:pt x="3004671" y="-18490"/>
                  <a:pt x="3226440" y="-16103"/>
                  <a:pt x="3387546" y="0"/>
                </a:cubicBezTo>
                <a:cubicBezTo>
                  <a:pt x="3548652" y="16103"/>
                  <a:pt x="3921251" y="18245"/>
                  <a:pt x="4077612" y="0"/>
                </a:cubicBezTo>
                <a:cubicBezTo>
                  <a:pt x="4233973" y="-18245"/>
                  <a:pt x="4728338" y="-11552"/>
                  <a:pt x="4960897" y="0"/>
                </a:cubicBezTo>
                <a:cubicBezTo>
                  <a:pt x="5023637" y="-10483"/>
                  <a:pt x="5085668" y="60168"/>
                  <a:pt x="5091330" y="130433"/>
                </a:cubicBezTo>
                <a:cubicBezTo>
                  <a:pt x="5079504" y="383660"/>
                  <a:pt x="5106905" y="424478"/>
                  <a:pt x="5091330" y="652149"/>
                </a:cubicBezTo>
                <a:cubicBezTo>
                  <a:pt x="5082348" y="727621"/>
                  <a:pt x="5046463" y="790119"/>
                  <a:pt x="4960897" y="782582"/>
                </a:cubicBezTo>
                <a:cubicBezTo>
                  <a:pt x="4698883" y="770184"/>
                  <a:pt x="4537766" y="785155"/>
                  <a:pt x="4319135" y="782582"/>
                </a:cubicBezTo>
                <a:cubicBezTo>
                  <a:pt x="4100504" y="780009"/>
                  <a:pt x="3888607" y="755812"/>
                  <a:pt x="3725678" y="782582"/>
                </a:cubicBezTo>
                <a:cubicBezTo>
                  <a:pt x="3562749" y="809352"/>
                  <a:pt x="3267626" y="814559"/>
                  <a:pt x="2987307" y="782582"/>
                </a:cubicBezTo>
                <a:cubicBezTo>
                  <a:pt x="2706988" y="750605"/>
                  <a:pt x="2570178" y="801203"/>
                  <a:pt x="2200632" y="782582"/>
                </a:cubicBezTo>
                <a:cubicBezTo>
                  <a:pt x="1831086" y="763961"/>
                  <a:pt x="1730159" y="760066"/>
                  <a:pt x="1413956" y="782582"/>
                </a:cubicBezTo>
                <a:cubicBezTo>
                  <a:pt x="1097753" y="805098"/>
                  <a:pt x="1077748" y="773278"/>
                  <a:pt x="868804" y="782582"/>
                </a:cubicBezTo>
                <a:cubicBezTo>
                  <a:pt x="659860" y="791886"/>
                  <a:pt x="418255" y="794761"/>
                  <a:pt x="130433" y="782582"/>
                </a:cubicBezTo>
                <a:cubicBezTo>
                  <a:pt x="56246" y="798710"/>
                  <a:pt x="-2163" y="706948"/>
                  <a:pt x="0" y="652149"/>
                </a:cubicBezTo>
                <a:cubicBezTo>
                  <a:pt x="7289" y="401596"/>
                  <a:pt x="-14481" y="289348"/>
                  <a:pt x="0" y="130433"/>
                </a:cubicBezTo>
                <a:close/>
              </a:path>
              <a:path w="5091330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318832" y="35197"/>
                  <a:pt x="564914" y="19317"/>
                  <a:pt x="917109" y="0"/>
                </a:cubicBezTo>
                <a:cubicBezTo>
                  <a:pt x="1269304" y="-19317"/>
                  <a:pt x="1350895" y="10474"/>
                  <a:pt x="1558870" y="0"/>
                </a:cubicBezTo>
                <a:cubicBezTo>
                  <a:pt x="1766845" y="-10474"/>
                  <a:pt x="1977198" y="-9120"/>
                  <a:pt x="2345546" y="0"/>
                </a:cubicBezTo>
                <a:cubicBezTo>
                  <a:pt x="2713894" y="9120"/>
                  <a:pt x="2909849" y="-21387"/>
                  <a:pt x="3083917" y="0"/>
                </a:cubicBezTo>
                <a:cubicBezTo>
                  <a:pt x="3257985" y="21387"/>
                  <a:pt x="3406840" y="-293"/>
                  <a:pt x="3725678" y="0"/>
                </a:cubicBezTo>
                <a:cubicBezTo>
                  <a:pt x="4044516" y="293"/>
                  <a:pt x="4435116" y="18671"/>
                  <a:pt x="4960897" y="0"/>
                </a:cubicBezTo>
                <a:cubicBezTo>
                  <a:pt x="5032631" y="-14246"/>
                  <a:pt x="5101858" y="70538"/>
                  <a:pt x="5091330" y="130433"/>
                </a:cubicBezTo>
                <a:cubicBezTo>
                  <a:pt x="5090226" y="257313"/>
                  <a:pt x="5084220" y="505967"/>
                  <a:pt x="5091330" y="652149"/>
                </a:cubicBezTo>
                <a:cubicBezTo>
                  <a:pt x="5090126" y="736684"/>
                  <a:pt x="5046171" y="779455"/>
                  <a:pt x="4960897" y="782582"/>
                </a:cubicBezTo>
                <a:cubicBezTo>
                  <a:pt x="4621052" y="804740"/>
                  <a:pt x="4481211" y="782307"/>
                  <a:pt x="4270831" y="782582"/>
                </a:cubicBezTo>
                <a:cubicBezTo>
                  <a:pt x="4060451" y="782857"/>
                  <a:pt x="3966183" y="792199"/>
                  <a:pt x="3677374" y="782582"/>
                </a:cubicBezTo>
                <a:cubicBezTo>
                  <a:pt x="3388565" y="772965"/>
                  <a:pt x="3224465" y="809464"/>
                  <a:pt x="3035612" y="782582"/>
                </a:cubicBezTo>
                <a:cubicBezTo>
                  <a:pt x="2846759" y="755700"/>
                  <a:pt x="2667597" y="777009"/>
                  <a:pt x="2490460" y="782582"/>
                </a:cubicBezTo>
                <a:cubicBezTo>
                  <a:pt x="2313323" y="788155"/>
                  <a:pt x="2022741" y="761709"/>
                  <a:pt x="1752089" y="782582"/>
                </a:cubicBezTo>
                <a:cubicBezTo>
                  <a:pt x="1481437" y="803455"/>
                  <a:pt x="1424005" y="789608"/>
                  <a:pt x="1206936" y="782582"/>
                </a:cubicBezTo>
                <a:cubicBezTo>
                  <a:pt x="989867" y="775556"/>
                  <a:pt x="465009" y="737149"/>
                  <a:pt x="130433" y="782582"/>
                </a:cubicBezTo>
                <a:cubicBezTo>
                  <a:pt x="52507" y="783925"/>
                  <a:pt x="-8107" y="717582"/>
                  <a:pt x="0" y="652149"/>
                </a:cubicBezTo>
                <a:cubicBezTo>
                  <a:pt x="-77" y="547131"/>
                  <a:pt x="8702" y="357021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7">
            <a:extLst>
              <a:ext uri="{FF2B5EF4-FFF2-40B4-BE49-F238E27FC236}">
                <a16:creationId xmlns:a16="http://schemas.microsoft.com/office/drawing/2014/main" id="{E111E6D9-A01F-41A2-BD9A-0AFA369AB471}"/>
              </a:ext>
            </a:extLst>
          </p:cNvPr>
          <p:cNvSpPr/>
          <p:nvPr/>
        </p:nvSpPr>
        <p:spPr>
          <a:xfrm>
            <a:off x="1888670" y="3446514"/>
            <a:ext cx="5091330" cy="782582"/>
          </a:xfrm>
          <a:custGeom>
            <a:avLst/>
            <a:gdLst>
              <a:gd name="connsiteX0" fmla="*/ 0 w 5091330"/>
              <a:gd name="connsiteY0" fmla="*/ 130433 h 782582"/>
              <a:gd name="connsiteX1" fmla="*/ 130433 w 5091330"/>
              <a:gd name="connsiteY1" fmla="*/ 0 h 782582"/>
              <a:gd name="connsiteX2" fmla="*/ 820499 w 5091330"/>
              <a:gd name="connsiteY2" fmla="*/ 0 h 782582"/>
              <a:gd name="connsiteX3" fmla="*/ 1413956 w 5091330"/>
              <a:gd name="connsiteY3" fmla="*/ 0 h 782582"/>
              <a:gd name="connsiteX4" fmla="*/ 2200632 w 5091330"/>
              <a:gd name="connsiteY4" fmla="*/ 0 h 782582"/>
              <a:gd name="connsiteX5" fmla="*/ 2842394 w 5091330"/>
              <a:gd name="connsiteY5" fmla="*/ 0 h 782582"/>
              <a:gd name="connsiteX6" fmla="*/ 3387546 w 5091330"/>
              <a:gd name="connsiteY6" fmla="*/ 0 h 782582"/>
              <a:gd name="connsiteX7" fmla="*/ 4077612 w 5091330"/>
              <a:gd name="connsiteY7" fmla="*/ 0 h 782582"/>
              <a:gd name="connsiteX8" fmla="*/ 4960897 w 5091330"/>
              <a:gd name="connsiteY8" fmla="*/ 0 h 782582"/>
              <a:gd name="connsiteX9" fmla="*/ 5091330 w 5091330"/>
              <a:gd name="connsiteY9" fmla="*/ 130433 h 782582"/>
              <a:gd name="connsiteX10" fmla="*/ 5091330 w 5091330"/>
              <a:gd name="connsiteY10" fmla="*/ 652149 h 782582"/>
              <a:gd name="connsiteX11" fmla="*/ 4960897 w 5091330"/>
              <a:gd name="connsiteY11" fmla="*/ 782582 h 782582"/>
              <a:gd name="connsiteX12" fmla="*/ 4319135 w 5091330"/>
              <a:gd name="connsiteY12" fmla="*/ 782582 h 782582"/>
              <a:gd name="connsiteX13" fmla="*/ 3725678 w 5091330"/>
              <a:gd name="connsiteY13" fmla="*/ 782582 h 782582"/>
              <a:gd name="connsiteX14" fmla="*/ 2987307 w 5091330"/>
              <a:gd name="connsiteY14" fmla="*/ 782582 h 782582"/>
              <a:gd name="connsiteX15" fmla="*/ 2200632 w 5091330"/>
              <a:gd name="connsiteY15" fmla="*/ 782582 h 782582"/>
              <a:gd name="connsiteX16" fmla="*/ 1413956 w 5091330"/>
              <a:gd name="connsiteY16" fmla="*/ 782582 h 782582"/>
              <a:gd name="connsiteX17" fmla="*/ 868804 w 5091330"/>
              <a:gd name="connsiteY17" fmla="*/ 782582 h 782582"/>
              <a:gd name="connsiteX18" fmla="*/ 130433 w 5091330"/>
              <a:gd name="connsiteY18" fmla="*/ 782582 h 782582"/>
              <a:gd name="connsiteX19" fmla="*/ 0 w 5091330"/>
              <a:gd name="connsiteY19" fmla="*/ 652149 h 782582"/>
              <a:gd name="connsiteX20" fmla="*/ 0 w 5091330"/>
              <a:gd name="connsiteY20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91330" h="782582" fill="none" extrusionOk="0">
                <a:moveTo>
                  <a:pt x="0" y="130433"/>
                </a:moveTo>
                <a:cubicBezTo>
                  <a:pt x="11858" y="52003"/>
                  <a:pt x="59087" y="4292"/>
                  <a:pt x="130433" y="0"/>
                </a:cubicBezTo>
                <a:cubicBezTo>
                  <a:pt x="439242" y="26337"/>
                  <a:pt x="618624" y="-3756"/>
                  <a:pt x="820499" y="0"/>
                </a:cubicBezTo>
                <a:cubicBezTo>
                  <a:pt x="1022374" y="3756"/>
                  <a:pt x="1251081" y="28520"/>
                  <a:pt x="1413956" y="0"/>
                </a:cubicBezTo>
                <a:cubicBezTo>
                  <a:pt x="1576831" y="-28520"/>
                  <a:pt x="1813732" y="4959"/>
                  <a:pt x="2200632" y="0"/>
                </a:cubicBezTo>
                <a:cubicBezTo>
                  <a:pt x="2587532" y="-4959"/>
                  <a:pt x="2680117" y="18490"/>
                  <a:pt x="2842394" y="0"/>
                </a:cubicBezTo>
                <a:cubicBezTo>
                  <a:pt x="3004671" y="-18490"/>
                  <a:pt x="3226440" y="-16103"/>
                  <a:pt x="3387546" y="0"/>
                </a:cubicBezTo>
                <a:cubicBezTo>
                  <a:pt x="3548652" y="16103"/>
                  <a:pt x="3921251" y="18245"/>
                  <a:pt x="4077612" y="0"/>
                </a:cubicBezTo>
                <a:cubicBezTo>
                  <a:pt x="4233973" y="-18245"/>
                  <a:pt x="4728338" y="-11552"/>
                  <a:pt x="4960897" y="0"/>
                </a:cubicBezTo>
                <a:cubicBezTo>
                  <a:pt x="5023637" y="-10483"/>
                  <a:pt x="5085668" y="60168"/>
                  <a:pt x="5091330" y="130433"/>
                </a:cubicBezTo>
                <a:cubicBezTo>
                  <a:pt x="5079504" y="383660"/>
                  <a:pt x="5106905" y="424478"/>
                  <a:pt x="5091330" y="652149"/>
                </a:cubicBezTo>
                <a:cubicBezTo>
                  <a:pt x="5082348" y="727621"/>
                  <a:pt x="5046463" y="790119"/>
                  <a:pt x="4960897" y="782582"/>
                </a:cubicBezTo>
                <a:cubicBezTo>
                  <a:pt x="4698883" y="770184"/>
                  <a:pt x="4537766" y="785155"/>
                  <a:pt x="4319135" y="782582"/>
                </a:cubicBezTo>
                <a:cubicBezTo>
                  <a:pt x="4100504" y="780009"/>
                  <a:pt x="3888607" y="755812"/>
                  <a:pt x="3725678" y="782582"/>
                </a:cubicBezTo>
                <a:cubicBezTo>
                  <a:pt x="3562749" y="809352"/>
                  <a:pt x="3267626" y="814559"/>
                  <a:pt x="2987307" y="782582"/>
                </a:cubicBezTo>
                <a:cubicBezTo>
                  <a:pt x="2706988" y="750605"/>
                  <a:pt x="2570178" y="801203"/>
                  <a:pt x="2200632" y="782582"/>
                </a:cubicBezTo>
                <a:cubicBezTo>
                  <a:pt x="1831086" y="763961"/>
                  <a:pt x="1730159" y="760066"/>
                  <a:pt x="1413956" y="782582"/>
                </a:cubicBezTo>
                <a:cubicBezTo>
                  <a:pt x="1097753" y="805098"/>
                  <a:pt x="1077748" y="773278"/>
                  <a:pt x="868804" y="782582"/>
                </a:cubicBezTo>
                <a:cubicBezTo>
                  <a:pt x="659860" y="791886"/>
                  <a:pt x="418255" y="794761"/>
                  <a:pt x="130433" y="782582"/>
                </a:cubicBezTo>
                <a:cubicBezTo>
                  <a:pt x="56246" y="798710"/>
                  <a:pt x="-2163" y="706948"/>
                  <a:pt x="0" y="652149"/>
                </a:cubicBezTo>
                <a:cubicBezTo>
                  <a:pt x="7289" y="401596"/>
                  <a:pt x="-14481" y="289348"/>
                  <a:pt x="0" y="130433"/>
                </a:cubicBezTo>
                <a:close/>
              </a:path>
              <a:path w="5091330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318832" y="35197"/>
                  <a:pt x="564914" y="19317"/>
                  <a:pt x="917109" y="0"/>
                </a:cubicBezTo>
                <a:cubicBezTo>
                  <a:pt x="1269304" y="-19317"/>
                  <a:pt x="1350895" y="10474"/>
                  <a:pt x="1558870" y="0"/>
                </a:cubicBezTo>
                <a:cubicBezTo>
                  <a:pt x="1766845" y="-10474"/>
                  <a:pt x="1977198" y="-9120"/>
                  <a:pt x="2345546" y="0"/>
                </a:cubicBezTo>
                <a:cubicBezTo>
                  <a:pt x="2713894" y="9120"/>
                  <a:pt x="2909849" y="-21387"/>
                  <a:pt x="3083917" y="0"/>
                </a:cubicBezTo>
                <a:cubicBezTo>
                  <a:pt x="3257985" y="21387"/>
                  <a:pt x="3406840" y="-293"/>
                  <a:pt x="3725678" y="0"/>
                </a:cubicBezTo>
                <a:cubicBezTo>
                  <a:pt x="4044516" y="293"/>
                  <a:pt x="4435116" y="18671"/>
                  <a:pt x="4960897" y="0"/>
                </a:cubicBezTo>
                <a:cubicBezTo>
                  <a:pt x="5032631" y="-14246"/>
                  <a:pt x="5101858" y="70538"/>
                  <a:pt x="5091330" y="130433"/>
                </a:cubicBezTo>
                <a:cubicBezTo>
                  <a:pt x="5090226" y="257313"/>
                  <a:pt x="5084220" y="505967"/>
                  <a:pt x="5091330" y="652149"/>
                </a:cubicBezTo>
                <a:cubicBezTo>
                  <a:pt x="5090126" y="736684"/>
                  <a:pt x="5046171" y="779455"/>
                  <a:pt x="4960897" y="782582"/>
                </a:cubicBezTo>
                <a:cubicBezTo>
                  <a:pt x="4621052" y="804740"/>
                  <a:pt x="4481211" y="782307"/>
                  <a:pt x="4270831" y="782582"/>
                </a:cubicBezTo>
                <a:cubicBezTo>
                  <a:pt x="4060451" y="782857"/>
                  <a:pt x="3966183" y="792199"/>
                  <a:pt x="3677374" y="782582"/>
                </a:cubicBezTo>
                <a:cubicBezTo>
                  <a:pt x="3388565" y="772965"/>
                  <a:pt x="3224465" y="809464"/>
                  <a:pt x="3035612" y="782582"/>
                </a:cubicBezTo>
                <a:cubicBezTo>
                  <a:pt x="2846759" y="755700"/>
                  <a:pt x="2667597" y="777009"/>
                  <a:pt x="2490460" y="782582"/>
                </a:cubicBezTo>
                <a:cubicBezTo>
                  <a:pt x="2313323" y="788155"/>
                  <a:pt x="2022741" y="761709"/>
                  <a:pt x="1752089" y="782582"/>
                </a:cubicBezTo>
                <a:cubicBezTo>
                  <a:pt x="1481437" y="803455"/>
                  <a:pt x="1424005" y="789608"/>
                  <a:pt x="1206936" y="782582"/>
                </a:cubicBezTo>
                <a:cubicBezTo>
                  <a:pt x="989867" y="775556"/>
                  <a:pt x="465009" y="737149"/>
                  <a:pt x="130433" y="782582"/>
                </a:cubicBezTo>
                <a:cubicBezTo>
                  <a:pt x="52507" y="783925"/>
                  <a:pt x="-8107" y="717582"/>
                  <a:pt x="0" y="652149"/>
                </a:cubicBezTo>
                <a:cubicBezTo>
                  <a:pt x="-77" y="547131"/>
                  <a:pt x="8702" y="357021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111E6D9-A01F-41A2-BD9A-0AFA369AB471}"/>
              </a:ext>
            </a:extLst>
          </p:cNvPr>
          <p:cNvSpPr/>
          <p:nvPr/>
        </p:nvSpPr>
        <p:spPr>
          <a:xfrm>
            <a:off x="1888670" y="1399982"/>
            <a:ext cx="5091330" cy="782582"/>
          </a:xfrm>
          <a:custGeom>
            <a:avLst/>
            <a:gdLst>
              <a:gd name="connsiteX0" fmla="*/ 0 w 5091330"/>
              <a:gd name="connsiteY0" fmla="*/ 130433 h 782582"/>
              <a:gd name="connsiteX1" fmla="*/ 130433 w 5091330"/>
              <a:gd name="connsiteY1" fmla="*/ 0 h 782582"/>
              <a:gd name="connsiteX2" fmla="*/ 820499 w 5091330"/>
              <a:gd name="connsiteY2" fmla="*/ 0 h 782582"/>
              <a:gd name="connsiteX3" fmla="*/ 1413956 w 5091330"/>
              <a:gd name="connsiteY3" fmla="*/ 0 h 782582"/>
              <a:gd name="connsiteX4" fmla="*/ 2200632 w 5091330"/>
              <a:gd name="connsiteY4" fmla="*/ 0 h 782582"/>
              <a:gd name="connsiteX5" fmla="*/ 2842394 w 5091330"/>
              <a:gd name="connsiteY5" fmla="*/ 0 h 782582"/>
              <a:gd name="connsiteX6" fmla="*/ 3387546 w 5091330"/>
              <a:gd name="connsiteY6" fmla="*/ 0 h 782582"/>
              <a:gd name="connsiteX7" fmla="*/ 4077612 w 5091330"/>
              <a:gd name="connsiteY7" fmla="*/ 0 h 782582"/>
              <a:gd name="connsiteX8" fmla="*/ 4960897 w 5091330"/>
              <a:gd name="connsiteY8" fmla="*/ 0 h 782582"/>
              <a:gd name="connsiteX9" fmla="*/ 5091330 w 5091330"/>
              <a:gd name="connsiteY9" fmla="*/ 130433 h 782582"/>
              <a:gd name="connsiteX10" fmla="*/ 5091330 w 5091330"/>
              <a:gd name="connsiteY10" fmla="*/ 652149 h 782582"/>
              <a:gd name="connsiteX11" fmla="*/ 4960897 w 5091330"/>
              <a:gd name="connsiteY11" fmla="*/ 782582 h 782582"/>
              <a:gd name="connsiteX12" fmla="*/ 4319135 w 5091330"/>
              <a:gd name="connsiteY12" fmla="*/ 782582 h 782582"/>
              <a:gd name="connsiteX13" fmla="*/ 3725678 w 5091330"/>
              <a:gd name="connsiteY13" fmla="*/ 782582 h 782582"/>
              <a:gd name="connsiteX14" fmla="*/ 2987307 w 5091330"/>
              <a:gd name="connsiteY14" fmla="*/ 782582 h 782582"/>
              <a:gd name="connsiteX15" fmla="*/ 2200632 w 5091330"/>
              <a:gd name="connsiteY15" fmla="*/ 782582 h 782582"/>
              <a:gd name="connsiteX16" fmla="*/ 1413956 w 5091330"/>
              <a:gd name="connsiteY16" fmla="*/ 782582 h 782582"/>
              <a:gd name="connsiteX17" fmla="*/ 868804 w 5091330"/>
              <a:gd name="connsiteY17" fmla="*/ 782582 h 782582"/>
              <a:gd name="connsiteX18" fmla="*/ 130433 w 5091330"/>
              <a:gd name="connsiteY18" fmla="*/ 782582 h 782582"/>
              <a:gd name="connsiteX19" fmla="*/ 0 w 5091330"/>
              <a:gd name="connsiteY19" fmla="*/ 652149 h 782582"/>
              <a:gd name="connsiteX20" fmla="*/ 0 w 5091330"/>
              <a:gd name="connsiteY20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91330" h="782582" fill="none" extrusionOk="0">
                <a:moveTo>
                  <a:pt x="0" y="130433"/>
                </a:moveTo>
                <a:cubicBezTo>
                  <a:pt x="11858" y="52003"/>
                  <a:pt x="59087" y="4292"/>
                  <a:pt x="130433" y="0"/>
                </a:cubicBezTo>
                <a:cubicBezTo>
                  <a:pt x="439242" y="26337"/>
                  <a:pt x="618624" y="-3756"/>
                  <a:pt x="820499" y="0"/>
                </a:cubicBezTo>
                <a:cubicBezTo>
                  <a:pt x="1022374" y="3756"/>
                  <a:pt x="1251081" y="28520"/>
                  <a:pt x="1413956" y="0"/>
                </a:cubicBezTo>
                <a:cubicBezTo>
                  <a:pt x="1576831" y="-28520"/>
                  <a:pt x="1813732" y="4959"/>
                  <a:pt x="2200632" y="0"/>
                </a:cubicBezTo>
                <a:cubicBezTo>
                  <a:pt x="2587532" y="-4959"/>
                  <a:pt x="2680117" y="18490"/>
                  <a:pt x="2842394" y="0"/>
                </a:cubicBezTo>
                <a:cubicBezTo>
                  <a:pt x="3004671" y="-18490"/>
                  <a:pt x="3226440" y="-16103"/>
                  <a:pt x="3387546" y="0"/>
                </a:cubicBezTo>
                <a:cubicBezTo>
                  <a:pt x="3548652" y="16103"/>
                  <a:pt x="3921251" y="18245"/>
                  <a:pt x="4077612" y="0"/>
                </a:cubicBezTo>
                <a:cubicBezTo>
                  <a:pt x="4233973" y="-18245"/>
                  <a:pt x="4728338" y="-11552"/>
                  <a:pt x="4960897" y="0"/>
                </a:cubicBezTo>
                <a:cubicBezTo>
                  <a:pt x="5023637" y="-10483"/>
                  <a:pt x="5085668" y="60168"/>
                  <a:pt x="5091330" y="130433"/>
                </a:cubicBezTo>
                <a:cubicBezTo>
                  <a:pt x="5079504" y="383660"/>
                  <a:pt x="5106905" y="424478"/>
                  <a:pt x="5091330" y="652149"/>
                </a:cubicBezTo>
                <a:cubicBezTo>
                  <a:pt x="5082348" y="727621"/>
                  <a:pt x="5046463" y="790119"/>
                  <a:pt x="4960897" y="782582"/>
                </a:cubicBezTo>
                <a:cubicBezTo>
                  <a:pt x="4698883" y="770184"/>
                  <a:pt x="4537766" y="785155"/>
                  <a:pt x="4319135" y="782582"/>
                </a:cubicBezTo>
                <a:cubicBezTo>
                  <a:pt x="4100504" y="780009"/>
                  <a:pt x="3888607" y="755812"/>
                  <a:pt x="3725678" y="782582"/>
                </a:cubicBezTo>
                <a:cubicBezTo>
                  <a:pt x="3562749" y="809352"/>
                  <a:pt x="3267626" y="814559"/>
                  <a:pt x="2987307" y="782582"/>
                </a:cubicBezTo>
                <a:cubicBezTo>
                  <a:pt x="2706988" y="750605"/>
                  <a:pt x="2570178" y="801203"/>
                  <a:pt x="2200632" y="782582"/>
                </a:cubicBezTo>
                <a:cubicBezTo>
                  <a:pt x="1831086" y="763961"/>
                  <a:pt x="1730159" y="760066"/>
                  <a:pt x="1413956" y="782582"/>
                </a:cubicBezTo>
                <a:cubicBezTo>
                  <a:pt x="1097753" y="805098"/>
                  <a:pt x="1077748" y="773278"/>
                  <a:pt x="868804" y="782582"/>
                </a:cubicBezTo>
                <a:cubicBezTo>
                  <a:pt x="659860" y="791886"/>
                  <a:pt x="418255" y="794761"/>
                  <a:pt x="130433" y="782582"/>
                </a:cubicBezTo>
                <a:cubicBezTo>
                  <a:pt x="56246" y="798710"/>
                  <a:pt x="-2163" y="706948"/>
                  <a:pt x="0" y="652149"/>
                </a:cubicBezTo>
                <a:cubicBezTo>
                  <a:pt x="7289" y="401596"/>
                  <a:pt x="-14481" y="289348"/>
                  <a:pt x="0" y="130433"/>
                </a:cubicBezTo>
                <a:close/>
              </a:path>
              <a:path w="5091330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318832" y="35197"/>
                  <a:pt x="564914" y="19317"/>
                  <a:pt x="917109" y="0"/>
                </a:cubicBezTo>
                <a:cubicBezTo>
                  <a:pt x="1269304" y="-19317"/>
                  <a:pt x="1350895" y="10474"/>
                  <a:pt x="1558870" y="0"/>
                </a:cubicBezTo>
                <a:cubicBezTo>
                  <a:pt x="1766845" y="-10474"/>
                  <a:pt x="1977198" y="-9120"/>
                  <a:pt x="2345546" y="0"/>
                </a:cubicBezTo>
                <a:cubicBezTo>
                  <a:pt x="2713894" y="9120"/>
                  <a:pt x="2909849" y="-21387"/>
                  <a:pt x="3083917" y="0"/>
                </a:cubicBezTo>
                <a:cubicBezTo>
                  <a:pt x="3257985" y="21387"/>
                  <a:pt x="3406840" y="-293"/>
                  <a:pt x="3725678" y="0"/>
                </a:cubicBezTo>
                <a:cubicBezTo>
                  <a:pt x="4044516" y="293"/>
                  <a:pt x="4435116" y="18671"/>
                  <a:pt x="4960897" y="0"/>
                </a:cubicBezTo>
                <a:cubicBezTo>
                  <a:pt x="5032631" y="-14246"/>
                  <a:pt x="5101858" y="70538"/>
                  <a:pt x="5091330" y="130433"/>
                </a:cubicBezTo>
                <a:cubicBezTo>
                  <a:pt x="5090226" y="257313"/>
                  <a:pt x="5084220" y="505967"/>
                  <a:pt x="5091330" y="652149"/>
                </a:cubicBezTo>
                <a:cubicBezTo>
                  <a:pt x="5090126" y="736684"/>
                  <a:pt x="5046171" y="779455"/>
                  <a:pt x="4960897" y="782582"/>
                </a:cubicBezTo>
                <a:cubicBezTo>
                  <a:pt x="4621052" y="804740"/>
                  <a:pt x="4481211" y="782307"/>
                  <a:pt x="4270831" y="782582"/>
                </a:cubicBezTo>
                <a:cubicBezTo>
                  <a:pt x="4060451" y="782857"/>
                  <a:pt x="3966183" y="792199"/>
                  <a:pt x="3677374" y="782582"/>
                </a:cubicBezTo>
                <a:cubicBezTo>
                  <a:pt x="3388565" y="772965"/>
                  <a:pt x="3224465" y="809464"/>
                  <a:pt x="3035612" y="782582"/>
                </a:cubicBezTo>
                <a:cubicBezTo>
                  <a:pt x="2846759" y="755700"/>
                  <a:pt x="2667597" y="777009"/>
                  <a:pt x="2490460" y="782582"/>
                </a:cubicBezTo>
                <a:cubicBezTo>
                  <a:pt x="2313323" y="788155"/>
                  <a:pt x="2022741" y="761709"/>
                  <a:pt x="1752089" y="782582"/>
                </a:cubicBezTo>
                <a:cubicBezTo>
                  <a:pt x="1481437" y="803455"/>
                  <a:pt x="1424005" y="789608"/>
                  <a:pt x="1206936" y="782582"/>
                </a:cubicBezTo>
                <a:cubicBezTo>
                  <a:pt x="989867" y="775556"/>
                  <a:pt x="465009" y="737149"/>
                  <a:pt x="130433" y="782582"/>
                </a:cubicBezTo>
                <a:cubicBezTo>
                  <a:pt x="52507" y="783925"/>
                  <a:pt x="-8107" y="717582"/>
                  <a:pt x="0" y="652149"/>
                </a:cubicBezTo>
                <a:cubicBezTo>
                  <a:pt x="-77" y="547131"/>
                  <a:pt x="8702" y="357021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莊子的重要主張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10" name="矩形 9">
            <a:hlinkClick r:id="rId5" action="ppaction://hlinksldjump"/>
            <a:extLst>
              <a:ext uri="{FF2B5EF4-FFF2-40B4-BE49-F238E27FC236}">
                <a16:creationId xmlns:a16="http://schemas.microsoft.com/office/drawing/2014/main" id="{25F242F0-1759-4DED-8A38-67A8DD160BC8}"/>
              </a:ext>
            </a:extLst>
          </p:cNvPr>
          <p:cNvSpPr/>
          <p:nvPr/>
        </p:nvSpPr>
        <p:spPr>
          <a:xfrm>
            <a:off x="2163999" y="3561926"/>
            <a:ext cx="4816001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 startAt="3"/>
            </a:pPr>
            <a:r>
              <a:rPr lang="zh-TW" altLang="en-US" sz="3000" b="1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追求保全天性的養生觀</a:t>
            </a:r>
          </a:p>
        </p:txBody>
      </p:sp>
      <p:sp>
        <p:nvSpPr>
          <p:cNvPr id="11" name="矩形 10">
            <a:hlinkClick r:id="rId6" action="ppaction://hlinksldjump"/>
            <a:extLst>
              <a:ext uri="{FF2B5EF4-FFF2-40B4-BE49-F238E27FC236}">
                <a16:creationId xmlns:a16="http://schemas.microsoft.com/office/drawing/2014/main" id="{35294DFE-624C-465C-82B6-B650D2C40DB6}"/>
              </a:ext>
            </a:extLst>
          </p:cNvPr>
          <p:cNvSpPr/>
          <p:nvPr/>
        </p:nvSpPr>
        <p:spPr>
          <a:xfrm>
            <a:off x="2164000" y="2523130"/>
            <a:ext cx="4816001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 startAt="2"/>
            </a:pPr>
            <a:r>
              <a:rPr lang="zh-TW" altLang="en-US" sz="3000" b="1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萬物與我貫通為一</a:t>
            </a:r>
          </a:p>
        </p:txBody>
      </p:sp>
      <p:sp>
        <p:nvSpPr>
          <p:cNvPr id="13" name="矩形 12">
            <a:hlinkClick r:id="rId2" action="ppaction://hlinksldjump"/>
            <a:extLst>
              <a:ext uri="{FF2B5EF4-FFF2-40B4-BE49-F238E27FC236}">
                <a16:creationId xmlns:a16="http://schemas.microsoft.com/office/drawing/2014/main" id="{B85B56F2-F962-4204-BF40-FA872AAB574B}"/>
              </a:ext>
            </a:extLst>
          </p:cNvPr>
          <p:cNvSpPr/>
          <p:nvPr/>
        </p:nvSpPr>
        <p:spPr>
          <a:xfrm>
            <a:off x="2164000" y="1493210"/>
            <a:ext cx="4816001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TW" altLang="en-US" sz="3000" b="1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逍遙無待的生命境界</a:t>
            </a:r>
          </a:p>
        </p:txBody>
      </p:sp>
    </p:spTree>
    <p:extLst>
      <p:ext uri="{BB962C8B-B14F-4D97-AF65-F5344CB8AC3E}">
        <p14:creationId xmlns:p14="http://schemas.microsoft.com/office/powerpoint/2010/main" val="10624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469108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逍遙無待的生命境界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13" name="圖案 12">
            <a:extLst>
              <a:ext uri="{FF2B5EF4-FFF2-40B4-BE49-F238E27FC236}">
                <a16:creationId xmlns:a16="http://schemas.microsoft.com/office/drawing/2014/main" id="{1BCBC010-2CA4-46C3-851B-D400CD894CE1}"/>
              </a:ext>
            </a:extLst>
          </p:cNvPr>
          <p:cNvSpPr/>
          <p:nvPr/>
        </p:nvSpPr>
        <p:spPr>
          <a:xfrm>
            <a:off x="519075" y="793603"/>
            <a:ext cx="7886712" cy="3091691"/>
          </a:xfrm>
          <a:prstGeom prst="swooshArrow">
            <a:avLst>
              <a:gd name="adj1" fmla="val 21086"/>
              <a:gd name="adj2" fmla="val 25000"/>
            </a:avLst>
          </a:prstGeom>
          <a:solidFill>
            <a:srgbClr val="D4ECE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672AC0A6-76A1-4BE3-8B91-404404059166}"/>
              </a:ext>
            </a:extLst>
          </p:cNvPr>
          <p:cNvSpPr/>
          <p:nvPr/>
        </p:nvSpPr>
        <p:spPr>
          <a:xfrm>
            <a:off x="1454744" y="2970030"/>
            <a:ext cx="141593" cy="141593"/>
          </a:xfrm>
          <a:prstGeom prst="ellipse">
            <a:avLst/>
          </a:prstGeom>
          <a:solidFill>
            <a:srgbClr val="6EBEB1"/>
          </a:solidFill>
          <a:ln>
            <a:solidFill>
              <a:srgbClr val="E7F5F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22295504-B61A-4E03-B7AF-85FB08626BE6}"/>
              </a:ext>
            </a:extLst>
          </p:cNvPr>
          <p:cNvSpPr/>
          <p:nvPr/>
        </p:nvSpPr>
        <p:spPr>
          <a:xfrm>
            <a:off x="3814341" y="1955208"/>
            <a:ext cx="255957" cy="255957"/>
          </a:xfrm>
          <a:prstGeom prst="ellipse">
            <a:avLst/>
          </a:prstGeom>
          <a:solidFill>
            <a:srgbClr val="6EBEB1"/>
          </a:solidFill>
          <a:ln>
            <a:solidFill>
              <a:srgbClr val="E7F5F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84DD18CD-30FA-4222-B314-DFFCA181C417}"/>
              </a:ext>
            </a:extLst>
          </p:cNvPr>
          <p:cNvSpPr/>
          <p:nvPr/>
        </p:nvSpPr>
        <p:spPr>
          <a:xfrm>
            <a:off x="6848123" y="1398769"/>
            <a:ext cx="353984" cy="353984"/>
          </a:xfrm>
          <a:prstGeom prst="ellipse">
            <a:avLst/>
          </a:prstGeom>
          <a:solidFill>
            <a:srgbClr val="6EBEB1"/>
          </a:solidFill>
          <a:ln>
            <a:solidFill>
              <a:srgbClr val="E7F5F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語音泡泡: 圓角矩形 17">
            <a:extLst>
              <a:ext uri="{FF2B5EF4-FFF2-40B4-BE49-F238E27FC236}">
                <a16:creationId xmlns:a16="http://schemas.microsoft.com/office/drawing/2014/main" id="{6F00184F-2B55-46F5-86FC-69D33319CAB7}"/>
              </a:ext>
            </a:extLst>
          </p:cNvPr>
          <p:cNvSpPr/>
          <p:nvPr/>
        </p:nvSpPr>
        <p:spPr>
          <a:xfrm>
            <a:off x="1062748" y="3370217"/>
            <a:ext cx="1788767" cy="1145694"/>
          </a:xfrm>
          <a:custGeom>
            <a:avLst/>
            <a:gdLst>
              <a:gd name="connsiteX0" fmla="*/ 0 w 1788767"/>
              <a:gd name="connsiteY0" fmla="*/ 190953 h 1145694"/>
              <a:gd name="connsiteX1" fmla="*/ 190953 w 1788767"/>
              <a:gd name="connsiteY1" fmla="*/ 0 h 1145694"/>
              <a:gd name="connsiteX2" fmla="*/ 298128 w 1788767"/>
              <a:gd name="connsiteY2" fmla="*/ 0 h 1145694"/>
              <a:gd name="connsiteX3" fmla="*/ 482949 w 1788767"/>
              <a:gd name="connsiteY3" fmla="*/ -222184 h 1145694"/>
              <a:gd name="connsiteX4" fmla="*/ 745320 w 1788767"/>
              <a:gd name="connsiteY4" fmla="*/ 0 h 1145694"/>
              <a:gd name="connsiteX5" fmla="*/ 1171567 w 1788767"/>
              <a:gd name="connsiteY5" fmla="*/ 0 h 1145694"/>
              <a:gd name="connsiteX6" fmla="*/ 1597814 w 1788767"/>
              <a:gd name="connsiteY6" fmla="*/ 0 h 1145694"/>
              <a:gd name="connsiteX7" fmla="*/ 1788767 w 1788767"/>
              <a:gd name="connsiteY7" fmla="*/ 190953 h 1145694"/>
              <a:gd name="connsiteX8" fmla="*/ 1788767 w 1788767"/>
              <a:gd name="connsiteY8" fmla="*/ 190949 h 1145694"/>
              <a:gd name="connsiteX9" fmla="*/ 1788767 w 1788767"/>
              <a:gd name="connsiteY9" fmla="*/ 190949 h 1145694"/>
              <a:gd name="connsiteX10" fmla="*/ 1788767 w 1788767"/>
              <a:gd name="connsiteY10" fmla="*/ 477373 h 1145694"/>
              <a:gd name="connsiteX11" fmla="*/ 1788767 w 1788767"/>
              <a:gd name="connsiteY11" fmla="*/ 954741 h 1145694"/>
              <a:gd name="connsiteX12" fmla="*/ 1597814 w 1788767"/>
              <a:gd name="connsiteY12" fmla="*/ 1145694 h 1145694"/>
              <a:gd name="connsiteX13" fmla="*/ 1188617 w 1788767"/>
              <a:gd name="connsiteY13" fmla="*/ 1145694 h 1145694"/>
              <a:gd name="connsiteX14" fmla="*/ 745320 w 1788767"/>
              <a:gd name="connsiteY14" fmla="*/ 1145694 h 1145694"/>
              <a:gd name="connsiteX15" fmla="*/ 298128 w 1788767"/>
              <a:gd name="connsiteY15" fmla="*/ 1145694 h 1145694"/>
              <a:gd name="connsiteX16" fmla="*/ 298128 w 1788767"/>
              <a:gd name="connsiteY16" fmla="*/ 1145694 h 1145694"/>
              <a:gd name="connsiteX17" fmla="*/ 190953 w 1788767"/>
              <a:gd name="connsiteY17" fmla="*/ 1145694 h 1145694"/>
              <a:gd name="connsiteX18" fmla="*/ 0 w 1788767"/>
              <a:gd name="connsiteY18" fmla="*/ 954741 h 1145694"/>
              <a:gd name="connsiteX19" fmla="*/ 0 w 1788767"/>
              <a:gd name="connsiteY19" fmla="*/ 477373 h 1145694"/>
              <a:gd name="connsiteX20" fmla="*/ 0 w 1788767"/>
              <a:gd name="connsiteY20" fmla="*/ 190949 h 1145694"/>
              <a:gd name="connsiteX21" fmla="*/ 0 w 1788767"/>
              <a:gd name="connsiteY21" fmla="*/ 190949 h 1145694"/>
              <a:gd name="connsiteX22" fmla="*/ 0 w 1788767"/>
              <a:gd name="connsiteY22" fmla="*/ 190953 h 114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8767" h="1145694" fill="none" extrusionOk="0">
                <a:moveTo>
                  <a:pt x="0" y="190953"/>
                </a:moveTo>
                <a:cubicBezTo>
                  <a:pt x="7115" y="84658"/>
                  <a:pt x="83687" y="12783"/>
                  <a:pt x="190953" y="0"/>
                </a:cubicBezTo>
                <a:cubicBezTo>
                  <a:pt x="224739" y="-2406"/>
                  <a:pt x="274448" y="488"/>
                  <a:pt x="298128" y="0"/>
                </a:cubicBezTo>
                <a:cubicBezTo>
                  <a:pt x="371999" y="-82317"/>
                  <a:pt x="439183" y="-163139"/>
                  <a:pt x="482949" y="-222184"/>
                </a:cubicBezTo>
                <a:cubicBezTo>
                  <a:pt x="560613" y="-175630"/>
                  <a:pt x="627740" y="-99557"/>
                  <a:pt x="745320" y="0"/>
                </a:cubicBezTo>
                <a:cubicBezTo>
                  <a:pt x="908357" y="15658"/>
                  <a:pt x="1035083" y="-6276"/>
                  <a:pt x="1171567" y="0"/>
                </a:cubicBezTo>
                <a:cubicBezTo>
                  <a:pt x="1308051" y="6276"/>
                  <a:pt x="1419754" y="-3664"/>
                  <a:pt x="1597814" y="0"/>
                </a:cubicBezTo>
                <a:cubicBezTo>
                  <a:pt x="1701016" y="12156"/>
                  <a:pt x="1802409" y="102503"/>
                  <a:pt x="1788767" y="190953"/>
                </a:cubicBezTo>
                <a:lnTo>
                  <a:pt x="1788767" y="190949"/>
                </a:lnTo>
                <a:lnTo>
                  <a:pt x="1788767" y="190949"/>
                </a:lnTo>
                <a:cubicBezTo>
                  <a:pt x="1786251" y="312754"/>
                  <a:pt x="1796891" y="342230"/>
                  <a:pt x="1788767" y="477373"/>
                </a:cubicBezTo>
                <a:cubicBezTo>
                  <a:pt x="1809253" y="591504"/>
                  <a:pt x="1796179" y="799931"/>
                  <a:pt x="1788767" y="954741"/>
                </a:cubicBezTo>
                <a:cubicBezTo>
                  <a:pt x="1797205" y="1051385"/>
                  <a:pt x="1700022" y="1161181"/>
                  <a:pt x="1597814" y="1145694"/>
                </a:cubicBezTo>
                <a:cubicBezTo>
                  <a:pt x="1497636" y="1162341"/>
                  <a:pt x="1299076" y="1147776"/>
                  <a:pt x="1188617" y="1145694"/>
                </a:cubicBezTo>
                <a:cubicBezTo>
                  <a:pt x="1078158" y="1143612"/>
                  <a:pt x="913118" y="1160674"/>
                  <a:pt x="745320" y="1145694"/>
                </a:cubicBezTo>
                <a:cubicBezTo>
                  <a:pt x="541195" y="1146381"/>
                  <a:pt x="471381" y="1152750"/>
                  <a:pt x="298128" y="1145694"/>
                </a:cubicBezTo>
                <a:lnTo>
                  <a:pt x="298128" y="1145694"/>
                </a:lnTo>
                <a:cubicBezTo>
                  <a:pt x="266854" y="1147320"/>
                  <a:pt x="241529" y="1143565"/>
                  <a:pt x="190953" y="1145694"/>
                </a:cubicBezTo>
                <a:cubicBezTo>
                  <a:pt x="89210" y="1144864"/>
                  <a:pt x="13732" y="1057625"/>
                  <a:pt x="0" y="954741"/>
                </a:cubicBezTo>
                <a:cubicBezTo>
                  <a:pt x="-18181" y="827839"/>
                  <a:pt x="-18075" y="684416"/>
                  <a:pt x="0" y="477373"/>
                </a:cubicBezTo>
                <a:cubicBezTo>
                  <a:pt x="-3673" y="344046"/>
                  <a:pt x="3398" y="322343"/>
                  <a:pt x="0" y="190949"/>
                </a:cubicBezTo>
                <a:lnTo>
                  <a:pt x="0" y="190949"/>
                </a:lnTo>
                <a:lnTo>
                  <a:pt x="0" y="190953"/>
                </a:lnTo>
                <a:close/>
              </a:path>
              <a:path w="1788767" h="1145694" stroke="0" extrusionOk="0">
                <a:moveTo>
                  <a:pt x="0" y="190953"/>
                </a:moveTo>
                <a:cubicBezTo>
                  <a:pt x="2856" y="78325"/>
                  <a:pt x="67498" y="1934"/>
                  <a:pt x="190953" y="0"/>
                </a:cubicBezTo>
                <a:cubicBezTo>
                  <a:pt x="222624" y="-4513"/>
                  <a:pt x="268691" y="-3662"/>
                  <a:pt x="298128" y="0"/>
                </a:cubicBezTo>
                <a:cubicBezTo>
                  <a:pt x="353041" y="-74156"/>
                  <a:pt x="418370" y="-159678"/>
                  <a:pt x="482949" y="-222184"/>
                </a:cubicBezTo>
                <a:cubicBezTo>
                  <a:pt x="541635" y="-153104"/>
                  <a:pt x="609685" y="-105017"/>
                  <a:pt x="745320" y="0"/>
                </a:cubicBezTo>
                <a:cubicBezTo>
                  <a:pt x="856223" y="20704"/>
                  <a:pt x="1077999" y="8182"/>
                  <a:pt x="1171567" y="0"/>
                </a:cubicBezTo>
                <a:cubicBezTo>
                  <a:pt x="1265135" y="-8182"/>
                  <a:pt x="1411025" y="14863"/>
                  <a:pt x="1597814" y="0"/>
                </a:cubicBezTo>
                <a:cubicBezTo>
                  <a:pt x="1715221" y="6301"/>
                  <a:pt x="1788478" y="82748"/>
                  <a:pt x="1788767" y="190953"/>
                </a:cubicBezTo>
                <a:lnTo>
                  <a:pt x="1788767" y="190949"/>
                </a:lnTo>
                <a:lnTo>
                  <a:pt x="1788767" y="190949"/>
                </a:lnTo>
                <a:cubicBezTo>
                  <a:pt x="1784890" y="248679"/>
                  <a:pt x="1802430" y="340703"/>
                  <a:pt x="1788767" y="477373"/>
                </a:cubicBezTo>
                <a:cubicBezTo>
                  <a:pt x="1777840" y="664775"/>
                  <a:pt x="1766535" y="785391"/>
                  <a:pt x="1788767" y="954741"/>
                </a:cubicBezTo>
                <a:cubicBezTo>
                  <a:pt x="1795414" y="1058861"/>
                  <a:pt x="1706464" y="1136318"/>
                  <a:pt x="1597814" y="1145694"/>
                </a:cubicBezTo>
                <a:cubicBezTo>
                  <a:pt x="1497282" y="1146379"/>
                  <a:pt x="1324545" y="1132116"/>
                  <a:pt x="1188617" y="1145694"/>
                </a:cubicBezTo>
                <a:cubicBezTo>
                  <a:pt x="1052689" y="1159272"/>
                  <a:pt x="893648" y="1154421"/>
                  <a:pt x="745320" y="1145694"/>
                </a:cubicBezTo>
                <a:cubicBezTo>
                  <a:pt x="569863" y="1136414"/>
                  <a:pt x="477071" y="1137072"/>
                  <a:pt x="298128" y="1145694"/>
                </a:cubicBezTo>
                <a:lnTo>
                  <a:pt x="298128" y="1145694"/>
                </a:lnTo>
                <a:cubicBezTo>
                  <a:pt x="250612" y="1150672"/>
                  <a:pt x="226758" y="1148248"/>
                  <a:pt x="190953" y="1145694"/>
                </a:cubicBezTo>
                <a:cubicBezTo>
                  <a:pt x="68804" y="1161940"/>
                  <a:pt x="17472" y="1046524"/>
                  <a:pt x="0" y="954741"/>
                </a:cubicBezTo>
                <a:cubicBezTo>
                  <a:pt x="-6194" y="833430"/>
                  <a:pt x="-951" y="594727"/>
                  <a:pt x="0" y="477373"/>
                </a:cubicBezTo>
                <a:cubicBezTo>
                  <a:pt x="4031" y="400777"/>
                  <a:pt x="-11816" y="251377"/>
                  <a:pt x="0" y="190949"/>
                </a:cubicBezTo>
                <a:lnTo>
                  <a:pt x="0" y="190949"/>
                </a:lnTo>
                <a:lnTo>
                  <a:pt x="0" y="190953"/>
                </a:lnTo>
                <a:close/>
              </a:path>
            </a:pathLst>
          </a:custGeom>
          <a:solidFill>
            <a:srgbClr val="FFF9E7"/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wedgeRoundRectCallout">
                    <a:avLst>
                      <a:gd name="adj1" fmla="val -23001"/>
                      <a:gd name="adj2" fmla="val -6939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CDD6401-D8B4-4CED-B6C6-188386174B43}"/>
              </a:ext>
            </a:extLst>
          </p:cNvPr>
          <p:cNvSpPr/>
          <p:nvPr/>
        </p:nvSpPr>
        <p:spPr>
          <a:xfrm>
            <a:off x="1086696" y="3430286"/>
            <a:ext cx="1740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ts val="600"/>
              </a:spcBef>
            </a:pPr>
            <a:r>
              <a:rPr lang="zh-TW" altLang="en-US" sz="3000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有所依賴</a:t>
            </a:r>
            <a:br>
              <a:rPr lang="zh-TW" altLang="en-US" sz="3000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困擾痛苦</a:t>
            </a:r>
          </a:p>
        </p:txBody>
      </p:sp>
      <p:sp>
        <p:nvSpPr>
          <p:cNvPr id="20" name="語音泡泡: 圓角矩形 19">
            <a:extLst>
              <a:ext uri="{FF2B5EF4-FFF2-40B4-BE49-F238E27FC236}">
                <a16:creationId xmlns:a16="http://schemas.microsoft.com/office/drawing/2014/main" id="{72507C2F-2533-4B19-AA9F-8559BB48B746}"/>
              </a:ext>
            </a:extLst>
          </p:cNvPr>
          <p:cNvSpPr/>
          <p:nvPr/>
        </p:nvSpPr>
        <p:spPr>
          <a:xfrm>
            <a:off x="3192224" y="2551701"/>
            <a:ext cx="2700000" cy="1177766"/>
          </a:xfrm>
          <a:custGeom>
            <a:avLst/>
            <a:gdLst>
              <a:gd name="connsiteX0" fmla="*/ 0 w 2700000"/>
              <a:gd name="connsiteY0" fmla="*/ 196298 h 1177766"/>
              <a:gd name="connsiteX1" fmla="*/ 196298 w 2700000"/>
              <a:gd name="connsiteY1" fmla="*/ 0 h 1177766"/>
              <a:gd name="connsiteX2" fmla="*/ 450000 w 2700000"/>
              <a:gd name="connsiteY2" fmla="*/ 0 h 1177766"/>
              <a:gd name="connsiteX3" fmla="*/ 757161 w 2700000"/>
              <a:gd name="connsiteY3" fmla="*/ -205544 h 1177766"/>
              <a:gd name="connsiteX4" fmla="*/ 1125000 w 2700000"/>
              <a:gd name="connsiteY4" fmla="*/ 0 h 1177766"/>
              <a:gd name="connsiteX5" fmla="*/ 1814351 w 2700000"/>
              <a:gd name="connsiteY5" fmla="*/ 0 h 1177766"/>
              <a:gd name="connsiteX6" fmla="*/ 2503702 w 2700000"/>
              <a:gd name="connsiteY6" fmla="*/ 0 h 1177766"/>
              <a:gd name="connsiteX7" fmla="*/ 2700000 w 2700000"/>
              <a:gd name="connsiteY7" fmla="*/ 196298 h 1177766"/>
              <a:gd name="connsiteX8" fmla="*/ 2700000 w 2700000"/>
              <a:gd name="connsiteY8" fmla="*/ 196294 h 1177766"/>
              <a:gd name="connsiteX9" fmla="*/ 2700000 w 2700000"/>
              <a:gd name="connsiteY9" fmla="*/ 196294 h 1177766"/>
              <a:gd name="connsiteX10" fmla="*/ 2700000 w 2700000"/>
              <a:gd name="connsiteY10" fmla="*/ 490736 h 1177766"/>
              <a:gd name="connsiteX11" fmla="*/ 2700000 w 2700000"/>
              <a:gd name="connsiteY11" fmla="*/ 981468 h 1177766"/>
              <a:gd name="connsiteX12" fmla="*/ 2503702 w 2700000"/>
              <a:gd name="connsiteY12" fmla="*/ 1177766 h 1177766"/>
              <a:gd name="connsiteX13" fmla="*/ 1841925 w 2700000"/>
              <a:gd name="connsiteY13" fmla="*/ 1177766 h 1177766"/>
              <a:gd name="connsiteX14" fmla="*/ 1125000 w 2700000"/>
              <a:gd name="connsiteY14" fmla="*/ 1177766 h 1177766"/>
              <a:gd name="connsiteX15" fmla="*/ 450000 w 2700000"/>
              <a:gd name="connsiteY15" fmla="*/ 1177766 h 1177766"/>
              <a:gd name="connsiteX16" fmla="*/ 450000 w 2700000"/>
              <a:gd name="connsiteY16" fmla="*/ 1177766 h 1177766"/>
              <a:gd name="connsiteX17" fmla="*/ 196298 w 2700000"/>
              <a:gd name="connsiteY17" fmla="*/ 1177766 h 1177766"/>
              <a:gd name="connsiteX18" fmla="*/ 0 w 2700000"/>
              <a:gd name="connsiteY18" fmla="*/ 981468 h 1177766"/>
              <a:gd name="connsiteX19" fmla="*/ 0 w 2700000"/>
              <a:gd name="connsiteY19" fmla="*/ 490736 h 1177766"/>
              <a:gd name="connsiteX20" fmla="*/ 0 w 2700000"/>
              <a:gd name="connsiteY20" fmla="*/ 196294 h 1177766"/>
              <a:gd name="connsiteX21" fmla="*/ 0 w 2700000"/>
              <a:gd name="connsiteY21" fmla="*/ 196294 h 1177766"/>
              <a:gd name="connsiteX22" fmla="*/ 0 w 2700000"/>
              <a:gd name="connsiteY22" fmla="*/ 196298 h 11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00000" h="1177766" fill="none" extrusionOk="0">
                <a:moveTo>
                  <a:pt x="0" y="196298"/>
                </a:moveTo>
                <a:cubicBezTo>
                  <a:pt x="18592" y="85704"/>
                  <a:pt x="87045" y="5952"/>
                  <a:pt x="196298" y="0"/>
                </a:cubicBezTo>
                <a:cubicBezTo>
                  <a:pt x="272167" y="-11818"/>
                  <a:pt x="395480" y="1093"/>
                  <a:pt x="450000" y="0"/>
                </a:cubicBezTo>
                <a:cubicBezTo>
                  <a:pt x="558429" y="-71053"/>
                  <a:pt x="700726" y="-148856"/>
                  <a:pt x="757161" y="-205544"/>
                </a:cubicBezTo>
                <a:cubicBezTo>
                  <a:pt x="923487" y="-115679"/>
                  <a:pt x="1005355" y="-81723"/>
                  <a:pt x="1125000" y="0"/>
                </a:cubicBezTo>
                <a:cubicBezTo>
                  <a:pt x="1297342" y="13118"/>
                  <a:pt x="1660646" y="6430"/>
                  <a:pt x="1814351" y="0"/>
                </a:cubicBezTo>
                <a:cubicBezTo>
                  <a:pt x="1968056" y="-6430"/>
                  <a:pt x="2327760" y="7166"/>
                  <a:pt x="2503702" y="0"/>
                </a:cubicBezTo>
                <a:cubicBezTo>
                  <a:pt x="2610750" y="7343"/>
                  <a:pt x="2708189" y="98096"/>
                  <a:pt x="2700000" y="196298"/>
                </a:cubicBezTo>
                <a:lnTo>
                  <a:pt x="2700000" y="196294"/>
                </a:lnTo>
                <a:lnTo>
                  <a:pt x="2700000" y="196294"/>
                </a:lnTo>
                <a:cubicBezTo>
                  <a:pt x="2692720" y="325103"/>
                  <a:pt x="2705249" y="406963"/>
                  <a:pt x="2700000" y="490736"/>
                </a:cubicBezTo>
                <a:cubicBezTo>
                  <a:pt x="2709934" y="607395"/>
                  <a:pt x="2695853" y="865771"/>
                  <a:pt x="2700000" y="981468"/>
                </a:cubicBezTo>
                <a:cubicBezTo>
                  <a:pt x="2707155" y="1082404"/>
                  <a:pt x="2610385" y="1185997"/>
                  <a:pt x="2503702" y="1177766"/>
                </a:cubicBezTo>
                <a:cubicBezTo>
                  <a:pt x="2214830" y="1170517"/>
                  <a:pt x="2002388" y="1207514"/>
                  <a:pt x="1841925" y="1177766"/>
                </a:cubicBezTo>
                <a:cubicBezTo>
                  <a:pt x="1681462" y="1148018"/>
                  <a:pt x="1470975" y="1200892"/>
                  <a:pt x="1125000" y="1177766"/>
                </a:cubicBezTo>
                <a:cubicBezTo>
                  <a:pt x="928806" y="1178489"/>
                  <a:pt x="589401" y="1150082"/>
                  <a:pt x="450000" y="1177766"/>
                </a:cubicBezTo>
                <a:lnTo>
                  <a:pt x="450000" y="1177766"/>
                </a:lnTo>
                <a:cubicBezTo>
                  <a:pt x="352986" y="1168154"/>
                  <a:pt x="308763" y="1172925"/>
                  <a:pt x="196298" y="1177766"/>
                </a:cubicBezTo>
                <a:cubicBezTo>
                  <a:pt x="92198" y="1176804"/>
                  <a:pt x="5056" y="1088932"/>
                  <a:pt x="0" y="981468"/>
                </a:cubicBezTo>
                <a:cubicBezTo>
                  <a:pt x="-18781" y="845948"/>
                  <a:pt x="-5335" y="699960"/>
                  <a:pt x="0" y="490736"/>
                </a:cubicBezTo>
                <a:cubicBezTo>
                  <a:pt x="12743" y="345017"/>
                  <a:pt x="-8674" y="307637"/>
                  <a:pt x="0" y="196294"/>
                </a:cubicBezTo>
                <a:lnTo>
                  <a:pt x="0" y="196294"/>
                </a:lnTo>
                <a:lnTo>
                  <a:pt x="0" y="196298"/>
                </a:lnTo>
                <a:close/>
              </a:path>
              <a:path w="2700000" h="1177766" stroke="0" extrusionOk="0">
                <a:moveTo>
                  <a:pt x="0" y="196298"/>
                </a:moveTo>
                <a:cubicBezTo>
                  <a:pt x="8433" y="66719"/>
                  <a:pt x="85189" y="290"/>
                  <a:pt x="196298" y="0"/>
                </a:cubicBezTo>
                <a:cubicBezTo>
                  <a:pt x="312118" y="-10072"/>
                  <a:pt x="371476" y="-10223"/>
                  <a:pt x="450000" y="0"/>
                </a:cubicBezTo>
                <a:cubicBezTo>
                  <a:pt x="594394" y="-77111"/>
                  <a:pt x="658952" y="-153533"/>
                  <a:pt x="757161" y="-205544"/>
                </a:cubicBezTo>
                <a:cubicBezTo>
                  <a:pt x="857461" y="-140735"/>
                  <a:pt x="1026444" y="-78453"/>
                  <a:pt x="1125000" y="0"/>
                </a:cubicBezTo>
                <a:cubicBezTo>
                  <a:pt x="1289675" y="25002"/>
                  <a:pt x="1625292" y="18433"/>
                  <a:pt x="1814351" y="0"/>
                </a:cubicBezTo>
                <a:cubicBezTo>
                  <a:pt x="2003410" y="-18433"/>
                  <a:pt x="2167577" y="4248"/>
                  <a:pt x="2503702" y="0"/>
                </a:cubicBezTo>
                <a:cubicBezTo>
                  <a:pt x="2615198" y="1627"/>
                  <a:pt x="2697190" y="61190"/>
                  <a:pt x="2700000" y="196298"/>
                </a:cubicBezTo>
                <a:lnTo>
                  <a:pt x="2700000" y="196294"/>
                </a:lnTo>
                <a:lnTo>
                  <a:pt x="2700000" y="196294"/>
                </a:lnTo>
                <a:cubicBezTo>
                  <a:pt x="2696171" y="331422"/>
                  <a:pt x="2711118" y="401673"/>
                  <a:pt x="2700000" y="490736"/>
                </a:cubicBezTo>
                <a:cubicBezTo>
                  <a:pt x="2687671" y="729382"/>
                  <a:pt x="2722741" y="819237"/>
                  <a:pt x="2700000" y="981468"/>
                </a:cubicBezTo>
                <a:cubicBezTo>
                  <a:pt x="2715460" y="1086764"/>
                  <a:pt x="2615636" y="1167414"/>
                  <a:pt x="2503702" y="1177766"/>
                </a:cubicBezTo>
                <a:cubicBezTo>
                  <a:pt x="2287743" y="1199462"/>
                  <a:pt x="2014763" y="1147667"/>
                  <a:pt x="1841925" y="1177766"/>
                </a:cubicBezTo>
                <a:cubicBezTo>
                  <a:pt x="1669087" y="1207865"/>
                  <a:pt x="1397565" y="1183259"/>
                  <a:pt x="1125000" y="1177766"/>
                </a:cubicBezTo>
                <a:cubicBezTo>
                  <a:pt x="818300" y="1147901"/>
                  <a:pt x="711453" y="1180729"/>
                  <a:pt x="450000" y="1177766"/>
                </a:cubicBezTo>
                <a:lnTo>
                  <a:pt x="450000" y="1177766"/>
                </a:lnTo>
                <a:cubicBezTo>
                  <a:pt x="377294" y="1186903"/>
                  <a:pt x="304833" y="1172428"/>
                  <a:pt x="196298" y="1177766"/>
                </a:cubicBezTo>
                <a:cubicBezTo>
                  <a:pt x="75952" y="1189383"/>
                  <a:pt x="20242" y="1074036"/>
                  <a:pt x="0" y="981468"/>
                </a:cubicBezTo>
                <a:cubicBezTo>
                  <a:pt x="563" y="829890"/>
                  <a:pt x="9853" y="607678"/>
                  <a:pt x="0" y="490736"/>
                </a:cubicBezTo>
                <a:cubicBezTo>
                  <a:pt x="-4507" y="379302"/>
                  <a:pt x="-10833" y="325635"/>
                  <a:pt x="0" y="196294"/>
                </a:cubicBezTo>
                <a:lnTo>
                  <a:pt x="0" y="196294"/>
                </a:lnTo>
                <a:lnTo>
                  <a:pt x="0" y="196298"/>
                </a:lnTo>
                <a:close/>
              </a:path>
            </a:pathLst>
          </a:custGeom>
          <a:solidFill>
            <a:srgbClr val="FFF9E7"/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wedgeRoundRectCallout">
                    <a:avLst>
                      <a:gd name="adj1" fmla="val -21957"/>
                      <a:gd name="adj2" fmla="val -6745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65E459C-F598-4B4C-9670-0B9DAF85C57C}"/>
              </a:ext>
            </a:extLst>
          </p:cNvPr>
          <p:cNvSpPr/>
          <p:nvPr/>
        </p:nvSpPr>
        <p:spPr>
          <a:xfrm>
            <a:off x="3216171" y="2643842"/>
            <a:ext cx="2635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ts val="600"/>
              </a:spcBef>
            </a:pPr>
            <a:r>
              <a:rPr lang="zh-TW" altLang="en-US" sz="3000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提升生命境界</a:t>
            </a:r>
            <a:br>
              <a:rPr lang="zh-TW" altLang="en-US" sz="3000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擺脫形體限制</a:t>
            </a:r>
          </a:p>
        </p:txBody>
      </p:sp>
      <p:sp>
        <p:nvSpPr>
          <p:cNvPr id="22" name="語音泡泡: 圓角矩形 21">
            <a:extLst>
              <a:ext uri="{FF2B5EF4-FFF2-40B4-BE49-F238E27FC236}">
                <a16:creationId xmlns:a16="http://schemas.microsoft.com/office/drawing/2014/main" id="{F42CC0BA-9504-4C49-B712-33F132A7A7E6}"/>
              </a:ext>
            </a:extLst>
          </p:cNvPr>
          <p:cNvSpPr/>
          <p:nvPr/>
        </p:nvSpPr>
        <p:spPr>
          <a:xfrm>
            <a:off x="6232295" y="2045791"/>
            <a:ext cx="2700000" cy="1177766"/>
          </a:xfrm>
          <a:custGeom>
            <a:avLst/>
            <a:gdLst>
              <a:gd name="connsiteX0" fmla="*/ 0 w 2700000"/>
              <a:gd name="connsiteY0" fmla="*/ 196298 h 1177766"/>
              <a:gd name="connsiteX1" fmla="*/ 196298 w 2700000"/>
              <a:gd name="connsiteY1" fmla="*/ 0 h 1177766"/>
              <a:gd name="connsiteX2" fmla="*/ 450000 w 2700000"/>
              <a:gd name="connsiteY2" fmla="*/ 0 h 1177766"/>
              <a:gd name="connsiteX3" fmla="*/ 796365 w 2700000"/>
              <a:gd name="connsiteY3" fmla="*/ -227309 h 1177766"/>
              <a:gd name="connsiteX4" fmla="*/ 1125000 w 2700000"/>
              <a:gd name="connsiteY4" fmla="*/ 0 h 1177766"/>
              <a:gd name="connsiteX5" fmla="*/ 1814351 w 2700000"/>
              <a:gd name="connsiteY5" fmla="*/ 0 h 1177766"/>
              <a:gd name="connsiteX6" fmla="*/ 2503702 w 2700000"/>
              <a:gd name="connsiteY6" fmla="*/ 0 h 1177766"/>
              <a:gd name="connsiteX7" fmla="*/ 2700000 w 2700000"/>
              <a:gd name="connsiteY7" fmla="*/ 196298 h 1177766"/>
              <a:gd name="connsiteX8" fmla="*/ 2700000 w 2700000"/>
              <a:gd name="connsiteY8" fmla="*/ 196294 h 1177766"/>
              <a:gd name="connsiteX9" fmla="*/ 2700000 w 2700000"/>
              <a:gd name="connsiteY9" fmla="*/ 196294 h 1177766"/>
              <a:gd name="connsiteX10" fmla="*/ 2700000 w 2700000"/>
              <a:gd name="connsiteY10" fmla="*/ 490736 h 1177766"/>
              <a:gd name="connsiteX11" fmla="*/ 2700000 w 2700000"/>
              <a:gd name="connsiteY11" fmla="*/ 981468 h 1177766"/>
              <a:gd name="connsiteX12" fmla="*/ 2503702 w 2700000"/>
              <a:gd name="connsiteY12" fmla="*/ 1177766 h 1177766"/>
              <a:gd name="connsiteX13" fmla="*/ 1841925 w 2700000"/>
              <a:gd name="connsiteY13" fmla="*/ 1177766 h 1177766"/>
              <a:gd name="connsiteX14" fmla="*/ 1125000 w 2700000"/>
              <a:gd name="connsiteY14" fmla="*/ 1177766 h 1177766"/>
              <a:gd name="connsiteX15" fmla="*/ 450000 w 2700000"/>
              <a:gd name="connsiteY15" fmla="*/ 1177766 h 1177766"/>
              <a:gd name="connsiteX16" fmla="*/ 450000 w 2700000"/>
              <a:gd name="connsiteY16" fmla="*/ 1177766 h 1177766"/>
              <a:gd name="connsiteX17" fmla="*/ 196298 w 2700000"/>
              <a:gd name="connsiteY17" fmla="*/ 1177766 h 1177766"/>
              <a:gd name="connsiteX18" fmla="*/ 0 w 2700000"/>
              <a:gd name="connsiteY18" fmla="*/ 981468 h 1177766"/>
              <a:gd name="connsiteX19" fmla="*/ 0 w 2700000"/>
              <a:gd name="connsiteY19" fmla="*/ 490736 h 1177766"/>
              <a:gd name="connsiteX20" fmla="*/ 0 w 2700000"/>
              <a:gd name="connsiteY20" fmla="*/ 196294 h 1177766"/>
              <a:gd name="connsiteX21" fmla="*/ 0 w 2700000"/>
              <a:gd name="connsiteY21" fmla="*/ 196294 h 1177766"/>
              <a:gd name="connsiteX22" fmla="*/ 0 w 2700000"/>
              <a:gd name="connsiteY22" fmla="*/ 196298 h 11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00000" h="1177766" fill="none" extrusionOk="0">
                <a:moveTo>
                  <a:pt x="0" y="196298"/>
                </a:moveTo>
                <a:cubicBezTo>
                  <a:pt x="18592" y="85704"/>
                  <a:pt x="87045" y="5952"/>
                  <a:pt x="196298" y="0"/>
                </a:cubicBezTo>
                <a:cubicBezTo>
                  <a:pt x="272167" y="-11818"/>
                  <a:pt x="395480" y="1093"/>
                  <a:pt x="450000" y="0"/>
                </a:cubicBezTo>
                <a:cubicBezTo>
                  <a:pt x="570815" y="-60306"/>
                  <a:pt x="668256" y="-157469"/>
                  <a:pt x="796365" y="-227309"/>
                </a:cubicBezTo>
                <a:cubicBezTo>
                  <a:pt x="889610" y="-174996"/>
                  <a:pt x="1028091" y="-76745"/>
                  <a:pt x="1125000" y="0"/>
                </a:cubicBezTo>
                <a:cubicBezTo>
                  <a:pt x="1297342" y="13118"/>
                  <a:pt x="1660646" y="6430"/>
                  <a:pt x="1814351" y="0"/>
                </a:cubicBezTo>
                <a:cubicBezTo>
                  <a:pt x="1968056" y="-6430"/>
                  <a:pt x="2327760" y="7166"/>
                  <a:pt x="2503702" y="0"/>
                </a:cubicBezTo>
                <a:cubicBezTo>
                  <a:pt x="2610750" y="7343"/>
                  <a:pt x="2708189" y="98096"/>
                  <a:pt x="2700000" y="196298"/>
                </a:cubicBezTo>
                <a:lnTo>
                  <a:pt x="2700000" y="196294"/>
                </a:lnTo>
                <a:lnTo>
                  <a:pt x="2700000" y="196294"/>
                </a:lnTo>
                <a:cubicBezTo>
                  <a:pt x="2692720" y="325103"/>
                  <a:pt x="2705249" y="406963"/>
                  <a:pt x="2700000" y="490736"/>
                </a:cubicBezTo>
                <a:cubicBezTo>
                  <a:pt x="2709934" y="607395"/>
                  <a:pt x="2695853" y="865771"/>
                  <a:pt x="2700000" y="981468"/>
                </a:cubicBezTo>
                <a:cubicBezTo>
                  <a:pt x="2707155" y="1082404"/>
                  <a:pt x="2610385" y="1185997"/>
                  <a:pt x="2503702" y="1177766"/>
                </a:cubicBezTo>
                <a:cubicBezTo>
                  <a:pt x="2214830" y="1170517"/>
                  <a:pt x="2002388" y="1207514"/>
                  <a:pt x="1841925" y="1177766"/>
                </a:cubicBezTo>
                <a:cubicBezTo>
                  <a:pt x="1681462" y="1148018"/>
                  <a:pt x="1470975" y="1200892"/>
                  <a:pt x="1125000" y="1177766"/>
                </a:cubicBezTo>
                <a:cubicBezTo>
                  <a:pt x="928806" y="1178489"/>
                  <a:pt x="589401" y="1150082"/>
                  <a:pt x="450000" y="1177766"/>
                </a:cubicBezTo>
                <a:lnTo>
                  <a:pt x="450000" y="1177766"/>
                </a:lnTo>
                <a:cubicBezTo>
                  <a:pt x="352986" y="1168154"/>
                  <a:pt x="308763" y="1172925"/>
                  <a:pt x="196298" y="1177766"/>
                </a:cubicBezTo>
                <a:cubicBezTo>
                  <a:pt x="92198" y="1176804"/>
                  <a:pt x="5056" y="1088932"/>
                  <a:pt x="0" y="981468"/>
                </a:cubicBezTo>
                <a:cubicBezTo>
                  <a:pt x="-18781" y="845948"/>
                  <a:pt x="-5335" y="699960"/>
                  <a:pt x="0" y="490736"/>
                </a:cubicBezTo>
                <a:cubicBezTo>
                  <a:pt x="12743" y="345017"/>
                  <a:pt x="-8674" y="307637"/>
                  <a:pt x="0" y="196294"/>
                </a:cubicBezTo>
                <a:lnTo>
                  <a:pt x="0" y="196294"/>
                </a:lnTo>
                <a:lnTo>
                  <a:pt x="0" y="196298"/>
                </a:lnTo>
                <a:close/>
              </a:path>
              <a:path w="2700000" h="1177766" stroke="0" extrusionOk="0">
                <a:moveTo>
                  <a:pt x="0" y="196298"/>
                </a:moveTo>
                <a:cubicBezTo>
                  <a:pt x="8433" y="66719"/>
                  <a:pt x="85189" y="290"/>
                  <a:pt x="196298" y="0"/>
                </a:cubicBezTo>
                <a:cubicBezTo>
                  <a:pt x="312118" y="-10072"/>
                  <a:pt x="371476" y="-10223"/>
                  <a:pt x="450000" y="0"/>
                </a:cubicBezTo>
                <a:cubicBezTo>
                  <a:pt x="545998" y="-51791"/>
                  <a:pt x="627140" y="-116617"/>
                  <a:pt x="796365" y="-227309"/>
                </a:cubicBezTo>
                <a:cubicBezTo>
                  <a:pt x="878728" y="-159253"/>
                  <a:pt x="992527" y="-107522"/>
                  <a:pt x="1125000" y="0"/>
                </a:cubicBezTo>
                <a:cubicBezTo>
                  <a:pt x="1289675" y="25002"/>
                  <a:pt x="1625292" y="18433"/>
                  <a:pt x="1814351" y="0"/>
                </a:cubicBezTo>
                <a:cubicBezTo>
                  <a:pt x="2003410" y="-18433"/>
                  <a:pt x="2167577" y="4248"/>
                  <a:pt x="2503702" y="0"/>
                </a:cubicBezTo>
                <a:cubicBezTo>
                  <a:pt x="2615198" y="1627"/>
                  <a:pt x="2697190" y="61190"/>
                  <a:pt x="2700000" y="196298"/>
                </a:cubicBezTo>
                <a:lnTo>
                  <a:pt x="2700000" y="196294"/>
                </a:lnTo>
                <a:lnTo>
                  <a:pt x="2700000" y="196294"/>
                </a:lnTo>
                <a:cubicBezTo>
                  <a:pt x="2696171" y="331422"/>
                  <a:pt x="2711118" y="401673"/>
                  <a:pt x="2700000" y="490736"/>
                </a:cubicBezTo>
                <a:cubicBezTo>
                  <a:pt x="2687671" y="729382"/>
                  <a:pt x="2722741" y="819237"/>
                  <a:pt x="2700000" y="981468"/>
                </a:cubicBezTo>
                <a:cubicBezTo>
                  <a:pt x="2715460" y="1086764"/>
                  <a:pt x="2615636" y="1167414"/>
                  <a:pt x="2503702" y="1177766"/>
                </a:cubicBezTo>
                <a:cubicBezTo>
                  <a:pt x="2287743" y="1199462"/>
                  <a:pt x="2014763" y="1147667"/>
                  <a:pt x="1841925" y="1177766"/>
                </a:cubicBezTo>
                <a:cubicBezTo>
                  <a:pt x="1669087" y="1207865"/>
                  <a:pt x="1397565" y="1183259"/>
                  <a:pt x="1125000" y="1177766"/>
                </a:cubicBezTo>
                <a:cubicBezTo>
                  <a:pt x="818300" y="1147901"/>
                  <a:pt x="711453" y="1180729"/>
                  <a:pt x="450000" y="1177766"/>
                </a:cubicBezTo>
                <a:lnTo>
                  <a:pt x="450000" y="1177766"/>
                </a:lnTo>
                <a:cubicBezTo>
                  <a:pt x="377294" y="1186903"/>
                  <a:pt x="304833" y="1172428"/>
                  <a:pt x="196298" y="1177766"/>
                </a:cubicBezTo>
                <a:cubicBezTo>
                  <a:pt x="75952" y="1189383"/>
                  <a:pt x="20242" y="1074036"/>
                  <a:pt x="0" y="981468"/>
                </a:cubicBezTo>
                <a:cubicBezTo>
                  <a:pt x="563" y="829890"/>
                  <a:pt x="9853" y="607678"/>
                  <a:pt x="0" y="490736"/>
                </a:cubicBezTo>
                <a:cubicBezTo>
                  <a:pt x="-4507" y="379302"/>
                  <a:pt x="-10833" y="325635"/>
                  <a:pt x="0" y="196294"/>
                </a:cubicBezTo>
                <a:lnTo>
                  <a:pt x="0" y="196294"/>
                </a:lnTo>
                <a:lnTo>
                  <a:pt x="0" y="196298"/>
                </a:lnTo>
                <a:close/>
              </a:path>
            </a:pathLst>
          </a:custGeom>
          <a:solidFill>
            <a:srgbClr val="FFF9E7"/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wedgeRoundRectCallout">
                    <a:avLst>
                      <a:gd name="adj1" fmla="val -20505"/>
                      <a:gd name="adj2" fmla="val -69300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DA77896-7376-4429-8D49-2291E2E43B68}"/>
              </a:ext>
            </a:extLst>
          </p:cNvPr>
          <p:cNvSpPr/>
          <p:nvPr/>
        </p:nvSpPr>
        <p:spPr>
          <a:xfrm>
            <a:off x="6319708" y="2137932"/>
            <a:ext cx="2525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ts val="600"/>
              </a:spcBef>
            </a:pPr>
            <a:r>
              <a:rPr lang="zh-TW" altLang="en-US" sz="3000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擺脫執著侷限</a:t>
            </a:r>
            <a:br>
              <a:rPr lang="zh-TW" altLang="en-US" sz="3000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達到逍遙自適</a:t>
            </a:r>
          </a:p>
        </p:txBody>
      </p:sp>
    </p:spTree>
    <p:extLst>
      <p:ext uri="{BB962C8B-B14F-4D97-AF65-F5344CB8AC3E}">
        <p14:creationId xmlns:p14="http://schemas.microsoft.com/office/powerpoint/2010/main" val="6617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萬物與我貫通為一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356297B-FDC3-46A4-A597-E93A7B67DDCB}"/>
              </a:ext>
            </a:extLst>
          </p:cNvPr>
          <p:cNvSpPr/>
          <p:nvPr/>
        </p:nvSpPr>
        <p:spPr>
          <a:xfrm>
            <a:off x="351698" y="1113582"/>
            <a:ext cx="8231688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認為一般人太執著於形軀、價值的界線，所以將萬物與自我區別開來，但人可以透過精神的修養工夫，以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心靈的超脫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破除各種執礙，泯除大小、貴賤等區分，達到萬物與我渾融為一的境界。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94374A3-7275-45CB-B179-898E09A04C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13" y="3451490"/>
            <a:ext cx="1517658" cy="15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67022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追求保全天性的養生觀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356297B-FDC3-46A4-A597-E93A7B67DDCB}"/>
              </a:ext>
            </a:extLst>
          </p:cNvPr>
          <p:cNvSpPr/>
          <p:nvPr/>
        </p:nvSpPr>
        <p:spPr>
          <a:xfrm>
            <a:off x="318789" y="1113582"/>
            <a:ext cx="7916453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指出人們通常都會因盲目追求世俗價值，而使身體與精神都疲累不堪，甚至受到傷害。莊子認為唯有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不逐於外務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不困於生死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，才能不被世情所擾，不為哀樂所困。凡事順任自然之理，才能保全天性。</a:t>
            </a:r>
          </a:p>
        </p:txBody>
      </p:sp>
    </p:spTree>
    <p:extLst>
      <p:ext uri="{BB962C8B-B14F-4D97-AF65-F5344CB8AC3E}">
        <p14:creationId xmlns:p14="http://schemas.microsoft.com/office/powerpoint/2010/main" val="36396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圓角 13">
            <a:extLst>
              <a:ext uri="{FF2B5EF4-FFF2-40B4-BE49-F238E27FC236}">
                <a16:creationId xmlns:a16="http://schemas.microsoft.com/office/drawing/2014/main" id="{38405FDE-50EB-47BE-9299-6D6EB509641A}"/>
              </a:ext>
            </a:extLst>
          </p:cNvPr>
          <p:cNvSpPr/>
          <p:nvPr/>
        </p:nvSpPr>
        <p:spPr>
          <a:xfrm>
            <a:off x="1005294" y="2053523"/>
            <a:ext cx="6995743" cy="782582"/>
          </a:xfrm>
          <a:custGeom>
            <a:avLst/>
            <a:gdLst>
              <a:gd name="connsiteX0" fmla="*/ 0 w 6995743"/>
              <a:gd name="connsiteY0" fmla="*/ 130433 h 782582"/>
              <a:gd name="connsiteX1" fmla="*/ 130433 w 6995743"/>
              <a:gd name="connsiteY1" fmla="*/ 0 h 782582"/>
              <a:gd name="connsiteX2" fmla="*/ 601874 w 6995743"/>
              <a:gd name="connsiteY2" fmla="*/ 0 h 782582"/>
              <a:gd name="connsiteX3" fmla="*/ 1140665 w 6995743"/>
              <a:gd name="connsiteY3" fmla="*/ 0 h 782582"/>
              <a:gd name="connsiteX4" fmla="*/ 1679455 w 6995743"/>
              <a:gd name="connsiteY4" fmla="*/ 0 h 782582"/>
              <a:gd name="connsiteX5" fmla="*/ 2352942 w 6995743"/>
              <a:gd name="connsiteY5" fmla="*/ 0 h 782582"/>
              <a:gd name="connsiteX6" fmla="*/ 2824384 w 6995743"/>
              <a:gd name="connsiteY6" fmla="*/ 0 h 782582"/>
              <a:gd name="connsiteX7" fmla="*/ 3295825 w 6995743"/>
              <a:gd name="connsiteY7" fmla="*/ 0 h 782582"/>
              <a:gd name="connsiteX8" fmla="*/ 4036662 w 6995743"/>
              <a:gd name="connsiteY8" fmla="*/ 0 h 782582"/>
              <a:gd name="connsiteX9" fmla="*/ 4575452 w 6995743"/>
              <a:gd name="connsiteY9" fmla="*/ 0 h 782582"/>
              <a:gd name="connsiteX10" fmla="*/ 5316288 w 6995743"/>
              <a:gd name="connsiteY10" fmla="*/ 0 h 782582"/>
              <a:gd name="connsiteX11" fmla="*/ 6124474 w 6995743"/>
              <a:gd name="connsiteY11" fmla="*/ 0 h 782582"/>
              <a:gd name="connsiteX12" fmla="*/ 6865310 w 6995743"/>
              <a:gd name="connsiteY12" fmla="*/ 0 h 782582"/>
              <a:gd name="connsiteX13" fmla="*/ 6995743 w 6995743"/>
              <a:gd name="connsiteY13" fmla="*/ 130433 h 782582"/>
              <a:gd name="connsiteX14" fmla="*/ 6995743 w 6995743"/>
              <a:gd name="connsiteY14" fmla="*/ 652149 h 782582"/>
              <a:gd name="connsiteX15" fmla="*/ 6865310 w 6995743"/>
              <a:gd name="connsiteY15" fmla="*/ 782582 h 782582"/>
              <a:gd name="connsiteX16" fmla="*/ 6393869 w 6995743"/>
              <a:gd name="connsiteY16" fmla="*/ 782582 h 782582"/>
              <a:gd name="connsiteX17" fmla="*/ 5922427 w 6995743"/>
              <a:gd name="connsiteY17" fmla="*/ 782582 h 782582"/>
              <a:gd name="connsiteX18" fmla="*/ 5181591 w 6995743"/>
              <a:gd name="connsiteY18" fmla="*/ 782582 h 782582"/>
              <a:gd name="connsiteX19" fmla="*/ 4440754 w 6995743"/>
              <a:gd name="connsiteY19" fmla="*/ 782582 h 782582"/>
              <a:gd name="connsiteX20" fmla="*/ 3834615 w 6995743"/>
              <a:gd name="connsiteY20" fmla="*/ 782582 h 782582"/>
              <a:gd name="connsiteX21" fmla="*/ 3093779 w 6995743"/>
              <a:gd name="connsiteY21" fmla="*/ 782582 h 782582"/>
              <a:gd name="connsiteX22" fmla="*/ 2352942 w 6995743"/>
              <a:gd name="connsiteY22" fmla="*/ 782582 h 782582"/>
              <a:gd name="connsiteX23" fmla="*/ 1814152 w 6995743"/>
              <a:gd name="connsiteY23" fmla="*/ 782582 h 782582"/>
              <a:gd name="connsiteX24" fmla="*/ 1275362 w 6995743"/>
              <a:gd name="connsiteY24" fmla="*/ 782582 h 782582"/>
              <a:gd name="connsiteX25" fmla="*/ 130433 w 6995743"/>
              <a:gd name="connsiteY25" fmla="*/ 782582 h 782582"/>
              <a:gd name="connsiteX26" fmla="*/ 0 w 6995743"/>
              <a:gd name="connsiteY26" fmla="*/ 652149 h 782582"/>
              <a:gd name="connsiteX27" fmla="*/ 0 w 6995743"/>
              <a:gd name="connsiteY27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995743" h="782582" fill="none" extrusionOk="0">
                <a:moveTo>
                  <a:pt x="0" y="130433"/>
                </a:moveTo>
                <a:cubicBezTo>
                  <a:pt x="-15763" y="66830"/>
                  <a:pt x="55409" y="-2268"/>
                  <a:pt x="130433" y="0"/>
                </a:cubicBezTo>
                <a:cubicBezTo>
                  <a:pt x="277821" y="4787"/>
                  <a:pt x="492859" y="-21104"/>
                  <a:pt x="601874" y="0"/>
                </a:cubicBezTo>
                <a:cubicBezTo>
                  <a:pt x="710889" y="21104"/>
                  <a:pt x="1022569" y="-19740"/>
                  <a:pt x="1140665" y="0"/>
                </a:cubicBezTo>
                <a:cubicBezTo>
                  <a:pt x="1258761" y="19740"/>
                  <a:pt x="1433695" y="22986"/>
                  <a:pt x="1679455" y="0"/>
                </a:cubicBezTo>
                <a:cubicBezTo>
                  <a:pt x="1925215" y="-22986"/>
                  <a:pt x="2036611" y="-25670"/>
                  <a:pt x="2352942" y="0"/>
                </a:cubicBezTo>
                <a:cubicBezTo>
                  <a:pt x="2669273" y="25670"/>
                  <a:pt x="2721874" y="4260"/>
                  <a:pt x="2824384" y="0"/>
                </a:cubicBezTo>
                <a:cubicBezTo>
                  <a:pt x="2926894" y="-4260"/>
                  <a:pt x="3069955" y="17861"/>
                  <a:pt x="3295825" y="0"/>
                </a:cubicBezTo>
                <a:cubicBezTo>
                  <a:pt x="3521695" y="-17861"/>
                  <a:pt x="3672168" y="2421"/>
                  <a:pt x="4036662" y="0"/>
                </a:cubicBezTo>
                <a:cubicBezTo>
                  <a:pt x="4401156" y="-2421"/>
                  <a:pt x="4360140" y="15394"/>
                  <a:pt x="4575452" y="0"/>
                </a:cubicBezTo>
                <a:cubicBezTo>
                  <a:pt x="4790764" y="-15394"/>
                  <a:pt x="4983694" y="-26198"/>
                  <a:pt x="5316288" y="0"/>
                </a:cubicBezTo>
                <a:cubicBezTo>
                  <a:pt x="5648882" y="26198"/>
                  <a:pt x="5874972" y="1104"/>
                  <a:pt x="6124474" y="0"/>
                </a:cubicBezTo>
                <a:cubicBezTo>
                  <a:pt x="6373976" y="-1104"/>
                  <a:pt x="6543178" y="-17096"/>
                  <a:pt x="6865310" y="0"/>
                </a:cubicBezTo>
                <a:cubicBezTo>
                  <a:pt x="6929682" y="-11326"/>
                  <a:pt x="6996702" y="53762"/>
                  <a:pt x="6995743" y="130433"/>
                </a:cubicBezTo>
                <a:cubicBezTo>
                  <a:pt x="6986176" y="379728"/>
                  <a:pt x="6976528" y="527032"/>
                  <a:pt x="6995743" y="652149"/>
                </a:cubicBezTo>
                <a:cubicBezTo>
                  <a:pt x="7000077" y="724294"/>
                  <a:pt x="6933520" y="772986"/>
                  <a:pt x="6865310" y="782582"/>
                </a:cubicBezTo>
                <a:cubicBezTo>
                  <a:pt x="6762167" y="795947"/>
                  <a:pt x="6531568" y="803552"/>
                  <a:pt x="6393869" y="782582"/>
                </a:cubicBezTo>
                <a:cubicBezTo>
                  <a:pt x="6256170" y="761612"/>
                  <a:pt x="6128979" y="798020"/>
                  <a:pt x="5922427" y="782582"/>
                </a:cubicBezTo>
                <a:cubicBezTo>
                  <a:pt x="5715875" y="767144"/>
                  <a:pt x="5543171" y="796065"/>
                  <a:pt x="5181591" y="782582"/>
                </a:cubicBezTo>
                <a:cubicBezTo>
                  <a:pt x="4820011" y="769099"/>
                  <a:pt x="4803544" y="757534"/>
                  <a:pt x="4440754" y="782582"/>
                </a:cubicBezTo>
                <a:cubicBezTo>
                  <a:pt x="4077964" y="807630"/>
                  <a:pt x="3970693" y="776121"/>
                  <a:pt x="3834615" y="782582"/>
                </a:cubicBezTo>
                <a:cubicBezTo>
                  <a:pt x="3698537" y="789043"/>
                  <a:pt x="3267734" y="794335"/>
                  <a:pt x="3093779" y="782582"/>
                </a:cubicBezTo>
                <a:cubicBezTo>
                  <a:pt x="2919824" y="770829"/>
                  <a:pt x="2684736" y="793849"/>
                  <a:pt x="2352942" y="782582"/>
                </a:cubicBezTo>
                <a:cubicBezTo>
                  <a:pt x="2021148" y="771315"/>
                  <a:pt x="1970422" y="805989"/>
                  <a:pt x="1814152" y="782582"/>
                </a:cubicBezTo>
                <a:cubicBezTo>
                  <a:pt x="1657882" y="759176"/>
                  <a:pt x="1396980" y="784403"/>
                  <a:pt x="1275362" y="782582"/>
                </a:cubicBezTo>
                <a:cubicBezTo>
                  <a:pt x="1153744" y="780762"/>
                  <a:pt x="556090" y="727792"/>
                  <a:pt x="130433" y="782582"/>
                </a:cubicBezTo>
                <a:cubicBezTo>
                  <a:pt x="64248" y="781844"/>
                  <a:pt x="-6408" y="733902"/>
                  <a:pt x="0" y="652149"/>
                </a:cubicBezTo>
                <a:cubicBezTo>
                  <a:pt x="-23376" y="439799"/>
                  <a:pt x="-22595" y="281613"/>
                  <a:pt x="0" y="130433"/>
                </a:cubicBezTo>
                <a:close/>
              </a:path>
              <a:path w="6995743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345136" y="-29383"/>
                  <a:pt x="563364" y="23635"/>
                  <a:pt x="938618" y="0"/>
                </a:cubicBezTo>
                <a:cubicBezTo>
                  <a:pt x="1313873" y="-23635"/>
                  <a:pt x="1395663" y="-28454"/>
                  <a:pt x="1544757" y="0"/>
                </a:cubicBezTo>
                <a:cubicBezTo>
                  <a:pt x="1693851" y="28454"/>
                  <a:pt x="2018501" y="9090"/>
                  <a:pt x="2352942" y="0"/>
                </a:cubicBezTo>
                <a:cubicBezTo>
                  <a:pt x="2687383" y="-9090"/>
                  <a:pt x="2862669" y="-5979"/>
                  <a:pt x="3093779" y="0"/>
                </a:cubicBezTo>
                <a:cubicBezTo>
                  <a:pt x="3324889" y="5979"/>
                  <a:pt x="3473270" y="4537"/>
                  <a:pt x="3699918" y="0"/>
                </a:cubicBezTo>
                <a:cubicBezTo>
                  <a:pt x="3926566" y="-4537"/>
                  <a:pt x="4236981" y="24952"/>
                  <a:pt x="4440754" y="0"/>
                </a:cubicBezTo>
                <a:cubicBezTo>
                  <a:pt x="4644527" y="-24952"/>
                  <a:pt x="4768492" y="7211"/>
                  <a:pt x="4912196" y="0"/>
                </a:cubicBezTo>
                <a:cubicBezTo>
                  <a:pt x="5055900" y="-7211"/>
                  <a:pt x="5358249" y="18456"/>
                  <a:pt x="5653032" y="0"/>
                </a:cubicBezTo>
                <a:cubicBezTo>
                  <a:pt x="5947815" y="-18456"/>
                  <a:pt x="6439465" y="-1535"/>
                  <a:pt x="6865310" y="0"/>
                </a:cubicBezTo>
                <a:cubicBezTo>
                  <a:pt x="6936142" y="12499"/>
                  <a:pt x="7008981" y="55270"/>
                  <a:pt x="6995743" y="130433"/>
                </a:cubicBezTo>
                <a:cubicBezTo>
                  <a:pt x="6994619" y="329299"/>
                  <a:pt x="6977194" y="513928"/>
                  <a:pt x="6995743" y="652149"/>
                </a:cubicBezTo>
                <a:cubicBezTo>
                  <a:pt x="6994261" y="714831"/>
                  <a:pt x="6924444" y="783006"/>
                  <a:pt x="6865310" y="782582"/>
                </a:cubicBezTo>
                <a:cubicBezTo>
                  <a:pt x="6677023" y="752947"/>
                  <a:pt x="6473164" y="776374"/>
                  <a:pt x="6259171" y="782582"/>
                </a:cubicBezTo>
                <a:cubicBezTo>
                  <a:pt x="6045178" y="788790"/>
                  <a:pt x="5724456" y="770529"/>
                  <a:pt x="5518335" y="782582"/>
                </a:cubicBezTo>
                <a:cubicBezTo>
                  <a:pt x="5312214" y="794635"/>
                  <a:pt x="5193630" y="781411"/>
                  <a:pt x="5046893" y="782582"/>
                </a:cubicBezTo>
                <a:cubicBezTo>
                  <a:pt x="4900156" y="783753"/>
                  <a:pt x="4615178" y="807035"/>
                  <a:pt x="4306057" y="782582"/>
                </a:cubicBezTo>
                <a:cubicBezTo>
                  <a:pt x="3996936" y="758129"/>
                  <a:pt x="3728638" y="777907"/>
                  <a:pt x="3565220" y="782582"/>
                </a:cubicBezTo>
                <a:cubicBezTo>
                  <a:pt x="3401802" y="787257"/>
                  <a:pt x="3264805" y="779429"/>
                  <a:pt x="3093779" y="782582"/>
                </a:cubicBezTo>
                <a:cubicBezTo>
                  <a:pt x="2922753" y="785735"/>
                  <a:pt x="2592694" y="744539"/>
                  <a:pt x="2285594" y="782582"/>
                </a:cubicBezTo>
                <a:cubicBezTo>
                  <a:pt x="1978494" y="820625"/>
                  <a:pt x="1817365" y="810136"/>
                  <a:pt x="1612106" y="782582"/>
                </a:cubicBezTo>
                <a:cubicBezTo>
                  <a:pt x="1406847" y="755028"/>
                  <a:pt x="1329796" y="780167"/>
                  <a:pt x="1073316" y="782582"/>
                </a:cubicBezTo>
                <a:cubicBezTo>
                  <a:pt x="816836" y="784998"/>
                  <a:pt x="557624" y="814610"/>
                  <a:pt x="130433" y="782582"/>
                </a:cubicBezTo>
                <a:cubicBezTo>
                  <a:pt x="64232" y="767832"/>
                  <a:pt x="1631" y="724004"/>
                  <a:pt x="0" y="652149"/>
                </a:cubicBezTo>
                <a:cubicBezTo>
                  <a:pt x="21087" y="505019"/>
                  <a:pt x="-16912" y="329635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3">
            <a:extLst>
              <a:ext uri="{FF2B5EF4-FFF2-40B4-BE49-F238E27FC236}">
                <a16:creationId xmlns:a16="http://schemas.microsoft.com/office/drawing/2014/main" id="{38405FDE-50EB-47BE-9299-6D6EB509641A}"/>
              </a:ext>
            </a:extLst>
          </p:cNvPr>
          <p:cNvSpPr/>
          <p:nvPr/>
        </p:nvSpPr>
        <p:spPr>
          <a:xfrm>
            <a:off x="1005294" y="2942195"/>
            <a:ext cx="6995743" cy="782582"/>
          </a:xfrm>
          <a:custGeom>
            <a:avLst/>
            <a:gdLst>
              <a:gd name="connsiteX0" fmla="*/ 0 w 6995743"/>
              <a:gd name="connsiteY0" fmla="*/ 130433 h 782582"/>
              <a:gd name="connsiteX1" fmla="*/ 130433 w 6995743"/>
              <a:gd name="connsiteY1" fmla="*/ 0 h 782582"/>
              <a:gd name="connsiteX2" fmla="*/ 601874 w 6995743"/>
              <a:gd name="connsiteY2" fmla="*/ 0 h 782582"/>
              <a:gd name="connsiteX3" fmla="*/ 1140665 w 6995743"/>
              <a:gd name="connsiteY3" fmla="*/ 0 h 782582"/>
              <a:gd name="connsiteX4" fmla="*/ 1679455 w 6995743"/>
              <a:gd name="connsiteY4" fmla="*/ 0 h 782582"/>
              <a:gd name="connsiteX5" fmla="*/ 2352942 w 6995743"/>
              <a:gd name="connsiteY5" fmla="*/ 0 h 782582"/>
              <a:gd name="connsiteX6" fmla="*/ 2824384 w 6995743"/>
              <a:gd name="connsiteY6" fmla="*/ 0 h 782582"/>
              <a:gd name="connsiteX7" fmla="*/ 3295825 w 6995743"/>
              <a:gd name="connsiteY7" fmla="*/ 0 h 782582"/>
              <a:gd name="connsiteX8" fmla="*/ 4036662 w 6995743"/>
              <a:gd name="connsiteY8" fmla="*/ 0 h 782582"/>
              <a:gd name="connsiteX9" fmla="*/ 4575452 w 6995743"/>
              <a:gd name="connsiteY9" fmla="*/ 0 h 782582"/>
              <a:gd name="connsiteX10" fmla="*/ 5316288 w 6995743"/>
              <a:gd name="connsiteY10" fmla="*/ 0 h 782582"/>
              <a:gd name="connsiteX11" fmla="*/ 6124474 w 6995743"/>
              <a:gd name="connsiteY11" fmla="*/ 0 h 782582"/>
              <a:gd name="connsiteX12" fmla="*/ 6865310 w 6995743"/>
              <a:gd name="connsiteY12" fmla="*/ 0 h 782582"/>
              <a:gd name="connsiteX13" fmla="*/ 6995743 w 6995743"/>
              <a:gd name="connsiteY13" fmla="*/ 130433 h 782582"/>
              <a:gd name="connsiteX14" fmla="*/ 6995743 w 6995743"/>
              <a:gd name="connsiteY14" fmla="*/ 652149 h 782582"/>
              <a:gd name="connsiteX15" fmla="*/ 6865310 w 6995743"/>
              <a:gd name="connsiteY15" fmla="*/ 782582 h 782582"/>
              <a:gd name="connsiteX16" fmla="*/ 6393869 w 6995743"/>
              <a:gd name="connsiteY16" fmla="*/ 782582 h 782582"/>
              <a:gd name="connsiteX17" fmla="*/ 5922427 w 6995743"/>
              <a:gd name="connsiteY17" fmla="*/ 782582 h 782582"/>
              <a:gd name="connsiteX18" fmla="*/ 5181591 w 6995743"/>
              <a:gd name="connsiteY18" fmla="*/ 782582 h 782582"/>
              <a:gd name="connsiteX19" fmla="*/ 4440754 w 6995743"/>
              <a:gd name="connsiteY19" fmla="*/ 782582 h 782582"/>
              <a:gd name="connsiteX20" fmla="*/ 3834615 w 6995743"/>
              <a:gd name="connsiteY20" fmla="*/ 782582 h 782582"/>
              <a:gd name="connsiteX21" fmla="*/ 3093779 w 6995743"/>
              <a:gd name="connsiteY21" fmla="*/ 782582 h 782582"/>
              <a:gd name="connsiteX22" fmla="*/ 2352942 w 6995743"/>
              <a:gd name="connsiteY22" fmla="*/ 782582 h 782582"/>
              <a:gd name="connsiteX23" fmla="*/ 1814152 w 6995743"/>
              <a:gd name="connsiteY23" fmla="*/ 782582 h 782582"/>
              <a:gd name="connsiteX24" fmla="*/ 1275362 w 6995743"/>
              <a:gd name="connsiteY24" fmla="*/ 782582 h 782582"/>
              <a:gd name="connsiteX25" fmla="*/ 130433 w 6995743"/>
              <a:gd name="connsiteY25" fmla="*/ 782582 h 782582"/>
              <a:gd name="connsiteX26" fmla="*/ 0 w 6995743"/>
              <a:gd name="connsiteY26" fmla="*/ 652149 h 782582"/>
              <a:gd name="connsiteX27" fmla="*/ 0 w 6995743"/>
              <a:gd name="connsiteY27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995743" h="782582" fill="none" extrusionOk="0">
                <a:moveTo>
                  <a:pt x="0" y="130433"/>
                </a:moveTo>
                <a:cubicBezTo>
                  <a:pt x="-15763" y="66830"/>
                  <a:pt x="55409" y="-2268"/>
                  <a:pt x="130433" y="0"/>
                </a:cubicBezTo>
                <a:cubicBezTo>
                  <a:pt x="277821" y="4787"/>
                  <a:pt x="492859" y="-21104"/>
                  <a:pt x="601874" y="0"/>
                </a:cubicBezTo>
                <a:cubicBezTo>
                  <a:pt x="710889" y="21104"/>
                  <a:pt x="1022569" y="-19740"/>
                  <a:pt x="1140665" y="0"/>
                </a:cubicBezTo>
                <a:cubicBezTo>
                  <a:pt x="1258761" y="19740"/>
                  <a:pt x="1433695" y="22986"/>
                  <a:pt x="1679455" y="0"/>
                </a:cubicBezTo>
                <a:cubicBezTo>
                  <a:pt x="1925215" y="-22986"/>
                  <a:pt x="2036611" y="-25670"/>
                  <a:pt x="2352942" y="0"/>
                </a:cubicBezTo>
                <a:cubicBezTo>
                  <a:pt x="2669273" y="25670"/>
                  <a:pt x="2721874" y="4260"/>
                  <a:pt x="2824384" y="0"/>
                </a:cubicBezTo>
                <a:cubicBezTo>
                  <a:pt x="2926894" y="-4260"/>
                  <a:pt x="3069955" y="17861"/>
                  <a:pt x="3295825" y="0"/>
                </a:cubicBezTo>
                <a:cubicBezTo>
                  <a:pt x="3521695" y="-17861"/>
                  <a:pt x="3672168" y="2421"/>
                  <a:pt x="4036662" y="0"/>
                </a:cubicBezTo>
                <a:cubicBezTo>
                  <a:pt x="4401156" y="-2421"/>
                  <a:pt x="4360140" y="15394"/>
                  <a:pt x="4575452" y="0"/>
                </a:cubicBezTo>
                <a:cubicBezTo>
                  <a:pt x="4790764" y="-15394"/>
                  <a:pt x="4983694" y="-26198"/>
                  <a:pt x="5316288" y="0"/>
                </a:cubicBezTo>
                <a:cubicBezTo>
                  <a:pt x="5648882" y="26198"/>
                  <a:pt x="5874972" y="1104"/>
                  <a:pt x="6124474" y="0"/>
                </a:cubicBezTo>
                <a:cubicBezTo>
                  <a:pt x="6373976" y="-1104"/>
                  <a:pt x="6543178" y="-17096"/>
                  <a:pt x="6865310" y="0"/>
                </a:cubicBezTo>
                <a:cubicBezTo>
                  <a:pt x="6929682" y="-11326"/>
                  <a:pt x="6996702" y="53762"/>
                  <a:pt x="6995743" y="130433"/>
                </a:cubicBezTo>
                <a:cubicBezTo>
                  <a:pt x="6986176" y="379728"/>
                  <a:pt x="6976528" y="527032"/>
                  <a:pt x="6995743" y="652149"/>
                </a:cubicBezTo>
                <a:cubicBezTo>
                  <a:pt x="7000077" y="724294"/>
                  <a:pt x="6933520" y="772986"/>
                  <a:pt x="6865310" y="782582"/>
                </a:cubicBezTo>
                <a:cubicBezTo>
                  <a:pt x="6762167" y="795947"/>
                  <a:pt x="6531568" y="803552"/>
                  <a:pt x="6393869" y="782582"/>
                </a:cubicBezTo>
                <a:cubicBezTo>
                  <a:pt x="6256170" y="761612"/>
                  <a:pt x="6128979" y="798020"/>
                  <a:pt x="5922427" y="782582"/>
                </a:cubicBezTo>
                <a:cubicBezTo>
                  <a:pt x="5715875" y="767144"/>
                  <a:pt x="5543171" y="796065"/>
                  <a:pt x="5181591" y="782582"/>
                </a:cubicBezTo>
                <a:cubicBezTo>
                  <a:pt x="4820011" y="769099"/>
                  <a:pt x="4803544" y="757534"/>
                  <a:pt x="4440754" y="782582"/>
                </a:cubicBezTo>
                <a:cubicBezTo>
                  <a:pt x="4077964" y="807630"/>
                  <a:pt x="3970693" y="776121"/>
                  <a:pt x="3834615" y="782582"/>
                </a:cubicBezTo>
                <a:cubicBezTo>
                  <a:pt x="3698537" y="789043"/>
                  <a:pt x="3267734" y="794335"/>
                  <a:pt x="3093779" y="782582"/>
                </a:cubicBezTo>
                <a:cubicBezTo>
                  <a:pt x="2919824" y="770829"/>
                  <a:pt x="2684736" y="793849"/>
                  <a:pt x="2352942" y="782582"/>
                </a:cubicBezTo>
                <a:cubicBezTo>
                  <a:pt x="2021148" y="771315"/>
                  <a:pt x="1970422" y="805989"/>
                  <a:pt x="1814152" y="782582"/>
                </a:cubicBezTo>
                <a:cubicBezTo>
                  <a:pt x="1657882" y="759176"/>
                  <a:pt x="1396980" y="784403"/>
                  <a:pt x="1275362" y="782582"/>
                </a:cubicBezTo>
                <a:cubicBezTo>
                  <a:pt x="1153744" y="780762"/>
                  <a:pt x="556090" y="727792"/>
                  <a:pt x="130433" y="782582"/>
                </a:cubicBezTo>
                <a:cubicBezTo>
                  <a:pt x="64248" y="781844"/>
                  <a:pt x="-6408" y="733902"/>
                  <a:pt x="0" y="652149"/>
                </a:cubicBezTo>
                <a:cubicBezTo>
                  <a:pt x="-23376" y="439799"/>
                  <a:pt x="-22595" y="281613"/>
                  <a:pt x="0" y="130433"/>
                </a:cubicBezTo>
                <a:close/>
              </a:path>
              <a:path w="6995743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345136" y="-29383"/>
                  <a:pt x="563364" y="23635"/>
                  <a:pt x="938618" y="0"/>
                </a:cubicBezTo>
                <a:cubicBezTo>
                  <a:pt x="1313873" y="-23635"/>
                  <a:pt x="1395663" y="-28454"/>
                  <a:pt x="1544757" y="0"/>
                </a:cubicBezTo>
                <a:cubicBezTo>
                  <a:pt x="1693851" y="28454"/>
                  <a:pt x="2018501" y="9090"/>
                  <a:pt x="2352942" y="0"/>
                </a:cubicBezTo>
                <a:cubicBezTo>
                  <a:pt x="2687383" y="-9090"/>
                  <a:pt x="2862669" y="-5979"/>
                  <a:pt x="3093779" y="0"/>
                </a:cubicBezTo>
                <a:cubicBezTo>
                  <a:pt x="3324889" y="5979"/>
                  <a:pt x="3473270" y="4537"/>
                  <a:pt x="3699918" y="0"/>
                </a:cubicBezTo>
                <a:cubicBezTo>
                  <a:pt x="3926566" y="-4537"/>
                  <a:pt x="4236981" y="24952"/>
                  <a:pt x="4440754" y="0"/>
                </a:cubicBezTo>
                <a:cubicBezTo>
                  <a:pt x="4644527" y="-24952"/>
                  <a:pt x="4768492" y="7211"/>
                  <a:pt x="4912196" y="0"/>
                </a:cubicBezTo>
                <a:cubicBezTo>
                  <a:pt x="5055900" y="-7211"/>
                  <a:pt x="5358249" y="18456"/>
                  <a:pt x="5653032" y="0"/>
                </a:cubicBezTo>
                <a:cubicBezTo>
                  <a:pt x="5947815" y="-18456"/>
                  <a:pt x="6439465" y="-1535"/>
                  <a:pt x="6865310" y="0"/>
                </a:cubicBezTo>
                <a:cubicBezTo>
                  <a:pt x="6936142" y="12499"/>
                  <a:pt x="7008981" y="55270"/>
                  <a:pt x="6995743" y="130433"/>
                </a:cubicBezTo>
                <a:cubicBezTo>
                  <a:pt x="6994619" y="329299"/>
                  <a:pt x="6977194" y="513928"/>
                  <a:pt x="6995743" y="652149"/>
                </a:cubicBezTo>
                <a:cubicBezTo>
                  <a:pt x="6994261" y="714831"/>
                  <a:pt x="6924444" y="783006"/>
                  <a:pt x="6865310" y="782582"/>
                </a:cubicBezTo>
                <a:cubicBezTo>
                  <a:pt x="6677023" y="752947"/>
                  <a:pt x="6473164" y="776374"/>
                  <a:pt x="6259171" y="782582"/>
                </a:cubicBezTo>
                <a:cubicBezTo>
                  <a:pt x="6045178" y="788790"/>
                  <a:pt x="5724456" y="770529"/>
                  <a:pt x="5518335" y="782582"/>
                </a:cubicBezTo>
                <a:cubicBezTo>
                  <a:pt x="5312214" y="794635"/>
                  <a:pt x="5193630" y="781411"/>
                  <a:pt x="5046893" y="782582"/>
                </a:cubicBezTo>
                <a:cubicBezTo>
                  <a:pt x="4900156" y="783753"/>
                  <a:pt x="4615178" y="807035"/>
                  <a:pt x="4306057" y="782582"/>
                </a:cubicBezTo>
                <a:cubicBezTo>
                  <a:pt x="3996936" y="758129"/>
                  <a:pt x="3728638" y="777907"/>
                  <a:pt x="3565220" y="782582"/>
                </a:cubicBezTo>
                <a:cubicBezTo>
                  <a:pt x="3401802" y="787257"/>
                  <a:pt x="3264805" y="779429"/>
                  <a:pt x="3093779" y="782582"/>
                </a:cubicBezTo>
                <a:cubicBezTo>
                  <a:pt x="2922753" y="785735"/>
                  <a:pt x="2592694" y="744539"/>
                  <a:pt x="2285594" y="782582"/>
                </a:cubicBezTo>
                <a:cubicBezTo>
                  <a:pt x="1978494" y="820625"/>
                  <a:pt x="1817365" y="810136"/>
                  <a:pt x="1612106" y="782582"/>
                </a:cubicBezTo>
                <a:cubicBezTo>
                  <a:pt x="1406847" y="755028"/>
                  <a:pt x="1329796" y="780167"/>
                  <a:pt x="1073316" y="782582"/>
                </a:cubicBezTo>
                <a:cubicBezTo>
                  <a:pt x="816836" y="784998"/>
                  <a:pt x="557624" y="814610"/>
                  <a:pt x="130433" y="782582"/>
                </a:cubicBezTo>
                <a:cubicBezTo>
                  <a:pt x="64232" y="767832"/>
                  <a:pt x="1631" y="724004"/>
                  <a:pt x="0" y="652149"/>
                </a:cubicBezTo>
                <a:cubicBezTo>
                  <a:pt x="21087" y="505019"/>
                  <a:pt x="-16912" y="329635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3">
            <a:extLst>
              <a:ext uri="{FF2B5EF4-FFF2-40B4-BE49-F238E27FC236}">
                <a16:creationId xmlns:a16="http://schemas.microsoft.com/office/drawing/2014/main" id="{38405FDE-50EB-47BE-9299-6D6EB509641A}"/>
              </a:ext>
            </a:extLst>
          </p:cNvPr>
          <p:cNvSpPr/>
          <p:nvPr/>
        </p:nvSpPr>
        <p:spPr>
          <a:xfrm>
            <a:off x="1004400" y="3830866"/>
            <a:ext cx="6995743" cy="782582"/>
          </a:xfrm>
          <a:custGeom>
            <a:avLst/>
            <a:gdLst>
              <a:gd name="connsiteX0" fmla="*/ 0 w 6995743"/>
              <a:gd name="connsiteY0" fmla="*/ 130433 h 782582"/>
              <a:gd name="connsiteX1" fmla="*/ 130433 w 6995743"/>
              <a:gd name="connsiteY1" fmla="*/ 0 h 782582"/>
              <a:gd name="connsiteX2" fmla="*/ 601874 w 6995743"/>
              <a:gd name="connsiteY2" fmla="*/ 0 h 782582"/>
              <a:gd name="connsiteX3" fmla="*/ 1140665 w 6995743"/>
              <a:gd name="connsiteY3" fmla="*/ 0 h 782582"/>
              <a:gd name="connsiteX4" fmla="*/ 1679455 w 6995743"/>
              <a:gd name="connsiteY4" fmla="*/ 0 h 782582"/>
              <a:gd name="connsiteX5" fmla="*/ 2352942 w 6995743"/>
              <a:gd name="connsiteY5" fmla="*/ 0 h 782582"/>
              <a:gd name="connsiteX6" fmla="*/ 2824384 w 6995743"/>
              <a:gd name="connsiteY6" fmla="*/ 0 h 782582"/>
              <a:gd name="connsiteX7" fmla="*/ 3295825 w 6995743"/>
              <a:gd name="connsiteY7" fmla="*/ 0 h 782582"/>
              <a:gd name="connsiteX8" fmla="*/ 4036662 w 6995743"/>
              <a:gd name="connsiteY8" fmla="*/ 0 h 782582"/>
              <a:gd name="connsiteX9" fmla="*/ 4575452 w 6995743"/>
              <a:gd name="connsiteY9" fmla="*/ 0 h 782582"/>
              <a:gd name="connsiteX10" fmla="*/ 5316288 w 6995743"/>
              <a:gd name="connsiteY10" fmla="*/ 0 h 782582"/>
              <a:gd name="connsiteX11" fmla="*/ 6124474 w 6995743"/>
              <a:gd name="connsiteY11" fmla="*/ 0 h 782582"/>
              <a:gd name="connsiteX12" fmla="*/ 6865310 w 6995743"/>
              <a:gd name="connsiteY12" fmla="*/ 0 h 782582"/>
              <a:gd name="connsiteX13" fmla="*/ 6995743 w 6995743"/>
              <a:gd name="connsiteY13" fmla="*/ 130433 h 782582"/>
              <a:gd name="connsiteX14" fmla="*/ 6995743 w 6995743"/>
              <a:gd name="connsiteY14" fmla="*/ 652149 h 782582"/>
              <a:gd name="connsiteX15" fmla="*/ 6865310 w 6995743"/>
              <a:gd name="connsiteY15" fmla="*/ 782582 h 782582"/>
              <a:gd name="connsiteX16" fmla="*/ 6393869 w 6995743"/>
              <a:gd name="connsiteY16" fmla="*/ 782582 h 782582"/>
              <a:gd name="connsiteX17" fmla="*/ 5922427 w 6995743"/>
              <a:gd name="connsiteY17" fmla="*/ 782582 h 782582"/>
              <a:gd name="connsiteX18" fmla="*/ 5181591 w 6995743"/>
              <a:gd name="connsiteY18" fmla="*/ 782582 h 782582"/>
              <a:gd name="connsiteX19" fmla="*/ 4440754 w 6995743"/>
              <a:gd name="connsiteY19" fmla="*/ 782582 h 782582"/>
              <a:gd name="connsiteX20" fmla="*/ 3834615 w 6995743"/>
              <a:gd name="connsiteY20" fmla="*/ 782582 h 782582"/>
              <a:gd name="connsiteX21" fmla="*/ 3093779 w 6995743"/>
              <a:gd name="connsiteY21" fmla="*/ 782582 h 782582"/>
              <a:gd name="connsiteX22" fmla="*/ 2352942 w 6995743"/>
              <a:gd name="connsiteY22" fmla="*/ 782582 h 782582"/>
              <a:gd name="connsiteX23" fmla="*/ 1814152 w 6995743"/>
              <a:gd name="connsiteY23" fmla="*/ 782582 h 782582"/>
              <a:gd name="connsiteX24" fmla="*/ 1275362 w 6995743"/>
              <a:gd name="connsiteY24" fmla="*/ 782582 h 782582"/>
              <a:gd name="connsiteX25" fmla="*/ 130433 w 6995743"/>
              <a:gd name="connsiteY25" fmla="*/ 782582 h 782582"/>
              <a:gd name="connsiteX26" fmla="*/ 0 w 6995743"/>
              <a:gd name="connsiteY26" fmla="*/ 652149 h 782582"/>
              <a:gd name="connsiteX27" fmla="*/ 0 w 6995743"/>
              <a:gd name="connsiteY27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995743" h="782582" fill="none" extrusionOk="0">
                <a:moveTo>
                  <a:pt x="0" y="130433"/>
                </a:moveTo>
                <a:cubicBezTo>
                  <a:pt x="-15763" y="66830"/>
                  <a:pt x="55409" y="-2268"/>
                  <a:pt x="130433" y="0"/>
                </a:cubicBezTo>
                <a:cubicBezTo>
                  <a:pt x="277821" y="4787"/>
                  <a:pt x="492859" y="-21104"/>
                  <a:pt x="601874" y="0"/>
                </a:cubicBezTo>
                <a:cubicBezTo>
                  <a:pt x="710889" y="21104"/>
                  <a:pt x="1022569" y="-19740"/>
                  <a:pt x="1140665" y="0"/>
                </a:cubicBezTo>
                <a:cubicBezTo>
                  <a:pt x="1258761" y="19740"/>
                  <a:pt x="1433695" y="22986"/>
                  <a:pt x="1679455" y="0"/>
                </a:cubicBezTo>
                <a:cubicBezTo>
                  <a:pt x="1925215" y="-22986"/>
                  <a:pt x="2036611" y="-25670"/>
                  <a:pt x="2352942" y="0"/>
                </a:cubicBezTo>
                <a:cubicBezTo>
                  <a:pt x="2669273" y="25670"/>
                  <a:pt x="2721874" y="4260"/>
                  <a:pt x="2824384" y="0"/>
                </a:cubicBezTo>
                <a:cubicBezTo>
                  <a:pt x="2926894" y="-4260"/>
                  <a:pt x="3069955" y="17861"/>
                  <a:pt x="3295825" y="0"/>
                </a:cubicBezTo>
                <a:cubicBezTo>
                  <a:pt x="3521695" y="-17861"/>
                  <a:pt x="3672168" y="2421"/>
                  <a:pt x="4036662" y="0"/>
                </a:cubicBezTo>
                <a:cubicBezTo>
                  <a:pt x="4401156" y="-2421"/>
                  <a:pt x="4360140" y="15394"/>
                  <a:pt x="4575452" y="0"/>
                </a:cubicBezTo>
                <a:cubicBezTo>
                  <a:pt x="4790764" y="-15394"/>
                  <a:pt x="4983694" y="-26198"/>
                  <a:pt x="5316288" y="0"/>
                </a:cubicBezTo>
                <a:cubicBezTo>
                  <a:pt x="5648882" y="26198"/>
                  <a:pt x="5874972" y="1104"/>
                  <a:pt x="6124474" y="0"/>
                </a:cubicBezTo>
                <a:cubicBezTo>
                  <a:pt x="6373976" y="-1104"/>
                  <a:pt x="6543178" y="-17096"/>
                  <a:pt x="6865310" y="0"/>
                </a:cubicBezTo>
                <a:cubicBezTo>
                  <a:pt x="6929682" y="-11326"/>
                  <a:pt x="6996702" y="53762"/>
                  <a:pt x="6995743" y="130433"/>
                </a:cubicBezTo>
                <a:cubicBezTo>
                  <a:pt x="6986176" y="379728"/>
                  <a:pt x="6976528" y="527032"/>
                  <a:pt x="6995743" y="652149"/>
                </a:cubicBezTo>
                <a:cubicBezTo>
                  <a:pt x="7000077" y="724294"/>
                  <a:pt x="6933520" y="772986"/>
                  <a:pt x="6865310" y="782582"/>
                </a:cubicBezTo>
                <a:cubicBezTo>
                  <a:pt x="6762167" y="795947"/>
                  <a:pt x="6531568" y="803552"/>
                  <a:pt x="6393869" y="782582"/>
                </a:cubicBezTo>
                <a:cubicBezTo>
                  <a:pt x="6256170" y="761612"/>
                  <a:pt x="6128979" y="798020"/>
                  <a:pt x="5922427" y="782582"/>
                </a:cubicBezTo>
                <a:cubicBezTo>
                  <a:pt x="5715875" y="767144"/>
                  <a:pt x="5543171" y="796065"/>
                  <a:pt x="5181591" y="782582"/>
                </a:cubicBezTo>
                <a:cubicBezTo>
                  <a:pt x="4820011" y="769099"/>
                  <a:pt x="4803544" y="757534"/>
                  <a:pt x="4440754" y="782582"/>
                </a:cubicBezTo>
                <a:cubicBezTo>
                  <a:pt x="4077964" y="807630"/>
                  <a:pt x="3970693" y="776121"/>
                  <a:pt x="3834615" y="782582"/>
                </a:cubicBezTo>
                <a:cubicBezTo>
                  <a:pt x="3698537" y="789043"/>
                  <a:pt x="3267734" y="794335"/>
                  <a:pt x="3093779" y="782582"/>
                </a:cubicBezTo>
                <a:cubicBezTo>
                  <a:pt x="2919824" y="770829"/>
                  <a:pt x="2684736" y="793849"/>
                  <a:pt x="2352942" y="782582"/>
                </a:cubicBezTo>
                <a:cubicBezTo>
                  <a:pt x="2021148" y="771315"/>
                  <a:pt x="1970422" y="805989"/>
                  <a:pt x="1814152" y="782582"/>
                </a:cubicBezTo>
                <a:cubicBezTo>
                  <a:pt x="1657882" y="759176"/>
                  <a:pt x="1396980" y="784403"/>
                  <a:pt x="1275362" y="782582"/>
                </a:cubicBezTo>
                <a:cubicBezTo>
                  <a:pt x="1153744" y="780762"/>
                  <a:pt x="556090" y="727792"/>
                  <a:pt x="130433" y="782582"/>
                </a:cubicBezTo>
                <a:cubicBezTo>
                  <a:pt x="64248" y="781844"/>
                  <a:pt x="-6408" y="733902"/>
                  <a:pt x="0" y="652149"/>
                </a:cubicBezTo>
                <a:cubicBezTo>
                  <a:pt x="-23376" y="439799"/>
                  <a:pt x="-22595" y="281613"/>
                  <a:pt x="0" y="130433"/>
                </a:cubicBezTo>
                <a:close/>
              </a:path>
              <a:path w="6995743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345136" y="-29383"/>
                  <a:pt x="563364" y="23635"/>
                  <a:pt x="938618" y="0"/>
                </a:cubicBezTo>
                <a:cubicBezTo>
                  <a:pt x="1313873" y="-23635"/>
                  <a:pt x="1395663" y="-28454"/>
                  <a:pt x="1544757" y="0"/>
                </a:cubicBezTo>
                <a:cubicBezTo>
                  <a:pt x="1693851" y="28454"/>
                  <a:pt x="2018501" y="9090"/>
                  <a:pt x="2352942" y="0"/>
                </a:cubicBezTo>
                <a:cubicBezTo>
                  <a:pt x="2687383" y="-9090"/>
                  <a:pt x="2862669" y="-5979"/>
                  <a:pt x="3093779" y="0"/>
                </a:cubicBezTo>
                <a:cubicBezTo>
                  <a:pt x="3324889" y="5979"/>
                  <a:pt x="3473270" y="4537"/>
                  <a:pt x="3699918" y="0"/>
                </a:cubicBezTo>
                <a:cubicBezTo>
                  <a:pt x="3926566" y="-4537"/>
                  <a:pt x="4236981" y="24952"/>
                  <a:pt x="4440754" y="0"/>
                </a:cubicBezTo>
                <a:cubicBezTo>
                  <a:pt x="4644527" y="-24952"/>
                  <a:pt x="4768492" y="7211"/>
                  <a:pt x="4912196" y="0"/>
                </a:cubicBezTo>
                <a:cubicBezTo>
                  <a:pt x="5055900" y="-7211"/>
                  <a:pt x="5358249" y="18456"/>
                  <a:pt x="5653032" y="0"/>
                </a:cubicBezTo>
                <a:cubicBezTo>
                  <a:pt x="5947815" y="-18456"/>
                  <a:pt x="6439465" y="-1535"/>
                  <a:pt x="6865310" y="0"/>
                </a:cubicBezTo>
                <a:cubicBezTo>
                  <a:pt x="6936142" y="12499"/>
                  <a:pt x="7008981" y="55270"/>
                  <a:pt x="6995743" y="130433"/>
                </a:cubicBezTo>
                <a:cubicBezTo>
                  <a:pt x="6994619" y="329299"/>
                  <a:pt x="6977194" y="513928"/>
                  <a:pt x="6995743" y="652149"/>
                </a:cubicBezTo>
                <a:cubicBezTo>
                  <a:pt x="6994261" y="714831"/>
                  <a:pt x="6924444" y="783006"/>
                  <a:pt x="6865310" y="782582"/>
                </a:cubicBezTo>
                <a:cubicBezTo>
                  <a:pt x="6677023" y="752947"/>
                  <a:pt x="6473164" y="776374"/>
                  <a:pt x="6259171" y="782582"/>
                </a:cubicBezTo>
                <a:cubicBezTo>
                  <a:pt x="6045178" y="788790"/>
                  <a:pt x="5724456" y="770529"/>
                  <a:pt x="5518335" y="782582"/>
                </a:cubicBezTo>
                <a:cubicBezTo>
                  <a:pt x="5312214" y="794635"/>
                  <a:pt x="5193630" y="781411"/>
                  <a:pt x="5046893" y="782582"/>
                </a:cubicBezTo>
                <a:cubicBezTo>
                  <a:pt x="4900156" y="783753"/>
                  <a:pt x="4615178" y="807035"/>
                  <a:pt x="4306057" y="782582"/>
                </a:cubicBezTo>
                <a:cubicBezTo>
                  <a:pt x="3996936" y="758129"/>
                  <a:pt x="3728638" y="777907"/>
                  <a:pt x="3565220" y="782582"/>
                </a:cubicBezTo>
                <a:cubicBezTo>
                  <a:pt x="3401802" y="787257"/>
                  <a:pt x="3264805" y="779429"/>
                  <a:pt x="3093779" y="782582"/>
                </a:cubicBezTo>
                <a:cubicBezTo>
                  <a:pt x="2922753" y="785735"/>
                  <a:pt x="2592694" y="744539"/>
                  <a:pt x="2285594" y="782582"/>
                </a:cubicBezTo>
                <a:cubicBezTo>
                  <a:pt x="1978494" y="820625"/>
                  <a:pt x="1817365" y="810136"/>
                  <a:pt x="1612106" y="782582"/>
                </a:cubicBezTo>
                <a:cubicBezTo>
                  <a:pt x="1406847" y="755028"/>
                  <a:pt x="1329796" y="780167"/>
                  <a:pt x="1073316" y="782582"/>
                </a:cubicBezTo>
                <a:cubicBezTo>
                  <a:pt x="816836" y="784998"/>
                  <a:pt x="557624" y="814610"/>
                  <a:pt x="130433" y="782582"/>
                </a:cubicBezTo>
                <a:cubicBezTo>
                  <a:pt x="64232" y="767832"/>
                  <a:pt x="1631" y="724004"/>
                  <a:pt x="0" y="652149"/>
                </a:cubicBezTo>
                <a:cubicBezTo>
                  <a:pt x="21087" y="505019"/>
                  <a:pt x="-16912" y="329635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38405FDE-50EB-47BE-9299-6D6EB509641A}"/>
              </a:ext>
            </a:extLst>
          </p:cNvPr>
          <p:cNvSpPr/>
          <p:nvPr/>
        </p:nvSpPr>
        <p:spPr>
          <a:xfrm>
            <a:off x="1005295" y="1164851"/>
            <a:ext cx="6995743" cy="782582"/>
          </a:xfrm>
          <a:custGeom>
            <a:avLst/>
            <a:gdLst>
              <a:gd name="connsiteX0" fmla="*/ 0 w 6995743"/>
              <a:gd name="connsiteY0" fmla="*/ 130433 h 782582"/>
              <a:gd name="connsiteX1" fmla="*/ 130433 w 6995743"/>
              <a:gd name="connsiteY1" fmla="*/ 0 h 782582"/>
              <a:gd name="connsiteX2" fmla="*/ 601874 w 6995743"/>
              <a:gd name="connsiteY2" fmla="*/ 0 h 782582"/>
              <a:gd name="connsiteX3" fmla="*/ 1140665 w 6995743"/>
              <a:gd name="connsiteY3" fmla="*/ 0 h 782582"/>
              <a:gd name="connsiteX4" fmla="*/ 1679455 w 6995743"/>
              <a:gd name="connsiteY4" fmla="*/ 0 h 782582"/>
              <a:gd name="connsiteX5" fmla="*/ 2352942 w 6995743"/>
              <a:gd name="connsiteY5" fmla="*/ 0 h 782582"/>
              <a:gd name="connsiteX6" fmla="*/ 2824384 w 6995743"/>
              <a:gd name="connsiteY6" fmla="*/ 0 h 782582"/>
              <a:gd name="connsiteX7" fmla="*/ 3295825 w 6995743"/>
              <a:gd name="connsiteY7" fmla="*/ 0 h 782582"/>
              <a:gd name="connsiteX8" fmla="*/ 4036662 w 6995743"/>
              <a:gd name="connsiteY8" fmla="*/ 0 h 782582"/>
              <a:gd name="connsiteX9" fmla="*/ 4575452 w 6995743"/>
              <a:gd name="connsiteY9" fmla="*/ 0 h 782582"/>
              <a:gd name="connsiteX10" fmla="*/ 5316288 w 6995743"/>
              <a:gd name="connsiteY10" fmla="*/ 0 h 782582"/>
              <a:gd name="connsiteX11" fmla="*/ 6124474 w 6995743"/>
              <a:gd name="connsiteY11" fmla="*/ 0 h 782582"/>
              <a:gd name="connsiteX12" fmla="*/ 6865310 w 6995743"/>
              <a:gd name="connsiteY12" fmla="*/ 0 h 782582"/>
              <a:gd name="connsiteX13" fmla="*/ 6995743 w 6995743"/>
              <a:gd name="connsiteY13" fmla="*/ 130433 h 782582"/>
              <a:gd name="connsiteX14" fmla="*/ 6995743 w 6995743"/>
              <a:gd name="connsiteY14" fmla="*/ 652149 h 782582"/>
              <a:gd name="connsiteX15" fmla="*/ 6865310 w 6995743"/>
              <a:gd name="connsiteY15" fmla="*/ 782582 h 782582"/>
              <a:gd name="connsiteX16" fmla="*/ 6393869 w 6995743"/>
              <a:gd name="connsiteY16" fmla="*/ 782582 h 782582"/>
              <a:gd name="connsiteX17" fmla="*/ 5922427 w 6995743"/>
              <a:gd name="connsiteY17" fmla="*/ 782582 h 782582"/>
              <a:gd name="connsiteX18" fmla="*/ 5181591 w 6995743"/>
              <a:gd name="connsiteY18" fmla="*/ 782582 h 782582"/>
              <a:gd name="connsiteX19" fmla="*/ 4440754 w 6995743"/>
              <a:gd name="connsiteY19" fmla="*/ 782582 h 782582"/>
              <a:gd name="connsiteX20" fmla="*/ 3834615 w 6995743"/>
              <a:gd name="connsiteY20" fmla="*/ 782582 h 782582"/>
              <a:gd name="connsiteX21" fmla="*/ 3093779 w 6995743"/>
              <a:gd name="connsiteY21" fmla="*/ 782582 h 782582"/>
              <a:gd name="connsiteX22" fmla="*/ 2352942 w 6995743"/>
              <a:gd name="connsiteY22" fmla="*/ 782582 h 782582"/>
              <a:gd name="connsiteX23" fmla="*/ 1814152 w 6995743"/>
              <a:gd name="connsiteY23" fmla="*/ 782582 h 782582"/>
              <a:gd name="connsiteX24" fmla="*/ 1275362 w 6995743"/>
              <a:gd name="connsiteY24" fmla="*/ 782582 h 782582"/>
              <a:gd name="connsiteX25" fmla="*/ 130433 w 6995743"/>
              <a:gd name="connsiteY25" fmla="*/ 782582 h 782582"/>
              <a:gd name="connsiteX26" fmla="*/ 0 w 6995743"/>
              <a:gd name="connsiteY26" fmla="*/ 652149 h 782582"/>
              <a:gd name="connsiteX27" fmla="*/ 0 w 6995743"/>
              <a:gd name="connsiteY27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995743" h="782582" fill="none" extrusionOk="0">
                <a:moveTo>
                  <a:pt x="0" y="130433"/>
                </a:moveTo>
                <a:cubicBezTo>
                  <a:pt x="-15763" y="66830"/>
                  <a:pt x="55409" y="-2268"/>
                  <a:pt x="130433" y="0"/>
                </a:cubicBezTo>
                <a:cubicBezTo>
                  <a:pt x="277821" y="4787"/>
                  <a:pt x="492859" y="-21104"/>
                  <a:pt x="601874" y="0"/>
                </a:cubicBezTo>
                <a:cubicBezTo>
                  <a:pt x="710889" y="21104"/>
                  <a:pt x="1022569" y="-19740"/>
                  <a:pt x="1140665" y="0"/>
                </a:cubicBezTo>
                <a:cubicBezTo>
                  <a:pt x="1258761" y="19740"/>
                  <a:pt x="1433695" y="22986"/>
                  <a:pt x="1679455" y="0"/>
                </a:cubicBezTo>
                <a:cubicBezTo>
                  <a:pt x="1925215" y="-22986"/>
                  <a:pt x="2036611" y="-25670"/>
                  <a:pt x="2352942" y="0"/>
                </a:cubicBezTo>
                <a:cubicBezTo>
                  <a:pt x="2669273" y="25670"/>
                  <a:pt x="2721874" y="4260"/>
                  <a:pt x="2824384" y="0"/>
                </a:cubicBezTo>
                <a:cubicBezTo>
                  <a:pt x="2926894" y="-4260"/>
                  <a:pt x="3069955" y="17861"/>
                  <a:pt x="3295825" y="0"/>
                </a:cubicBezTo>
                <a:cubicBezTo>
                  <a:pt x="3521695" y="-17861"/>
                  <a:pt x="3672168" y="2421"/>
                  <a:pt x="4036662" y="0"/>
                </a:cubicBezTo>
                <a:cubicBezTo>
                  <a:pt x="4401156" y="-2421"/>
                  <a:pt x="4360140" y="15394"/>
                  <a:pt x="4575452" y="0"/>
                </a:cubicBezTo>
                <a:cubicBezTo>
                  <a:pt x="4790764" y="-15394"/>
                  <a:pt x="4983694" y="-26198"/>
                  <a:pt x="5316288" y="0"/>
                </a:cubicBezTo>
                <a:cubicBezTo>
                  <a:pt x="5648882" y="26198"/>
                  <a:pt x="5874972" y="1104"/>
                  <a:pt x="6124474" y="0"/>
                </a:cubicBezTo>
                <a:cubicBezTo>
                  <a:pt x="6373976" y="-1104"/>
                  <a:pt x="6543178" y="-17096"/>
                  <a:pt x="6865310" y="0"/>
                </a:cubicBezTo>
                <a:cubicBezTo>
                  <a:pt x="6929682" y="-11326"/>
                  <a:pt x="6996702" y="53762"/>
                  <a:pt x="6995743" y="130433"/>
                </a:cubicBezTo>
                <a:cubicBezTo>
                  <a:pt x="6986176" y="379728"/>
                  <a:pt x="6976528" y="527032"/>
                  <a:pt x="6995743" y="652149"/>
                </a:cubicBezTo>
                <a:cubicBezTo>
                  <a:pt x="7000077" y="724294"/>
                  <a:pt x="6933520" y="772986"/>
                  <a:pt x="6865310" y="782582"/>
                </a:cubicBezTo>
                <a:cubicBezTo>
                  <a:pt x="6762167" y="795947"/>
                  <a:pt x="6531568" y="803552"/>
                  <a:pt x="6393869" y="782582"/>
                </a:cubicBezTo>
                <a:cubicBezTo>
                  <a:pt x="6256170" y="761612"/>
                  <a:pt x="6128979" y="798020"/>
                  <a:pt x="5922427" y="782582"/>
                </a:cubicBezTo>
                <a:cubicBezTo>
                  <a:pt x="5715875" y="767144"/>
                  <a:pt x="5543171" y="796065"/>
                  <a:pt x="5181591" y="782582"/>
                </a:cubicBezTo>
                <a:cubicBezTo>
                  <a:pt x="4820011" y="769099"/>
                  <a:pt x="4803544" y="757534"/>
                  <a:pt x="4440754" y="782582"/>
                </a:cubicBezTo>
                <a:cubicBezTo>
                  <a:pt x="4077964" y="807630"/>
                  <a:pt x="3970693" y="776121"/>
                  <a:pt x="3834615" y="782582"/>
                </a:cubicBezTo>
                <a:cubicBezTo>
                  <a:pt x="3698537" y="789043"/>
                  <a:pt x="3267734" y="794335"/>
                  <a:pt x="3093779" y="782582"/>
                </a:cubicBezTo>
                <a:cubicBezTo>
                  <a:pt x="2919824" y="770829"/>
                  <a:pt x="2684736" y="793849"/>
                  <a:pt x="2352942" y="782582"/>
                </a:cubicBezTo>
                <a:cubicBezTo>
                  <a:pt x="2021148" y="771315"/>
                  <a:pt x="1970422" y="805989"/>
                  <a:pt x="1814152" y="782582"/>
                </a:cubicBezTo>
                <a:cubicBezTo>
                  <a:pt x="1657882" y="759176"/>
                  <a:pt x="1396980" y="784403"/>
                  <a:pt x="1275362" y="782582"/>
                </a:cubicBezTo>
                <a:cubicBezTo>
                  <a:pt x="1153744" y="780762"/>
                  <a:pt x="556090" y="727792"/>
                  <a:pt x="130433" y="782582"/>
                </a:cubicBezTo>
                <a:cubicBezTo>
                  <a:pt x="64248" y="781844"/>
                  <a:pt x="-6408" y="733902"/>
                  <a:pt x="0" y="652149"/>
                </a:cubicBezTo>
                <a:cubicBezTo>
                  <a:pt x="-23376" y="439799"/>
                  <a:pt x="-22595" y="281613"/>
                  <a:pt x="0" y="130433"/>
                </a:cubicBezTo>
                <a:close/>
              </a:path>
              <a:path w="6995743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345136" y="-29383"/>
                  <a:pt x="563364" y="23635"/>
                  <a:pt x="938618" y="0"/>
                </a:cubicBezTo>
                <a:cubicBezTo>
                  <a:pt x="1313873" y="-23635"/>
                  <a:pt x="1395663" y="-28454"/>
                  <a:pt x="1544757" y="0"/>
                </a:cubicBezTo>
                <a:cubicBezTo>
                  <a:pt x="1693851" y="28454"/>
                  <a:pt x="2018501" y="9090"/>
                  <a:pt x="2352942" y="0"/>
                </a:cubicBezTo>
                <a:cubicBezTo>
                  <a:pt x="2687383" y="-9090"/>
                  <a:pt x="2862669" y="-5979"/>
                  <a:pt x="3093779" y="0"/>
                </a:cubicBezTo>
                <a:cubicBezTo>
                  <a:pt x="3324889" y="5979"/>
                  <a:pt x="3473270" y="4537"/>
                  <a:pt x="3699918" y="0"/>
                </a:cubicBezTo>
                <a:cubicBezTo>
                  <a:pt x="3926566" y="-4537"/>
                  <a:pt x="4236981" y="24952"/>
                  <a:pt x="4440754" y="0"/>
                </a:cubicBezTo>
                <a:cubicBezTo>
                  <a:pt x="4644527" y="-24952"/>
                  <a:pt x="4768492" y="7211"/>
                  <a:pt x="4912196" y="0"/>
                </a:cubicBezTo>
                <a:cubicBezTo>
                  <a:pt x="5055900" y="-7211"/>
                  <a:pt x="5358249" y="18456"/>
                  <a:pt x="5653032" y="0"/>
                </a:cubicBezTo>
                <a:cubicBezTo>
                  <a:pt x="5947815" y="-18456"/>
                  <a:pt x="6439465" y="-1535"/>
                  <a:pt x="6865310" y="0"/>
                </a:cubicBezTo>
                <a:cubicBezTo>
                  <a:pt x="6936142" y="12499"/>
                  <a:pt x="7008981" y="55270"/>
                  <a:pt x="6995743" y="130433"/>
                </a:cubicBezTo>
                <a:cubicBezTo>
                  <a:pt x="6994619" y="329299"/>
                  <a:pt x="6977194" y="513928"/>
                  <a:pt x="6995743" y="652149"/>
                </a:cubicBezTo>
                <a:cubicBezTo>
                  <a:pt x="6994261" y="714831"/>
                  <a:pt x="6924444" y="783006"/>
                  <a:pt x="6865310" y="782582"/>
                </a:cubicBezTo>
                <a:cubicBezTo>
                  <a:pt x="6677023" y="752947"/>
                  <a:pt x="6473164" y="776374"/>
                  <a:pt x="6259171" y="782582"/>
                </a:cubicBezTo>
                <a:cubicBezTo>
                  <a:pt x="6045178" y="788790"/>
                  <a:pt x="5724456" y="770529"/>
                  <a:pt x="5518335" y="782582"/>
                </a:cubicBezTo>
                <a:cubicBezTo>
                  <a:pt x="5312214" y="794635"/>
                  <a:pt x="5193630" y="781411"/>
                  <a:pt x="5046893" y="782582"/>
                </a:cubicBezTo>
                <a:cubicBezTo>
                  <a:pt x="4900156" y="783753"/>
                  <a:pt x="4615178" y="807035"/>
                  <a:pt x="4306057" y="782582"/>
                </a:cubicBezTo>
                <a:cubicBezTo>
                  <a:pt x="3996936" y="758129"/>
                  <a:pt x="3728638" y="777907"/>
                  <a:pt x="3565220" y="782582"/>
                </a:cubicBezTo>
                <a:cubicBezTo>
                  <a:pt x="3401802" y="787257"/>
                  <a:pt x="3264805" y="779429"/>
                  <a:pt x="3093779" y="782582"/>
                </a:cubicBezTo>
                <a:cubicBezTo>
                  <a:pt x="2922753" y="785735"/>
                  <a:pt x="2592694" y="744539"/>
                  <a:pt x="2285594" y="782582"/>
                </a:cubicBezTo>
                <a:cubicBezTo>
                  <a:pt x="1978494" y="820625"/>
                  <a:pt x="1817365" y="810136"/>
                  <a:pt x="1612106" y="782582"/>
                </a:cubicBezTo>
                <a:cubicBezTo>
                  <a:pt x="1406847" y="755028"/>
                  <a:pt x="1329796" y="780167"/>
                  <a:pt x="1073316" y="782582"/>
                </a:cubicBezTo>
                <a:cubicBezTo>
                  <a:pt x="816836" y="784998"/>
                  <a:pt x="557624" y="814610"/>
                  <a:pt x="130433" y="782582"/>
                </a:cubicBezTo>
                <a:cubicBezTo>
                  <a:pt x="64232" y="767832"/>
                  <a:pt x="1631" y="724004"/>
                  <a:pt x="0" y="652149"/>
                </a:cubicBezTo>
                <a:cubicBezTo>
                  <a:pt x="21087" y="505019"/>
                  <a:pt x="-16912" y="329635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莊子的成就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10" name="矩形 9">
            <a:hlinkClick r:id="rId5" action="ppaction://hlinksldjump"/>
            <a:extLst>
              <a:ext uri="{FF2B5EF4-FFF2-40B4-BE49-F238E27FC236}">
                <a16:creationId xmlns:a16="http://schemas.microsoft.com/office/drawing/2014/main" id="{25F242F0-1759-4DED-8A38-67A8DD160BC8}"/>
              </a:ext>
            </a:extLst>
          </p:cNvPr>
          <p:cNvSpPr/>
          <p:nvPr/>
        </p:nvSpPr>
        <p:spPr>
          <a:xfrm>
            <a:off x="1142960" y="3043734"/>
            <a:ext cx="6858081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 startAt="3"/>
            </a:pPr>
            <a:r>
              <a:rPr lang="zh-TW" altLang="en-US" sz="3000" b="1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強調心靈自由，對藝術精神多有啟發</a:t>
            </a:r>
          </a:p>
        </p:txBody>
      </p:sp>
      <p:sp>
        <p:nvSpPr>
          <p:cNvPr id="11" name="矩形 10">
            <a:hlinkClick r:id="rId6" action="ppaction://hlinksldjump"/>
            <a:extLst>
              <a:ext uri="{FF2B5EF4-FFF2-40B4-BE49-F238E27FC236}">
                <a16:creationId xmlns:a16="http://schemas.microsoft.com/office/drawing/2014/main" id="{35294DFE-624C-465C-82B6-B650D2C40DB6}"/>
              </a:ext>
            </a:extLst>
          </p:cNvPr>
          <p:cNvSpPr/>
          <p:nvPr/>
        </p:nvSpPr>
        <p:spPr>
          <a:xfrm>
            <a:off x="1142961" y="2150907"/>
            <a:ext cx="6740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 startAt="2"/>
            </a:pPr>
            <a:r>
              <a:rPr lang="zh-TW" altLang="en-US" sz="3000" b="1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安頓困苦生命，塑造文化人格</a:t>
            </a:r>
          </a:p>
        </p:txBody>
      </p:sp>
      <p:sp>
        <p:nvSpPr>
          <p:cNvPr id="13" name="矩形 12">
            <a:hlinkClick r:id="rId2" action="ppaction://hlinksldjump"/>
            <a:extLst>
              <a:ext uri="{FF2B5EF4-FFF2-40B4-BE49-F238E27FC236}">
                <a16:creationId xmlns:a16="http://schemas.microsoft.com/office/drawing/2014/main" id="{B85B56F2-F962-4204-BF40-FA872AAB574B}"/>
              </a:ext>
            </a:extLst>
          </p:cNvPr>
          <p:cNvSpPr/>
          <p:nvPr/>
        </p:nvSpPr>
        <p:spPr>
          <a:xfrm>
            <a:off x="1142961" y="1258080"/>
            <a:ext cx="6589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TW" altLang="en-US" sz="3000" b="1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深化道家的心靈哲學</a:t>
            </a:r>
          </a:p>
        </p:txBody>
      </p:sp>
      <p:sp>
        <p:nvSpPr>
          <p:cNvPr id="12" name="矩形 11">
            <a:hlinkClick r:id="rId7" action="ppaction://hlinksldjump"/>
            <a:extLst>
              <a:ext uri="{FF2B5EF4-FFF2-40B4-BE49-F238E27FC236}">
                <a16:creationId xmlns:a16="http://schemas.microsoft.com/office/drawing/2014/main" id="{C5E2DD74-DBCA-4103-B0B6-8B25798D810E}"/>
              </a:ext>
            </a:extLst>
          </p:cNvPr>
          <p:cNvSpPr/>
          <p:nvPr/>
        </p:nvSpPr>
        <p:spPr>
          <a:xfrm>
            <a:off x="1142959" y="3936562"/>
            <a:ext cx="6858081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 startAt="4"/>
            </a:pPr>
            <a:r>
              <a:rPr lang="zh-TW" altLang="en-US" sz="3000" b="1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文筆多變浪漫，影響後世文學深遠</a:t>
            </a:r>
          </a:p>
        </p:txBody>
      </p:sp>
    </p:spTree>
    <p:extLst>
      <p:ext uri="{BB962C8B-B14F-4D97-AF65-F5344CB8AC3E}">
        <p14:creationId xmlns:p14="http://schemas.microsoft.com/office/powerpoint/2010/main" val="742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62D406B-06E1-4BE4-A796-561D221D6670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B9CB818-AE3B-4645-9256-C8616DB6FBA9}"/>
              </a:ext>
            </a:extLst>
          </p:cNvPr>
          <p:cNvSpPr txBox="1"/>
          <p:nvPr/>
        </p:nvSpPr>
        <p:spPr>
          <a:xfrm>
            <a:off x="2916039" y="1631474"/>
            <a:ext cx="3311923" cy="707886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40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 前 引 導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83EC1AC-2D98-42DD-A143-59F30A7FF7FC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FFAAB09-CCA5-44A0-9227-0D8DFD0AC485}"/>
              </a:ext>
            </a:extLst>
          </p:cNvPr>
          <p:cNvSpPr txBox="1"/>
          <p:nvPr/>
        </p:nvSpPr>
        <p:spPr>
          <a:xfrm>
            <a:off x="-1" y="1121710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</p:spTree>
    <p:extLst>
      <p:ext uri="{BB962C8B-B14F-4D97-AF65-F5344CB8AC3E}">
        <p14:creationId xmlns:p14="http://schemas.microsoft.com/office/powerpoint/2010/main" val="38676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67022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深化道家的心靈哲學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A49550-0F99-48C7-83CB-3F8EAA96EF5E}"/>
              </a:ext>
            </a:extLst>
          </p:cNvPr>
          <p:cNvSpPr/>
          <p:nvPr/>
        </p:nvSpPr>
        <p:spPr>
          <a:xfrm>
            <a:off x="318789" y="1113582"/>
            <a:ext cx="8206154" cy="248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相較老子，更著重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內在的心靈修養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透過對各種價值系統的批評與反省，進而論述如何使心靈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超越有限的自我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達致絕對的自由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，完備了道家在追求個人精神心靈方面的理論。</a:t>
            </a:r>
          </a:p>
        </p:txBody>
      </p:sp>
    </p:spTree>
    <p:extLst>
      <p:ext uri="{BB962C8B-B14F-4D97-AF65-F5344CB8AC3E}">
        <p14:creationId xmlns:p14="http://schemas.microsoft.com/office/powerpoint/2010/main" val="33145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67022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安頓困苦生命，塑造文化人格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A49550-0F99-48C7-83CB-3F8EAA96EF5E}"/>
              </a:ext>
            </a:extLst>
          </p:cNvPr>
          <p:cNvSpPr/>
          <p:nvPr/>
        </p:nvSpPr>
        <p:spPr>
          <a:xfrm>
            <a:off x="318789" y="1113582"/>
            <a:ext cx="8613506" cy="248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人可以超脫名利，透過心靈的虛靜自持，也能尋得各種樂趣而欣然自得。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這種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不以世俗成功為目標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的人格，成為後世文人不遇時的心靈典範，如陶淵明、李白、蘇軾等。</a:t>
            </a:r>
          </a:p>
        </p:txBody>
      </p:sp>
    </p:spTree>
    <p:extLst>
      <p:ext uri="{BB962C8B-B14F-4D97-AF65-F5344CB8AC3E}">
        <p14:creationId xmlns:p14="http://schemas.microsoft.com/office/powerpoint/2010/main" val="4367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7181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強調心靈自由，對藝術精神有啟發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A49550-0F99-48C7-83CB-3F8EAA96EF5E}"/>
              </a:ext>
            </a:extLst>
          </p:cNvPr>
          <p:cNvSpPr/>
          <p:nvPr/>
        </p:nvSpPr>
        <p:spPr>
          <a:xfrm>
            <a:off x="318789" y="1113582"/>
            <a:ext cx="8206153" cy="271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以自然天成為貴，強調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素樸淡然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體會天地大美的感動。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藝術創作的可貴不在技巧，在於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呈現萬物真實的美感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F0712249-0185-45DB-9620-324E78B53D1D}"/>
              </a:ext>
            </a:extLst>
          </p:cNvPr>
          <p:cNvSpPr/>
          <p:nvPr/>
        </p:nvSpPr>
        <p:spPr>
          <a:xfrm>
            <a:off x="619058" y="3834961"/>
            <a:ext cx="5755616" cy="787012"/>
          </a:xfrm>
          <a:custGeom>
            <a:avLst/>
            <a:gdLst>
              <a:gd name="connsiteX0" fmla="*/ 0 w 5755616"/>
              <a:gd name="connsiteY0" fmla="*/ 131171 h 787012"/>
              <a:gd name="connsiteX1" fmla="*/ 131171 w 5755616"/>
              <a:gd name="connsiteY1" fmla="*/ 0 h 787012"/>
              <a:gd name="connsiteX2" fmla="*/ 817830 w 5755616"/>
              <a:gd name="connsiteY2" fmla="*/ 0 h 787012"/>
              <a:gd name="connsiteX3" fmla="*/ 1449557 w 5755616"/>
              <a:gd name="connsiteY3" fmla="*/ 0 h 787012"/>
              <a:gd name="connsiteX4" fmla="*/ 2136216 w 5755616"/>
              <a:gd name="connsiteY4" fmla="*/ 0 h 787012"/>
              <a:gd name="connsiteX5" fmla="*/ 2932741 w 5755616"/>
              <a:gd name="connsiteY5" fmla="*/ 0 h 787012"/>
              <a:gd name="connsiteX6" fmla="*/ 3729265 w 5755616"/>
              <a:gd name="connsiteY6" fmla="*/ 0 h 787012"/>
              <a:gd name="connsiteX7" fmla="*/ 4360992 w 5755616"/>
              <a:gd name="connsiteY7" fmla="*/ 0 h 787012"/>
              <a:gd name="connsiteX8" fmla="*/ 5624445 w 5755616"/>
              <a:gd name="connsiteY8" fmla="*/ 0 h 787012"/>
              <a:gd name="connsiteX9" fmla="*/ 5755616 w 5755616"/>
              <a:gd name="connsiteY9" fmla="*/ 131171 h 787012"/>
              <a:gd name="connsiteX10" fmla="*/ 5755616 w 5755616"/>
              <a:gd name="connsiteY10" fmla="*/ 655841 h 787012"/>
              <a:gd name="connsiteX11" fmla="*/ 5624445 w 5755616"/>
              <a:gd name="connsiteY11" fmla="*/ 787012 h 787012"/>
              <a:gd name="connsiteX12" fmla="*/ 4882853 w 5755616"/>
              <a:gd name="connsiteY12" fmla="*/ 787012 h 787012"/>
              <a:gd name="connsiteX13" fmla="*/ 4141261 w 5755616"/>
              <a:gd name="connsiteY13" fmla="*/ 787012 h 787012"/>
              <a:gd name="connsiteX14" fmla="*/ 3509535 w 5755616"/>
              <a:gd name="connsiteY14" fmla="*/ 787012 h 787012"/>
              <a:gd name="connsiteX15" fmla="*/ 2767943 w 5755616"/>
              <a:gd name="connsiteY15" fmla="*/ 787012 h 787012"/>
              <a:gd name="connsiteX16" fmla="*/ 2136216 w 5755616"/>
              <a:gd name="connsiteY16" fmla="*/ 787012 h 787012"/>
              <a:gd name="connsiteX17" fmla="*/ 1504490 w 5755616"/>
              <a:gd name="connsiteY17" fmla="*/ 787012 h 787012"/>
              <a:gd name="connsiteX18" fmla="*/ 927696 w 5755616"/>
              <a:gd name="connsiteY18" fmla="*/ 787012 h 787012"/>
              <a:gd name="connsiteX19" fmla="*/ 131171 w 5755616"/>
              <a:gd name="connsiteY19" fmla="*/ 787012 h 787012"/>
              <a:gd name="connsiteX20" fmla="*/ 0 w 5755616"/>
              <a:gd name="connsiteY20" fmla="*/ 655841 h 787012"/>
              <a:gd name="connsiteX21" fmla="*/ 0 w 5755616"/>
              <a:gd name="connsiteY21" fmla="*/ 131171 h 78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55616" h="787012" fill="none" extrusionOk="0">
                <a:moveTo>
                  <a:pt x="0" y="131171"/>
                </a:moveTo>
                <a:cubicBezTo>
                  <a:pt x="1691" y="64837"/>
                  <a:pt x="66566" y="5621"/>
                  <a:pt x="131171" y="0"/>
                </a:cubicBezTo>
                <a:cubicBezTo>
                  <a:pt x="306625" y="-22056"/>
                  <a:pt x="636938" y="21026"/>
                  <a:pt x="817830" y="0"/>
                </a:cubicBezTo>
                <a:cubicBezTo>
                  <a:pt x="998722" y="-21026"/>
                  <a:pt x="1303966" y="11389"/>
                  <a:pt x="1449557" y="0"/>
                </a:cubicBezTo>
                <a:cubicBezTo>
                  <a:pt x="1595148" y="-11389"/>
                  <a:pt x="1897864" y="-17838"/>
                  <a:pt x="2136216" y="0"/>
                </a:cubicBezTo>
                <a:cubicBezTo>
                  <a:pt x="2374568" y="17838"/>
                  <a:pt x="2610428" y="-36404"/>
                  <a:pt x="2932741" y="0"/>
                </a:cubicBezTo>
                <a:cubicBezTo>
                  <a:pt x="3255054" y="36404"/>
                  <a:pt x="3517387" y="28091"/>
                  <a:pt x="3729265" y="0"/>
                </a:cubicBezTo>
                <a:cubicBezTo>
                  <a:pt x="3941143" y="-28091"/>
                  <a:pt x="4105062" y="17220"/>
                  <a:pt x="4360992" y="0"/>
                </a:cubicBezTo>
                <a:cubicBezTo>
                  <a:pt x="4616922" y="-17220"/>
                  <a:pt x="5096564" y="-20439"/>
                  <a:pt x="5624445" y="0"/>
                </a:cubicBezTo>
                <a:cubicBezTo>
                  <a:pt x="5685427" y="4936"/>
                  <a:pt x="5751274" y="69275"/>
                  <a:pt x="5755616" y="131171"/>
                </a:cubicBezTo>
                <a:cubicBezTo>
                  <a:pt x="5738873" y="270494"/>
                  <a:pt x="5767497" y="502168"/>
                  <a:pt x="5755616" y="655841"/>
                </a:cubicBezTo>
                <a:cubicBezTo>
                  <a:pt x="5747020" y="721608"/>
                  <a:pt x="5691981" y="794194"/>
                  <a:pt x="5624445" y="787012"/>
                </a:cubicBezTo>
                <a:cubicBezTo>
                  <a:pt x="5271261" y="815364"/>
                  <a:pt x="5097585" y="758063"/>
                  <a:pt x="4882853" y="787012"/>
                </a:cubicBezTo>
                <a:cubicBezTo>
                  <a:pt x="4668121" y="815961"/>
                  <a:pt x="4394305" y="788651"/>
                  <a:pt x="4141261" y="787012"/>
                </a:cubicBezTo>
                <a:cubicBezTo>
                  <a:pt x="3888217" y="785373"/>
                  <a:pt x="3721573" y="793364"/>
                  <a:pt x="3509535" y="787012"/>
                </a:cubicBezTo>
                <a:cubicBezTo>
                  <a:pt x="3297497" y="780660"/>
                  <a:pt x="2950223" y="821634"/>
                  <a:pt x="2767943" y="787012"/>
                </a:cubicBezTo>
                <a:cubicBezTo>
                  <a:pt x="2585663" y="752390"/>
                  <a:pt x="2274945" y="789386"/>
                  <a:pt x="2136216" y="787012"/>
                </a:cubicBezTo>
                <a:cubicBezTo>
                  <a:pt x="1997487" y="784638"/>
                  <a:pt x="1641766" y="790651"/>
                  <a:pt x="1504490" y="787012"/>
                </a:cubicBezTo>
                <a:cubicBezTo>
                  <a:pt x="1367214" y="783373"/>
                  <a:pt x="1138170" y="778206"/>
                  <a:pt x="927696" y="787012"/>
                </a:cubicBezTo>
                <a:cubicBezTo>
                  <a:pt x="717222" y="795818"/>
                  <a:pt x="312527" y="752563"/>
                  <a:pt x="131171" y="787012"/>
                </a:cubicBezTo>
                <a:cubicBezTo>
                  <a:pt x="76562" y="788875"/>
                  <a:pt x="9262" y="720950"/>
                  <a:pt x="0" y="655841"/>
                </a:cubicBezTo>
                <a:cubicBezTo>
                  <a:pt x="-9319" y="414076"/>
                  <a:pt x="3081" y="237945"/>
                  <a:pt x="0" y="131171"/>
                </a:cubicBezTo>
                <a:close/>
              </a:path>
              <a:path w="5755616" h="787012" stroke="0" extrusionOk="0">
                <a:moveTo>
                  <a:pt x="0" y="131171"/>
                </a:moveTo>
                <a:cubicBezTo>
                  <a:pt x="6142" y="58271"/>
                  <a:pt x="59671" y="1528"/>
                  <a:pt x="131171" y="0"/>
                </a:cubicBezTo>
                <a:cubicBezTo>
                  <a:pt x="408996" y="37352"/>
                  <a:pt x="581696" y="-4390"/>
                  <a:pt x="927696" y="0"/>
                </a:cubicBezTo>
                <a:cubicBezTo>
                  <a:pt x="1273697" y="4390"/>
                  <a:pt x="1266336" y="2580"/>
                  <a:pt x="1449557" y="0"/>
                </a:cubicBezTo>
                <a:cubicBezTo>
                  <a:pt x="1632778" y="-2580"/>
                  <a:pt x="1808765" y="1207"/>
                  <a:pt x="2081283" y="0"/>
                </a:cubicBezTo>
                <a:cubicBezTo>
                  <a:pt x="2353801" y="-1207"/>
                  <a:pt x="2717193" y="22612"/>
                  <a:pt x="2877808" y="0"/>
                </a:cubicBezTo>
                <a:cubicBezTo>
                  <a:pt x="3038423" y="-22612"/>
                  <a:pt x="3247245" y="20908"/>
                  <a:pt x="3564467" y="0"/>
                </a:cubicBezTo>
                <a:cubicBezTo>
                  <a:pt x="3881689" y="-20908"/>
                  <a:pt x="3929892" y="-13223"/>
                  <a:pt x="4251127" y="0"/>
                </a:cubicBezTo>
                <a:cubicBezTo>
                  <a:pt x="4572362" y="13223"/>
                  <a:pt x="4602028" y="-8748"/>
                  <a:pt x="4827920" y="0"/>
                </a:cubicBezTo>
                <a:cubicBezTo>
                  <a:pt x="5053812" y="8748"/>
                  <a:pt x="5391625" y="-17758"/>
                  <a:pt x="5624445" y="0"/>
                </a:cubicBezTo>
                <a:cubicBezTo>
                  <a:pt x="5683571" y="-4694"/>
                  <a:pt x="5739989" y="59421"/>
                  <a:pt x="5755616" y="131171"/>
                </a:cubicBezTo>
                <a:cubicBezTo>
                  <a:pt x="5776068" y="254132"/>
                  <a:pt x="5747122" y="546152"/>
                  <a:pt x="5755616" y="655841"/>
                </a:cubicBezTo>
                <a:cubicBezTo>
                  <a:pt x="5746729" y="732031"/>
                  <a:pt x="5712701" y="780239"/>
                  <a:pt x="5624445" y="787012"/>
                </a:cubicBezTo>
                <a:cubicBezTo>
                  <a:pt x="5407955" y="771684"/>
                  <a:pt x="5190595" y="800956"/>
                  <a:pt x="5047651" y="787012"/>
                </a:cubicBezTo>
                <a:cubicBezTo>
                  <a:pt x="4904707" y="773068"/>
                  <a:pt x="4684865" y="812518"/>
                  <a:pt x="4525790" y="787012"/>
                </a:cubicBezTo>
                <a:cubicBezTo>
                  <a:pt x="4366715" y="761506"/>
                  <a:pt x="3980028" y="778020"/>
                  <a:pt x="3784198" y="787012"/>
                </a:cubicBezTo>
                <a:cubicBezTo>
                  <a:pt x="3588368" y="796004"/>
                  <a:pt x="3385364" y="798143"/>
                  <a:pt x="3097539" y="787012"/>
                </a:cubicBezTo>
                <a:cubicBezTo>
                  <a:pt x="2809714" y="775881"/>
                  <a:pt x="2467540" y="765932"/>
                  <a:pt x="2301014" y="787012"/>
                </a:cubicBezTo>
                <a:cubicBezTo>
                  <a:pt x="2134489" y="808092"/>
                  <a:pt x="1921011" y="770266"/>
                  <a:pt x="1779153" y="787012"/>
                </a:cubicBezTo>
                <a:cubicBezTo>
                  <a:pt x="1637295" y="803758"/>
                  <a:pt x="1508993" y="809841"/>
                  <a:pt x="1257292" y="787012"/>
                </a:cubicBezTo>
                <a:cubicBezTo>
                  <a:pt x="1005591" y="764183"/>
                  <a:pt x="926935" y="771510"/>
                  <a:pt x="735431" y="787012"/>
                </a:cubicBezTo>
                <a:cubicBezTo>
                  <a:pt x="543927" y="802514"/>
                  <a:pt x="302957" y="763683"/>
                  <a:pt x="131171" y="787012"/>
                </a:cubicBezTo>
                <a:cubicBezTo>
                  <a:pt x="72964" y="792865"/>
                  <a:pt x="9885" y="724968"/>
                  <a:pt x="0" y="655841"/>
                </a:cubicBezTo>
                <a:cubicBezTo>
                  <a:pt x="-17197" y="499927"/>
                  <a:pt x="22962" y="386294"/>
                  <a:pt x="0" y="131171"/>
                </a:cubicBezTo>
                <a:close/>
              </a:path>
            </a:pathLst>
          </a:custGeom>
          <a:solidFill>
            <a:srgbClr val="E7F5F3"/>
          </a:solidFill>
          <a:ln>
            <a:solidFill>
              <a:srgbClr val="B7DFD8"/>
            </a:solidFill>
            <a:extLst>
              <a:ext uri="{C807C97D-BFC1-408E-A445-0C87EB9F89A2}">
                <ask:lineSketchStyleProps xmlns="" xmlns:ask="http://schemas.microsoft.com/office/drawing/2018/sketchyshapes" sd="4283314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98AC575-B4E3-48BC-8A92-15985DB21944}"/>
              </a:ext>
            </a:extLst>
          </p:cNvPr>
          <p:cNvSpPr/>
          <p:nvPr/>
        </p:nvSpPr>
        <p:spPr>
          <a:xfrm>
            <a:off x="1235366" y="3951468"/>
            <a:ext cx="50609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Clr>
                <a:schemeClr val="tx1"/>
              </a:buClr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對中國藝術精神有很大的啟發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4B1D3CC6-37F2-4E25-9521-20FD25B3F3EE}"/>
              </a:ext>
            </a:extLst>
          </p:cNvPr>
          <p:cNvSpPr/>
          <p:nvPr/>
        </p:nvSpPr>
        <p:spPr>
          <a:xfrm>
            <a:off x="816444" y="4076067"/>
            <a:ext cx="418922" cy="304800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7181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文筆多變浪漫，影響後世文學深遠</a:t>
            </a:r>
          </a:p>
        </p:txBody>
      </p:sp>
      <p:sp>
        <p:nvSpPr>
          <p:cNvPr id="4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A49550-0F99-48C7-83CB-3F8EAA96EF5E}"/>
              </a:ext>
            </a:extLst>
          </p:cNvPr>
          <p:cNvSpPr/>
          <p:nvPr/>
        </p:nvSpPr>
        <p:spPr>
          <a:xfrm>
            <a:off x="318790" y="1113582"/>
            <a:ext cx="7775828" cy="248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散文瑰麗華美，善於以充滿想像的寓言寄託深刻的哲思，引領奔放不拘、靈活多變的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浪漫散文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風格。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啟發後世文人對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哲理寓言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的創作。</a:t>
            </a:r>
          </a:p>
        </p:txBody>
      </p:sp>
      <p:pic>
        <p:nvPicPr>
          <p:cNvPr id="6" name="圖片 5" descr="一張含有 文字, 向量圖形 的圖片&#10;&#10;自動產生的描述">
            <a:extLst>
              <a:ext uri="{FF2B5EF4-FFF2-40B4-BE49-F238E27FC236}">
                <a16:creationId xmlns:a16="http://schemas.microsoft.com/office/drawing/2014/main" id="{8BFBE8ED-173F-405E-8BD3-C65C47C863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52" y="2998253"/>
            <a:ext cx="1766790" cy="1753539"/>
          </a:xfrm>
          <a:prstGeom prst="rect">
            <a:avLst/>
          </a:prstGeom>
          <a:effectLst>
            <a:outerShdw blurRad="12700" dist="38100" algn="l" rotWithShape="0">
              <a:srgbClr val="C39974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6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CBCEA782-228B-448A-8AFD-6656A26330CC}"/>
              </a:ext>
            </a:extLst>
          </p:cNvPr>
          <p:cNvGrpSpPr/>
          <p:nvPr/>
        </p:nvGrpSpPr>
        <p:grpSpPr>
          <a:xfrm>
            <a:off x="710835" y="1121708"/>
            <a:ext cx="7883436" cy="584775"/>
            <a:chOff x="513805" y="1244838"/>
            <a:chExt cx="7883436" cy="584775"/>
          </a:xfrm>
        </p:grpSpPr>
        <p:sp>
          <p:nvSpPr>
            <p:cNvPr id="11" name="矩形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B4B3E8AA-FB18-4F57-A3A4-DECEFF91C385}"/>
                </a:ext>
              </a:extLst>
            </p:cNvPr>
            <p:cNvSpPr/>
            <p:nvPr/>
          </p:nvSpPr>
          <p:spPr>
            <a:xfrm>
              <a:off x="513805" y="1244838"/>
              <a:ext cx="7883436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664FF06C-832B-4BBB-BE37-1D34CFB4E77F}"/>
                </a:ext>
              </a:extLst>
            </p:cNvPr>
            <p:cNvGrpSpPr/>
            <p:nvPr/>
          </p:nvGrpSpPr>
          <p:grpSpPr>
            <a:xfrm>
              <a:off x="696821" y="1256060"/>
              <a:ext cx="6987405" cy="523220"/>
              <a:chOff x="1802694" y="1618093"/>
              <a:chExt cx="6987405" cy="523220"/>
            </a:xfrm>
          </p:grpSpPr>
          <p:sp>
            <p:nvSpPr>
              <p:cNvPr id="14" name="TextBox 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B7DF4404-C1C3-42D5-853D-6EBDC8E0F39B}"/>
                  </a:ext>
                </a:extLst>
              </p:cNvPr>
              <p:cNvSpPr txBox="1"/>
              <p:nvPr/>
            </p:nvSpPr>
            <p:spPr>
              <a:xfrm>
                <a:off x="2419972" y="1618093"/>
                <a:ext cx="6370127" cy="523220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zh-TW" altLang="en-US" sz="2800" b="1" spc="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庖丁為文惠君解牛。</a:t>
                </a:r>
                <a:r>
                  <a:rPr lang="en-US" altLang="zh-TW" sz="2800" b="1" spc="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……</a:t>
                </a:r>
                <a:endParaRPr lang="zh-TW" altLang="en-US" sz="2800" b="1" spc="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9980B53-100C-47DF-A37B-E73CBEB02FC1}"/>
                  </a:ext>
                </a:extLst>
              </p:cNvPr>
              <p:cNvSpPr/>
              <p:nvPr/>
            </p:nvSpPr>
            <p:spPr>
              <a:xfrm>
                <a:off x="1802694" y="1666875"/>
                <a:ext cx="463865" cy="428540"/>
              </a:xfrm>
              <a:prstGeom prst="rect">
                <a:avLst/>
              </a:prstGeom>
              <a:solidFill>
                <a:srgbClr val="F7F8E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C14C842-5B3F-49DF-A9B4-81D0C3431BA4}"/>
                  </a:ext>
                </a:extLst>
              </p:cNvPr>
              <p:cNvSpPr/>
              <p:nvPr/>
            </p:nvSpPr>
            <p:spPr>
              <a:xfrm>
                <a:off x="1802694" y="1738269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CN" altLang="en-US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28C21CB-CD5C-42A2-9482-CE79DC7830F1}"/>
              </a:ext>
            </a:extLst>
          </p:cNvPr>
          <p:cNvGrpSpPr/>
          <p:nvPr/>
        </p:nvGrpSpPr>
        <p:grpSpPr>
          <a:xfrm>
            <a:off x="710836" y="2103623"/>
            <a:ext cx="8052163" cy="584775"/>
            <a:chOff x="513806" y="1986975"/>
            <a:chExt cx="8052163" cy="584775"/>
          </a:xfrm>
        </p:grpSpPr>
        <p:sp>
          <p:nvSpPr>
            <p:cNvPr id="18" name="矩形 17">
              <a:hlinkClick r:id="rId3" action="ppaction://hlinksldjump"/>
              <a:extLst>
                <a:ext uri="{FF2B5EF4-FFF2-40B4-BE49-F238E27FC236}">
                  <a16:creationId xmlns:a16="http://schemas.microsoft.com/office/drawing/2014/main" id="{923D14A7-2008-4C9B-A3BF-BFB3F3882C83}"/>
                </a:ext>
              </a:extLst>
            </p:cNvPr>
            <p:cNvSpPr/>
            <p:nvPr/>
          </p:nvSpPr>
          <p:spPr>
            <a:xfrm>
              <a:off x="513806" y="1986975"/>
              <a:ext cx="7883436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6AA4B041-F882-4274-8472-F9D343B3C6CB}"/>
                </a:ext>
              </a:extLst>
            </p:cNvPr>
            <p:cNvGrpSpPr/>
            <p:nvPr/>
          </p:nvGrpSpPr>
          <p:grpSpPr>
            <a:xfrm>
              <a:off x="696821" y="2017752"/>
              <a:ext cx="7869148" cy="523220"/>
              <a:chOff x="1802695" y="3146748"/>
              <a:chExt cx="7869148" cy="523220"/>
            </a:xfrm>
          </p:grpSpPr>
          <p:sp>
            <p:nvSpPr>
              <p:cNvPr id="20" name="TextBox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3BDD804-F298-4631-9F35-97EAEAA8AE25}"/>
                  </a:ext>
                </a:extLst>
              </p:cNvPr>
              <p:cNvSpPr txBox="1"/>
              <p:nvPr/>
            </p:nvSpPr>
            <p:spPr>
              <a:xfrm>
                <a:off x="2419972" y="3146748"/>
                <a:ext cx="7251871" cy="523220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zh-TW" altLang="en-US" sz="2800" b="1" spc="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庖丁釋刀對曰：「臣之所好者，</a:t>
                </a:r>
                <a:r>
                  <a:rPr lang="en-US" altLang="zh-TW" sz="2800" b="1" spc="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……</a:t>
                </a:r>
                <a:endParaRPr lang="zh-TW" altLang="en-US" sz="2800" b="1" spc="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230EB0A-F0DB-4EB5-90B2-34915D976CC8}"/>
                  </a:ext>
                </a:extLst>
              </p:cNvPr>
              <p:cNvSpPr/>
              <p:nvPr/>
            </p:nvSpPr>
            <p:spPr>
              <a:xfrm>
                <a:off x="1802695" y="3195530"/>
                <a:ext cx="463865" cy="428540"/>
              </a:xfrm>
              <a:prstGeom prst="rect">
                <a:avLst/>
              </a:prstGeom>
              <a:solidFill>
                <a:srgbClr val="F7F8E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F11123-2341-4ADB-9C62-50A9A19D0AA2}"/>
                  </a:ext>
                </a:extLst>
              </p:cNvPr>
              <p:cNvSpPr/>
              <p:nvPr/>
            </p:nvSpPr>
            <p:spPr>
              <a:xfrm>
                <a:off x="1802695" y="326692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CN" altLang="en-US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BC79A4D8-1EFA-4028-AA9C-CC14CB2D1B33}"/>
              </a:ext>
            </a:extLst>
          </p:cNvPr>
          <p:cNvGrpSpPr/>
          <p:nvPr/>
        </p:nvGrpSpPr>
        <p:grpSpPr>
          <a:xfrm>
            <a:off x="710834" y="3085537"/>
            <a:ext cx="7883437" cy="584775"/>
            <a:chOff x="513805" y="1986975"/>
            <a:chExt cx="7883437" cy="584775"/>
          </a:xfrm>
        </p:grpSpPr>
        <p:sp>
          <p:nvSpPr>
            <p:cNvPr id="24" name="矩形 23">
              <a:hlinkClick r:id="rId4" action="ppaction://hlinksldjump"/>
              <a:extLst>
                <a:ext uri="{FF2B5EF4-FFF2-40B4-BE49-F238E27FC236}">
                  <a16:creationId xmlns:a16="http://schemas.microsoft.com/office/drawing/2014/main" id="{E715A847-FB0D-4A09-99FF-49C8677CB338}"/>
                </a:ext>
              </a:extLst>
            </p:cNvPr>
            <p:cNvSpPr/>
            <p:nvPr/>
          </p:nvSpPr>
          <p:spPr>
            <a:xfrm>
              <a:off x="513805" y="1986975"/>
              <a:ext cx="7883437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E2F70A2E-538A-42D7-A0FF-7F93831815F4}"/>
                </a:ext>
              </a:extLst>
            </p:cNvPr>
            <p:cNvGrpSpPr/>
            <p:nvPr/>
          </p:nvGrpSpPr>
          <p:grpSpPr>
            <a:xfrm>
              <a:off x="696821" y="2017752"/>
              <a:ext cx="7357521" cy="523220"/>
              <a:chOff x="1802695" y="3146748"/>
              <a:chExt cx="7357521" cy="523220"/>
            </a:xfrm>
          </p:grpSpPr>
          <p:sp>
            <p:nvSpPr>
              <p:cNvPr id="26" name="TextBox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9532880-90B5-4407-9D4D-3261B85D59AC}"/>
                  </a:ext>
                </a:extLst>
              </p:cNvPr>
              <p:cNvSpPr txBox="1"/>
              <p:nvPr/>
            </p:nvSpPr>
            <p:spPr>
              <a:xfrm>
                <a:off x="2419972" y="3146748"/>
                <a:ext cx="6740244" cy="523220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zh-TW" altLang="en-US" sz="2800" b="1" spc="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文惠君曰：「善哉！</a:t>
                </a:r>
                <a:r>
                  <a:rPr lang="en-US" altLang="zh-TW" sz="2800" b="1" spc="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……</a:t>
                </a:r>
                <a:endParaRPr lang="zh-TW" altLang="en-US" sz="2800" b="1" spc="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318A9AC9-565E-48D4-8CE5-4236D9D10B72}"/>
                  </a:ext>
                </a:extLst>
              </p:cNvPr>
              <p:cNvSpPr/>
              <p:nvPr/>
            </p:nvSpPr>
            <p:spPr>
              <a:xfrm>
                <a:off x="1802695" y="3195530"/>
                <a:ext cx="463865" cy="428540"/>
              </a:xfrm>
              <a:prstGeom prst="rect">
                <a:avLst/>
              </a:prstGeom>
              <a:solidFill>
                <a:srgbClr val="F7F8E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4683497-0CBA-44AE-A93A-CEF23106B03C}"/>
                  </a:ext>
                </a:extLst>
              </p:cNvPr>
              <p:cNvSpPr/>
              <p:nvPr/>
            </p:nvSpPr>
            <p:spPr>
              <a:xfrm>
                <a:off x="1802695" y="326692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CN" altLang="en-US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756B5AA7-350C-467B-B6C3-57ABCC5E6077}"/>
              </a:ext>
            </a:extLst>
          </p:cNvPr>
          <p:cNvSpPr/>
          <p:nvPr/>
        </p:nvSpPr>
        <p:spPr>
          <a:xfrm>
            <a:off x="-2" y="285430"/>
            <a:ext cx="2303419" cy="688426"/>
          </a:xfrm>
          <a:prstGeom prst="rect">
            <a:avLst/>
          </a:prstGeom>
          <a:solidFill>
            <a:srgbClr val="DB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38485CF3-6688-40F9-BBAA-F0DDD67D8CEC}"/>
              </a:ext>
            </a:extLst>
          </p:cNvPr>
          <p:cNvSpPr txBox="1"/>
          <p:nvPr/>
        </p:nvSpPr>
        <p:spPr>
          <a:xfrm>
            <a:off x="303554" y="332708"/>
            <a:ext cx="222193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課文探究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924BBC1-39AF-42F2-85C7-4753DBDC667B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</a:p>
        </p:txBody>
      </p:sp>
      <p:sp>
        <p:nvSpPr>
          <p:cNvPr id="4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1F42D94-44FE-4A56-A51D-DEB1FE6D6F12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29" name="圖片 28" descr="一張含有 時鐘, 物件, 坐, 圍欄 的圖片&#10;&#10;自動產生的描述">
            <a:extLst>
              <a:ext uri="{FF2B5EF4-FFF2-40B4-BE49-F238E27FC236}">
                <a16:creationId xmlns:a16="http://schemas.microsoft.com/office/drawing/2014/main" id="{A51993A9-DDB2-4443-9EBF-0CD1AF6F5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806">
            <a:off x="7733792" y="3803251"/>
            <a:ext cx="1171519" cy="1217462"/>
          </a:xfrm>
          <a:prstGeom prst="rect">
            <a:avLst/>
          </a:prstGeom>
        </p:spPr>
      </p:pic>
      <p:sp>
        <p:nvSpPr>
          <p:cNvPr id="3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2BE3DD7-3C47-4040-8094-03E461642142}"/>
              </a:ext>
            </a:extLst>
          </p:cNvPr>
          <p:cNvSpPr txBox="1"/>
          <p:nvPr/>
        </p:nvSpPr>
        <p:spPr>
          <a:xfrm>
            <a:off x="-1" y="1121708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</p:spTree>
    <p:extLst>
      <p:ext uri="{BB962C8B-B14F-4D97-AF65-F5344CB8AC3E}">
        <p14:creationId xmlns:p14="http://schemas.microsoft.com/office/powerpoint/2010/main" val="944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4406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庖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丁為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文惠君解牛。手之所觸，肩之所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，足之所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，膝之所踦 ，砉 然響然，奏刀騞 然，莫不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音，</a:t>
            </a: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8BD6E85E-AEDE-4D97-81D9-247FB55458C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extLst>
              <a:ext uri="{FF2B5EF4-FFF2-40B4-BE49-F238E27FC236}">
                <a16:creationId xmlns:a16="http://schemas.microsoft.com/office/drawing/2014/main" id="{189EFD23-D46B-4384-937D-128717DCF38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9254B5C-23C4-4D94-826E-4FFF4E087F82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P.186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EFF73588-A7A3-4D1F-8F3F-F3D6DBD3F74F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400" normalizeH="0" baseline="0" noProof="0" dirty="0">
                <a:ln>
                  <a:noFill/>
                </a:ln>
                <a:solidFill>
                  <a:srgbClr val="2318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第一段</a:t>
            </a:r>
            <a:endParaRPr kumimoji="0" lang="zh-CN" altLang="en-US" sz="3200" b="1" i="0" u="none" strike="noStrike" kern="1200" cap="none" spc="400" normalizeH="0" baseline="0" noProof="0" dirty="0">
              <a:ln>
                <a:noFill/>
              </a:ln>
              <a:solidFill>
                <a:srgbClr val="2318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DEC44C6-F556-49E1-A21F-D7FBD440DA78}"/>
              </a:ext>
            </a:extLst>
          </p:cNvPr>
          <p:cNvSpPr/>
          <p:nvPr/>
        </p:nvSpPr>
        <p:spPr>
          <a:xfrm>
            <a:off x="2074939" y="123683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rgbClr val="0070C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8E41800-7CA9-48A4-A425-F2261A6AD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939" y="772380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6967E29-D296-4025-8613-D6B92691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065" y="1654782"/>
            <a:ext cx="243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描寫解牛的動作</a:t>
            </a: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F51B6A9-8394-4627-A867-05CB0749CFF2}"/>
              </a:ext>
            </a:extLst>
          </p:cNvPr>
          <p:cNvCxnSpPr>
            <a:cxnSpLocks/>
          </p:cNvCxnSpPr>
          <p:nvPr/>
        </p:nvCxnSpPr>
        <p:spPr>
          <a:xfrm>
            <a:off x="4947013" y="1656750"/>
            <a:ext cx="404244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>
            <a:extLst>
              <a:ext uri="{FF2B5EF4-FFF2-40B4-BE49-F238E27FC236}">
                <a16:creationId xmlns:a16="http://schemas.microsoft.com/office/drawing/2014/main" id="{758D3D82-D63F-47FB-9632-2F5917CD2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013" y="1728758"/>
            <a:ext cx="609550" cy="298679"/>
          </a:xfrm>
          <a:prstGeom prst="rect">
            <a:avLst/>
          </a:prstGeom>
        </p:spPr>
      </p:pic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A7B71DDD-C13F-4051-A53E-58F291A6CADA}"/>
              </a:ext>
            </a:extLst>
          </p:cNvPr>
          <p:cNvCxnSpPr>
            <a:cxnSpLocks/>
          </p:cNvCxnSpPr>
          <p:nvPr/>
        </p:nvCxnSpPr>
        <p:spPr>
          <a:xfrm>
            <a:off x="471995" y="2869600"/>
            <a:ext cx="392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3424EF3D-6E74-4E9E-96A9-416A67E3CA83}"/>
              </a:ext>
            </a:extLst>
          </p:cNvPr>
          <p:cNvGrpSpPr/>
          <p:nvPr/>
        </p:nvGrpSpPr>
        <p:grpSpPr>
          <a:xfrm>
            <a:off x="2369877" y="3646952"/>
            <a:ext cx="596837" cy="481799"/>
            <a:chOff x="7867881" y="1192800"/>
            <a:chExt cx="596837" cy="481799"/>
          </a:xfrm>
        </p:grpSpPr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81835D0B-3CE8-463E-A6B8-D1F7D6564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4F9C031B-B35F-4EC1-AE37-05CD89F84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ㄓㄨㄥ</a:t>
              </a:r>
              <a:endParaRPr lang="en-US" altLang="zh-TW" sz="1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57044361-D02F-44F8-945A-C516B4CB63FA}"/>
              </a:ext>
            </a:extLst>
          </p:cNvPr>
          <p:cNvGrpSpPr/>
          <p:nvPr/>
        </p:nvGrpSpPr>
        <p:grpSpPr>
          <a:xfrm>
            <a:off x="4999969" y="2442672"/>
            <a:ext cx="596837" cy="481799"/>
            <a:chOff x="7867881" y="1192800"/>
            <a:chExt cx="596837" cy="481799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E1B59ADF-4297-4271-B0F9-BB23FA050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64EA5B4E-49EB-4C72-9CF2-467C965F1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ㄏㄨㄛ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527AF9BD-2AAC-444E-B390-23A6058E0F4A}"/>
              </a:ext>
            </a:extLst>
          </p:cNvPr>
          <p:cNvGrpSpPr/>
          <p:nvPr/>
        </p:nvGrpSpPr>
        <p:grpSpPr>
          <a:xfrm>
            <a:off x="8088023" y="2442672"/>
            <a:ext cx="596837" cy="481799"/>
            <a:chOff x="7867881" y="1192800"/>
            <a:chExt cx="596837" cy="481799"/>
          </a:xfrm>
        </p:grpSpPr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E4F7A495-BE98-47C7-9646-AD4FD0F66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0BBC54D7-5EA5-4EA8-A603-8AFC01EAC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ㄏㄨㄛ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48B515AE-6ABB-40FB-BC4D-5240DD248E52}"/>
              </a:ext>
            </a:extLst>
          </p:cNvPr>
          <p:cNvGrpSpPr/>
          <p:nvPr/>
        </p:nvGrpSpPr>
        <p:grpSpPr>
          <a:xfrm>
            <a:off x="4022949" y="2342877"/>
            <a:ext cx="582815" cy="457745"/>
            <a:chOff x="6047357" y="3114026"/>
            <a:chExt cx="582815" cy="457745"/>
          </a:xfrm>
        </p:grpSpPr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0B507F49-1C8C-41BB-AFD8-D92478C3B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511" y="3114026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8E8F89D8-2417-4A0F-BE61-6116E035A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一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AC7211C7-7F87-4449-96C3-7DEB2FD7A904}"/>
              </a:ext>
            </a:extLst>
          </p:cNvPr>
          <p:cNvSpPr/>
          <p:nvPr/>
        </p:nvSpPr>
        <p:spPr>
          <a:xfrm>
            <a:off x="8158886" y="122159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AB612BB-B315-495B-9B94-07BE85F1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886" y="772380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靠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6F3469B-C45E-4477-AF84-13C293D40C0C}"/>
              </a:ext>
            </a:extLst>
          </p:cNvPr>
          <p:cNvSpPr/>
          <p:nvPr/>
        </p:nvSpPr>
        <p:spPr>
          <a:xfrm>
            <a:off x="2087639" y="3659652"/>
            <a:ext cx="604761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CB334252-106C-40B5-9C0D-79F66521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839" y="3210435"/>
            <a:ext cx="782561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118638B-7C34-4864-9834-CCFB999BE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100" y="937657"/>
            <a:ext cx="217756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視覺摹寫、排比</a:t>
            </a:r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C3E783D2-F771-4FAC-97AF-F98E34883E3D}"/>
              </a:ext>
            </a:extLst>
          </p:cNvPr>
          <p:cNvGrpSpPr/>
          <p:nvPr/>
        </p:nvGrpSpPr>
        <p:grpSpPr>
          <a:xfrm>
            <a:off x="4276618" y="965726"/>
            <a:ext cx="1182525" cy="1884824"/>
            <a:chOff x="-270532" y="4241561"/>
            <a:chExt cx="1182525" cy="1884824"/>
          </a:xfrm>
        </p:grpSpPr>
        <p:pic>
          <p:nvPicPr>
            <p:cNvPr id="51" name="圖片 50">
              <a:extLst>
                <a:ext uri="{FF2B5EF4-FFF2-40B4-BE49-F238E27FC236}">
                  <a16:creationId xmlns:a16="http://schemas.microsoft.com/office/drawing/2014/main" id="{01C3342E-7914-4A7D-A231-0C0CF429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0532" y="5478385"/>
              <a:ext cx="128048" cy="648000"/>
            </a:xfrm>
            <a:prstGeom prst="rect">
              <a:avLst/>
            </a:prstGeom>
          </p:spPr>
        </p:pic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29D8E399-01DE-4C99-A007-99802F8B2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ECCFBA90-64FC-4FE7-86C2-A684C19852F9}"/>
              </a:ext>
            </a:extLst>
          </p:cNvPr>
          <p:cNvSpPr/>
          <p:nvPr/>
        </p:nvSpPr>
        <p:spPr>
          <a:xfrm>
            <a:off x="1659583" y="2453343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21ED4CCD-742E-4206-8FB0-0BE6976C7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583" y="2004126"/>
            <a:ext cx="110231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踩、踏</a:t>
            </a: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53FDAF22-AB2C-4E03-B549-D12674683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674" y="2880094"/>
            <a:ext cx="26432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說明解牛的聲音，合乎音樂節奏</a:t>
            </a:r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C5C73A84-AFEC-4AB9-B44B-E7C7BBADA845}"/>
              </a:ext>
            </a:extLst>
          </p:cNvPr>
          <p:cNvCxnSpPr>
            <a:cxnSpLocks/>
          </p:cNvCxnSpPr>
          <p:nvPr/>
        </p:nvCxnSpPr>
        <p:spPr>
          <a:xfrm>
            <a:off x="4715623" y="2882062"/>
            <a:ext cx="370447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圖片 57">
            <a:extLst>
              <a:ext uri="{FF2B5EF4-FFF2-40B4-BE49-F238E27FC236}">
                <a16:creationId xmlns:a16="http://schemas.microsoft.com/office/drawing/2014/main" id="{376C507E-2AC7-4B32-BEF0-5B7C3DE93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623" y="2954070"/>
            <a:ext cx="609550" cy="298679"/>
          </a:xfrm>
          <a:prstGeom prst="rect">
            <a:avLst/>
          </a:prstGeom>
        </p:spPr>
      </p:pic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3EAFE278-77EA-4BCC-8C0E-FA9A7616D663}"/>
              </a:ext>
            </a:extLst>
          </p:cNvPr>
          <p:cNvCxnSpPr>
            <a:cxnSpLocks/>
          </p:cNvCxnSpPr>
          <p:nvPr/>
        </p:nvCxnSpPr>
        <p:spPr>
          <a:xfrm>
            <a:off x="471995" y="4082165"/>
            <a:ext cx="258235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48">
            <a:extLst>
              <a:ext uri="{FF2B5EF4-FFF2-40B4-BE49-F238E27FC236}">
                <a16:creationId xmlns:a16="http://schemas.microsoft.com/office/drawing/2014/main" id="{3AC52507-DA78-47C1-9B26-23121E8D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801" y="2170093"/>
            <a:ext cx="11853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聽覺摹寫</a:t>
            </a:r>
          </a:p>
        </p:txBody>
      </p: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28A2EEC7-ADF7-472C-AAB1-03CBAD61FCC1}"/>
              </a:ext>
            </a:extLst>
          </p:cNvPr>
          <p:cNvGrpSpPr/>
          <p:nvPr/>
        </p:nvGrpSpPr>
        <p:grpSpPr>
          <a:xfrm>
            <a:off x="3033122" y="2193280"/>
            <a:ext cx="2254782" cy="1869243"/>
            <a:chOff x="-1342789" y="4241561"/>
            <a:chExt cx="2254782" cy="1869243"/>
          </a:xfrm>
        </p:grpSpPr>
        <p:pic>
          <p:nvPicPr>
            <p:cNvPr id="62" name="圖片 61">
              <a:extLst>
                <a:ext uri="{FF2B5EF4-FFF2-40B4-BE49-F238E27FC236}">
                  <a16:creationId xmlns:a16="http://schemas.microsoft.com/office/drawing/2014/main" id="{F53072B9-C9D1-4509-8767-2779CD9A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2789" y="5462804"/>
              <a:ext cx="128048" cy="648000"/>
            </a:xfrm>
            <a:prstGeom prst="rect">
              <a:avLst/>
            </a:prstGeom>
          </p:spPr>
        </p:pic>
        <p:pic>
          <p:nvPicPr>
            <p:cNvPr id="63" name="圖片 62">
              <a:extLst>
                <a:ext uri="{FF2B5EF4-FFF2-40B4-BE49-F238E27FC236}">
                  <a16:creationId xmlns:a16="http://schemas.microsoft.com/office/drawing/2014/main" id="{69AB0A79-A874-44EE-9132-856A0A4A3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6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5F66EEB-A270-4209-9A26-582DA1352090}"/>
              </a:ext>
            </a:extLst>
          </p:cNvPr>
          <p:cNvSpPr txBox="1"/>
          <p:nvPr/>
        </p:nvSpPr>
        <p:spPr>
          <a:xfrm>
            <a:off x="6653841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6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4D28EF7-001C-4E32-ABEF-29617955B0ED}"/>
              </a:ext>
            </a:extLst>
          </p:cNvPr>
          <p:cNvSpPr txBox="1"/>
          <p:nvPr/>
        </p:nvSpPr>
        <p:spPr>
          <a:xfrm>
            <a:off x="7322232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6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DA7EF9FB-17B2-47EE-A359-0B082D876B03}"/>
              </a:ext>
            </a:extLst>
          </p:cNvPr>
          <p:cNvSpPr txBox="1"/>
          <p:nvPr/>
        </p:nvSpPr>
        <p:spPr>
          <a:xfrm>
            <a:off x="1337998" y="949850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67" name="矩形 66">
            <a:hlinkClick r:id="rId9" action="ppaction://hlinksldjump"/>
            <a:extLst>
              <a:ext uri="{FF2B5EF4-FFF2-40B4-BE49-F238E27FC236}">
                <a16:creationId xmlns:a16="http://schemas.microsoft.com/office/drawing/2014/main" id="{5DEC44C6-F556-49E1-A21F-D7FBD440DA78}"/>
              </a:ext>
            </a:extLst>
          </p:cNvPr>
          <p:cNvSpPr/>
          <p:nvPr/>
        </p:nvSpPr>
        <p:spPr>
          <a:xfrm>
            <a:off x="1254632" y="1236474"/>
            <a:ext cx="79200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rgbClr val="0070C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0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0" grpId="1" animBg="1"/>
      <p:bldP spid="22" grpId="0"/>
      <p:bldP spid="22" grpId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/>
      <p:bldP spid="49" grpId="1"/>
      <p:bldP spid="53" grpId="0" animBg="1"/>
      <p:bldP spid="54" grpId="0" animBg="1"/>
      <p:bldP spid="54" grpId="1" animBg="1"/>
      <p:bldP spid="55" grpId="0"/>
      <p:bldP spid="55" grpId="1"/>
      <p:bldP spid="60" grpId="0"/>
      <p:bldP spid="60" grpId="1"/>
      <p:bldP spid="66" grpId="0" animBg="1"/>
      <p:bldP spid="6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70D5E84-080A-4066-8BF5-4BC8458F4F36}"/>
              </a:ext>
            </a:extLst>
          </p:cNvPr>
          <p:cNvSpPr/>
          <p:nvPr/>
        </p:nvSpPr>
        <p:spPr>
          <a:xfrm>
            <a:off x="351698" y="230473"/>
            <a:ext cx="8340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于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桑林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舞，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經首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惠君曰：「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，善哉！技蓋 至此乎？」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8BD6E85E-AEDE-4D97-81D9-247FB55458C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89EFD23-D46B-4384-937D-128717DCF38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9CDE3-535D-433C-85D7-F636AD87911F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400" normalizeH="0" baseline="0" noProof="0" dirty="0">
                <a:ln>
                  <a:noFill/>
                </a:ln>
                <a:solidFill>
                  <a:srgbClr val="2318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第一段</a:t>
            </a:r>
            <a:endParaRPr kumimoji="0" lang="zh-CN" altLang="en-US" sz="3200" b="1" i="0" u="none" strike="noStrike" kern="1200" cap="none" spc="400" normalizeH="0" baseline="0" noProof="0" dirty="0">
              <a:ln>
                <a:noFill/>
              </a:ln>
              <a:solidFill>
                <a:srgbClr val="2318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D11D8BE-787A-4B96-82D8-0C38A4CC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10" y="1654782"/>
            <a:ext cx="5786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說明解牛的動作、聲響符合古樂舞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的節奏</a:t>
            </a:r>
            <a:endParaRPr lang="zh-TW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296D8CAE-5BBD-4565-A9AF-9E851FD8A768}"/>
              </a:ext>
            </a:extLst>
          </p:cNvPr>
          <p:cNvCxnSpPr>
            <a:cxnSpLocks/>
          </p:cNvCxnSpPr>
          <p:nvPr/>
        </p:nvCxnSpPr>
        <p:spPr>
          <a:xfrm>
            <a:off x="451758" y="1656750"/>
            <a:ext cx="77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DE0A13DF-6B54-40A5-8C6F-3E5153C55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58" y="1728758"/>
            <a:ext cx="609550" cy="298679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1028D26B-C72E-4F9E-97E1-B24842F2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550" y="3362160"/>
            <a:ext cx="5078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文惠君讚嘆庖丁解牛之「技」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高超</a:t>
            </a:r>
            <a:endParaRPr lang="zh-TW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4967AB5-1C37-4DF9-88E2-831A66F659AC}"/>
              </a:ext>
            </a:extLst>
          </p:cNvPr>
          <p:cNvCxnSpPr>
            <a:cxnSpLocks/>
          </p:cNvCxnSpPr>
          <p:nvPr/>
        </p:nvCxnSpPr>
        <p:spPr>
          <a:xfrm>
            <a:off x="2816498" y="3364128"/>
            <a:ext cx="465999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>
            <a:extLst>
              <a:ext uri="{FF2B5EF4-FFF2-40B4-BE49-F238E27FC236}">
                <a16:creationId xmlns:a16="http://schemas.microsoft.com/office/drawing/2014/main" id="{CFB79240-88FB-42CC-8B11-96B63E55A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498" y="3436136"/>
            <a:ext cx="609550" cy="29867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8D2D3672-F890-43FC-8734-9BE8861711BB}"/>
              </a:ext>
            </a:extLst>
          </p:cNvPr>
          <p:cNvSpPr/>
          <p:nvPr/>
        </p:nvSpPr>
        <p:spPr>
          <a:xfrm>
            <a:off x="4549332" y="123429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C66F1E5-0025-4E79-884A-46AB21F0D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332" y="785641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8DF0D69-BAE9-4878-B8B4-ED6207EA99DE}"/>
              </a:ext>
            </a:extLst>
          </p:cNvPr>
          <p:cNvSpPr/>
          <p:nvPr/>
        </p:nvSpPr>
        <p:spPr>
          <a:xfrm>
            <a:off x="2899301" y="293329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B795336-C49B-4F90-8615-444F60408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301" y="2484641"/>
            <a:ext cx="139358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讚嘆之詞</a:t>
            </a:r>
          </a:p>
        </p:txBody>
      </p:sp>
      <p:sp>
        <p:nvSpPr>
          <p:cNvPr id="2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C1086C2-6A66-4B79-BE53-B64676AE4218}"/>
              </a:ext>
            </a:extLst>
          </p:cNvPr>
          <p:cNvSpPr txBox="1"/>
          <p:nvPr/>
        </p:nvSpPr>
        <p:spPr>
          <a:xfrm>
            <a:off x="7796192" y="914902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4ED5EC7-6BAE-45E0-B12E-29266969C834}"/>
              </a:ext>
            </a:extLst>
          </p:cNvPr>
          <p:cNvGrpSpPr/>
          <p:nvPr/>
        </p:nvGrpSpPr>
        <p:grpSpPr>
          <a:xfrm>
            <a:off x="5611069" y="2886409"/>
            <a:ext cx="601122" cy="457785"/>
            <a:chOff x="6047357" y="3267875"/>
            <a:chExt cx="601122" cy="457785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5DEF652D-EC82-4363-B755-70E9167DC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F8D0B13F-65F8-4D74-B378-C8177210E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ㄏㄜ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C45B9BE9-0438-4042-B7D8-F0E0AE4A6A84}"/>
              </a:ext>
            </a:extLst>
          </p:cNvPr>
          <p:cNvSpPr/>
          <p:nvPr/>
        </p:nvSpPr>
        <p:spPr>
          <a:xfrm>
            <a:off x="7376160" y="0"/>
            <a:ext cx="176784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P.186~P.187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BDE84A2-AEAB-47E1-B750-16FA143D5C35}"/>
              </a:ext>
            </a:extLst>
          </p:cNvPr>
          <p:cNvSpPr txBox="1"/>
          <p:nvPr/>
        </p:nvSpPr>
        <p:spPr>
          <a:xfrm>
            <a:off x="6036310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D864083-5B39-4392-8E91-8F4FFB2D1ADC}"/>
              </a:ext>
            </a:extLst>
          </p:cNvPr>
          <p:cNvSpPr txBox="1"/>
          <p:nvPr/>
        </p:nvSpPr>
        <p:spPr>
          <a:xfrm>
            <a:off x="6704701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23225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庖丁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971523"/>
            <a:ext cx="8042523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莊子常假託人名來創作寓言，所擬的人名常與職業</a:t>
            </a:r>
          </a:p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專長、故事內容有關，例如匠石、輪扁、梓慶等，</a:t>
            </a:r>
          </a:p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庖丁亦屬此類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（成語「越俎代庖」語本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莊子．逍遙遊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本指掌管祭祀的人放下祭器代替廚師下廚。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後用以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比喻踰越自己的職分而代人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做事）。</a:t>
            </a:r>
            <a:endParaRPr lang="zh-TW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D07642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2780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字辨：庖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5070" y="916165"/>
          <a:ext cx="8280000" cy="3354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5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262973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2128520">
                  <a:extLst>
                    <a:ext uri="{9D8B030D-6E8A-4147-A177-3AD203B41FA5}">
                      <a16:colId xmlns:a16="http://schemas.microsoft.com/office/drawing/2014/main" val="1545937515"/>
                    </a:ext>
                  </a:extLst>
                </a:gridCol>
                <a:gridCol w="435595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50096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ㄆㄠˊ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廚師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良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庖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歲更刀，割也。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750096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廚房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客踰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庖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而宴。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（歸有光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項脊軒志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8000" indent="-28800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AutoNum type="arabicPeriod" startAt="2"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君子遠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庖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廚也。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spc="-5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孟子．梁惠王上</a:t>
                      </a:r>
                      <a:r>
                        <a:rPr lang="en-US" altLang="zh-TW" sz="2800" spc="-5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029076"/>
                  </a:ext>
                </a:extLst>
              </a:tr>
            </a:tbl>
          </a:graphicData>
        </a:graphic>
      </p:graphicFrame>
      <p:sp>
        <p:nvSpPr>
          <p:cNvPr id="1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45C6148-41C4-48E2-BE0E-117DB9898B97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6">
            <a:extLst>
              <a:ext uri="{FF2B5EF4-FFF2-40B4-BE49-F238E27FC236}">
                <a16:creationId xmlns:a16="http://schemas.microsoft.com/office/drawing/2014/main" id="{996166F0-D93E-4A0D-B5A7-EA9D65505128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78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字辨：庖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5070" y="916165"/>
          <a:ext cx="8280000" cy="340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5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262973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2128520">
                  <a:extLst>
                    <a:ext uri="{9D8B030D-6E8A-4147-A177-3AD203B41FA5}">
                      <a16:colId xmlns:a16="http://schemas.microsoft.com/office/drawing/2014/main" val="1545937515"/>
                    </a:ext>
                  </a:extLst>
                </a:gridCol>
                <a:gridCol w="435595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58024"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炮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ㄆㄠˊ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燒、烤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炮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烙。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ㄆㄠˋ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爆竹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炮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竹。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23741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ㄅㄠ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一種烹飪法。在旺火上急炒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炮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羊肉。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402496"/>
                  </a:ext>
                </a:extLst>
              </a:tr>
            </a:tbl>
          </a:graphicData>
        </a:graphic>
      </p:graphicFrame>
      <p:sp>
        <p:nvSpPr>
          <p:cNvPr id="1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45C6148-41C4-48E2-BE0E-117DB9898B97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996166F0-D93E-4A0D-B5A7-EA9D65505128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7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5127C648-B097-40B7-8465-BE9EA4C7463F}"/>
              </a:ext>
            </a:extLst>
          </p:cNvPr>
          <p:cNvSpPr/>
          <p:nvPr/>
        </p:nvSpPr>
        <p:spPr>
          <a:xfrm>
            <a:off x="510267" y="1049446"/>
            <a:ext cx="8318047" cy="2480024"/>
          </a:xfrm>
          <a:custGeom>
            <a:avLst/>
            <a:gdLst>
              <a:gd name="connsiteX0" fmla="*/ 0 w 8318047"/>
              <a:gd name="connsiteY0" fmla="*/ 155473 h 2480024"/>
              <a:gd name="connsiteX1" fmla="*/ 155473 w 8318047"/>
              <a:gd name="connsiteY1" fmla="*/ 0 h 2480024"/>
              <a:gd name="connsiteX2" fmla="*/ 742660 w 8318047"/>
              <a:gd name="connsiteY2" fmla="*/ 0 h 2480024"/>
              <a:gd name="connsiteX3" fmla="*/ 1409919 w 8318047"/>
              <a:gd name="connsiteY3" fmla="*/ 0 h 2480024"/>
              <a:gd name="connsiteX4" fmla="*/ 2077177 w 8318047"/>
              <a:gd name="connsiteY4" fmla="*/ 0 h 2480024"/>
              <a:gd name="connsiteX5" fmla="*/ 2824507 w 8318047"/>
              <a:gd name="connsiteY5" fmla="*/ 0 h 2480024"/>
              <a:gd name="connsiteX6" fmla="*/ 3251552 w 8318047"/>
              <a:gd name="connsiteY6" fmla="*/ 0 h 2480024"/>
              <a:gd name="connsiteX7" fmla="*/ 4078952 w 8318047"/>
              <a:gd name="connsiteY7" fmla="*/ 0 h 2480024"/>
              <a:gd name="connsiteX8" fmla="*/ 4826282 w 8318047"/>
              <a:gd name="connsiteY8" fmla="*/ 0 h 2480024"/>
              <a:gd name="connsiteX9" fmla="*/ 5493540 w 8318047"/>
              <a:gd name="connsiteY9" fmla="*/ 0 h 2480024"/>
              <a:gd name="connsiteX10" fmla="*/ 6080728 w 8318047"/>
              <a:gd name="connsiteY10" fmla="*/ 0 h 2480024"/>
              <a:gd name="connsiteX11" fmla="*/ 6507773 w 8318047"/>
              <a:gd name="connsiteY11" fmla="*/ 0 h 2480024"/>
              <a:gd name="connsiteX12" fmla="*/ 7255103 w 8318047"/>
              <a:gd name="connsiteY12" fmla="*/ 0 h 2480024"/>
              <a:gd name="connsiteX13" fmla="*/ 8162574 w 8318047"/>
              <a:gd name="connsiteY13" fmla="*/ 0 h 2480024"/>
              <a:gd name="connsiteX14" fmla="*/ 8318047 w 8318047"/>
              <a:gd name="connsiteY14" fmla="*/ 155473 h 2480024"/>
              <a:gd name="connsiteX15" fmla="*/ 8318047 w 8318047"/>
              <a:gd name="connsiteY15" fmla="*/ 632670 h 2480024"/>
              <a:gd name="connsiteX16" fmla="*/ 8318047 w 8318047"/>
              <a:gd name="connsiteY16" fmla="*/ 1218321 h 2480024"/>
              <a:gd name="connsiteX17" fmla="*/ 8318047 w 8318047"/>
              <a:gd name="connsiteY17" fmla="*/ 1760591 h 2480024"/>
              <a:gd name="connsiteX18" fmla="*/ 8318047 w 8318047"/>
              <a:gd name="connsiteY18" fmla="*/ 2324551 h 2480024"/>
              <a:gd name="connsiteX19" fmla="*/ 8162574 w 8318047"/>
              <a:gd name="connsiteY19" fmla="*/ 2480024 h 2480024"/>
              <a:gd name="connsiteX20" fmla="*/ 7735529 w 8318047"/>
              <a:gd name="connsiteY20" fmla="*/ 2480024 h 2480024"/>
              <a:gd name="connsiteX21" fmla="*/ 7068270 w 8318047"/>
              <a:gd name="connsiteY21" fmla="*/ 2480024 h 2480024"/>
              <a:gd name="connsiteX22" fmla="*/ 6320941 w 8318047"/>
              <a:gd name="connsiteY22" fmla="*/ 2480024 h 2480024"/>
              <a:gd name="connsiteX23" fmla="*/ 5893895 w 8318047"/>
              <a:gd name="connsiteY23" fmla="*/ 2480024 h 2480024"/>
              <a:gd name="connsiteX24" fmla="*/ 5066495 w 8318047"/>
              <a:gd name="connsiteY24" fmla="*/ 2480024 h 2480024"/>
              <a:gd name="connsiteX25" fmla="*/ 4239095 w 8318047"/>
              <a:gd name="connsiteY25" fmla="*/ 2480024 h 2480024"/>
              <a:gd name="connsiteX26" fmla="*/ 3571836 w 8318047"/>
              <a:gd name="connsiteY26" fmla="*/ 2480024 h 2480024"/>
              <a:gd name="connsiteX27" fmla="*/ 2984649 w 8318047"/>
              <a:gd name="connsiteY27" fmla="*/ 2480024 h 2480024"/>
              <a:gd name="connsiteX28" fmla="*/ 2397461 w 8318047"/>
              <a:gd name="connsiteY28" fmla="*/ 2480024 h 2480024"/>
              <a:gd name="connsiteX29" fmla="*/ 1570061 w 8318047"/>
              <a:gd name="connsiteY29" fmla="*/ 2480024 h 2480024"/>
              <a:gd name="connsiteX30" fmla="*/ 982873 w 8318047"/>
              <a:gd name="connsiteY30" fmla="*/ 2480024 h 2480024"/>
              <a:gd name="connsiteX31" fmla="*/ 155473 w 8318047"/>
              <a:gd name="connsiteY31" fmla="*/ 2480024 h 2480024"/>
              <a:gd name="connsiteX32" fmla="*/ 0 w 8318047"/>
              <a:gd name="connsiteY32" fmla="*/ 2324551 h 2480024"/>
              <a:gd name="connsiteX33" fmla="*/ 0 w 8318047"/>
              <a:gd name="connsiteY33" fmla="*/ 1760591 h 2480024"/>
              <a:gd name="connsiteX34" fmla="*/ 0 w 8318047"/>
              <a:gd name="connsiteY34" fmla="*/ 1196630 h 2480024"/>
              <a:gd name="connsiteX35" fmla="*/ 0 w 8318047"/>
              <a:gd name="connsiteY35" fmla="*/ 719433 h 2480024"/>
              <a:gd name="connsiteX36" fmla="*/ 0 w 8318047"/>
              <a:gd name="connsiteY36" fmla="*/ 155473 h 248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318047" h="2480024" fill="none" extrusionOk="0">
                <a:moveTo>
                  <a:pt x="0" y="155473"/>
                </a:moveTo>
                <a:cubicBezTo>
                  <a:pt x="5726" y="77178"/>
                  <a:pt x="61887" y="7055"/>
                  <a:pt x="155473" y="0"/>
                </a:cubicBezTo>
                <a:cubicBezTo>
                  <a:pt x="448668" y="-10032"/>
                  <a:pt x="454309" y="-8240"/>
                  <a:pt x="742660" y="0"/>
                </a:cubicBezTo>
                <a:cubicBezTo>
                  <a:pt x="1031011" y="8240"/>
                  <a:pt x="1134813" y="14316"/>
                  <a:pt x="1409919" y="0"/>
                </a:cubicBezTo>
                <a:cubicBezTo>
                  <a:pt x="1685025" y="-14316"/>
                  <a:pt x="1924450" y="-15665"/>
                  <a:pt x="2077177" y="0"/>
                </a:cubicBezTo>
                <a:cubicBezTo>
                  <a:pt x="2229904" y="15665"/>
                  <a:pt x="2574578" y="-6457"/>
                  <a:pt x="2824507" y="0"/>
                </a:cubicBezTo>
                <a:cubicBezTo>
                  <a:pt x="3074436" y="6457"/>
                  <a:pt x="3088088" y="3408"/>
                  <a:pt x="3251552" y="0"/>
                </a:cubicBezTo>
                <a:cubicBezTo>
                  <a:pt x="3415017" y="-3408"/>
                  <a:pt x="3683078" y="-11637"/>
                  <a:pt x="4078952" y="0"/>
                </a:cubicBezTo>
                <a:cubicBezTo>
                  <a:pt x="4474826" y="11637"/>
                  <a:pt x="4645992" y="-25466"/>
                  <a:pt x="4826282" y="0"/>
                </a:cubicBezTo>
                <a:cubicBezTo>
                  <a:pt x="5006572" y="25466"/>
                  <a:pt x="5336896" y="14612"/>
                  <a:pt x="5493540" y="0"/>
                </a:cubicBezTo>
                <a:cubicBezTo>
                  <a:pt x="5650184" y="-14612"/>
                  <a:pt x="5899864" y="-25146"/>
                  <a:pt x="6080728" y="0"/>
                </a:cubicBezTo>
                <a:cubicBezTo>
                  <a:pt x="6261592" y="25146"/>
                  <a:pt x="6314192" y="-848"/>
                  <a:pt x="6507773" y="0"/>
                </a:cubicBezTo>
                <a:cubicBezTo>
                  <a:pt x="6701354" y="848"/>
                  <a:pt x="6964558" y="22911"/>
                  <a:pt x="7255103" y="0"/>
                </a:cubicBezTo>
                <a:cubicBezTo>
                  <a:pt x="7545648" y="-22911"/>
                  <a:pt x="7935399" y="-8693"/>
                  <a:pt x="8162574" y="0"/>
                </a:cubicBezTo>
                <a:cubicBezTo>
                  <a:pt x="8238800" y="5107"/>
                  <a:pt x="8318519" y="63824"/>
                  <a:pt x="8318047" y="155473"/>
                </a:cubicBezTo>
                <a:cubicBezTo>
                  <a:pt x="8318327" y="318554"/>
                  <a:pt x="8305785" y="513899"/>
                  <a:pt x="8318047" y="632670"/>
                </a:cubicBezTo>
                <a:cubicBezTo>
                  <a:pt x="8330309" y="751441"/>
                  <a:pt x="8296872" y="950180"/>
                  <a:pt x="8318047" y="1218321"/>
                </a:cubicBezTo>
                <a:cubicBezTo>
                  <a:pt x="8339222" y="1486462"/>
                  <a:pt x="8329096" y="1572682"/>
                  <a:pt x="8318047" y="1760591"/>
                </a:cubicBezTo>
                <a:cubicBezTo>
                  <a:pt x="8306999" y="1948500"/>
                  <a:pt x="8296206" y="2156331"/>
                  <a:pt x="8318047" y="2324551"/>
                </a:cubicBezTo>
                <a:cubicBezTo>
                  <a:pt x="8329908" y="2406984"/>
                  <a:pt x="8250686" y="2479497"/>
                  <a:pt x="8162574" y="2480024"/>
                </a:cubicBezTo>
                <a:cubicBezTo>
                  <a:pt x="8005305" y="2460749"/>
                  <a:pt x="7887670" y="2483708"/>
                  <a:pt x="7735529" y="2480024"/>
                </a:cubicBezTo>
                <a:cubicBezTo>
                  <a:pt x="7583388" y="2476340"/>
                  <a:pt x="7302377" y="2476076"/>
                  <a:pt x="7068270" y="2480024"/>
                </a:cubicBezTo>
                <a:cubicBezTo>
                  <a:pt x="6834163" y="2483972"/>
                  <a:pt x="6595399" y="2476956"/>
                  <a:pt x="6320941" y="2480024"/>
                </a:cubicBezTo>
                <a:cubicBezTo>
                  <a:pt x="6046483" y="2483092"/>
                  <a:pt x="6034769" y="2476903"/>
                  <a:pt x="5893895" y="2480024"/>
                </a:cubicBezTo>
                <a:cubicBezTo>
                  <a:pt x="5753021" y="2483145"/>
                  <a:pt x="5254013" y="2477947"/>
                  <a:pt x="5066495" y="2480024"/>
                </a:cubicBezTo>
                <a:cubicBezTo>
                  <a:pt x="4878977" y="2482101"/>
                  <a:pt x="4552923" y="2480183"/>
                  <a:pt x="4239095" y="2480024"/>
                </a:cubicBezTo>
                <a:cubicBezTo>
                  <a:pt x="3925267" y="2479865"/>
                  <a:pt x="3846986" y="2487192"/>
                  <a:pt x="3571836" y="2480024"/>
                </a:cubicBezTo>
                <a:cubicBezTo>
                  <a:pt x="3296686" y="2472856"/>
                  <a:pt x="3189546" y="2473608"/>
                  <a:pt x="2984649" y="2480024"/>
                </a:cubicBezTo>
                <a:cubicBezTo>
                  <a:pt x="2779752" y="2486440"/>
                  <a:pt x="2569007" y="2499067"/>
                  <a:pt x="2397461" y="2480024"/>
                </a:cubicBezTo>
                <a:cubicBezTo>
                  <a:pt x="2225915" y="2460981"/>
                  <a:pt x="1746869" y="2471990"/>
                  <a:pt x="1570061" y="2480024"/>
                </a:cubicBezTo>
                <a:cubicBezTo>
                  <a:pt x="1393253" y="2488058"/>
                  <a:pt x="1145862" y="2452037"/>
                  <a:pt x="982873" y="2480024"/>
                </a:cubicBezTo>
                <a:cubicBezTo>
                  <a:pt x="819884" y="2508011"/>
                  <a:pt x="518274" y="2466177"/>
                  <a:pt x="155473" y="2480024"/>
                </a:cubicBezTo>
                <a:cubicBezTo>
                  <a:pt x="55705" y="2470402"/>
                  <a:pt x="11127" y="2398623"/>
                  <a:pt x="0" y="2324551"/>
                </a:cubicBezTo>
                <a:cubicBezTo>
                  <a:pt x="25118" y="2109665"/>
                  <a:pt x="14547" y="2027238"/>
                  <a:pt x="0" y="1760591"/>
                </a:cubicBezTo>
                <a:cubicBezTo>
                  <a:pt x="-14547" y="1493944"/>
                  <a:pt x="22859" y="1395183"/>
                  <a:pt x="0" y="1196630"/>
                </a:cubicBezTo>
                <a:cubicBezTo>
                  <a:pt x="-22859" y="998077"/>
                  <a:pt x="-22379" y="950975"/>
                  <a:pt x="0" y="719433"/>
                </a:cubicBezTo>
                <a:cubicBezTo>
                  <a:pt x="22379" y="487891"/>
                  <a:pt x="15401" y="274856"/>
                  <a:pt x="0" y="155473"/>
                </a:cubicBezTo>
                <a:close/>
              </a:path>
              <a:path w="8318047" h="2480024" stroke="0" extrusionOk="0">
                <a:moveTo>
                  <a:pt x="0" y="155473"/>
                </a:moveTo>
                <a:cubicBezTo>
                  <a:pt x="3953" y="66112"/>
                  <a:pt x="81320" y="-7127"/>
                  <a:pt x="155473" y="0"/>
                </a:cubicBezTo>
                <a:cubicBezTo>
                  <a:pt x="353851" y="697"/>
                  <a:pt x="556031" y="-24181"/>
                  <a:pt x="662589" y="0"/>
                </a:cubicBezTo>
                <a:cubicBezTo>
                  <a:pt x="769147" y="24181"/>
                  <a:pt x="938182" y="23221"/>
                  <a:pt x="1169706" y="0"/>
                </a:cubicBezTo>
                <a:cubicBezTo>
                  <a:pt x="1401230" y="-23221"/>
                  <a:pt x="1669368" y="3393"/>
                  <a:pt x="1997106" y="0"/>
                </a:cubicBezTo>
                <a:cubicBezTo>
                  <a:pt x="2324844" y="-3393"/>
                  <a:pt x="2379406" y="5266"/>
                  <a:pt x="2584294" y="0"/>
                </a:cubicBezTo>
                <a:cubicBezTo>
                  <a:pt x="2789182" y="-5266"/>
                  <a:pt x="2922823" y="1081"/>
                  <a:pt x="3171481" y="0"/>
                </a:cubicBezTo>
                <a:cubicBezTo>
                  <a:pt x="3420139" y="-1081"/>
                  <a:pt x="3485071" y="21360"/>
                  <a:pt x="3758668" y="0"/>
                </a:cubicBezTo>
                <a:cubicBezTo>
                  <a:pt x="4032265" y="-21360"/>
                  <a:pt x="4086664" y="26157"/>
                  <a:pt x="4345856" y="0"/>
                </a:cubicBezTo>
                <a:cubicBezTo>
                  <a:pt x="4605048" y="-26157"/>
                  <a:pt x="4760347" y="-2886"/>
                  <a:pt x="5093185" y="0"/>
                </a:cubicBezTo>
                <a:cubicBezTo>
                  <a:pt x="5426023" y="2886"/>
                  <a:pt x="5507692" y="-29094"/>
                  <a:pt x="5840515" y="0"/>
                </a:cubicBezTo>
                <a:cubicBezTo>
                  <a:pt x="6173338" y="29094"/>
                  <a:pt x="6242006" y="-24583"/>
                  <a:pt x="6427702" y="0"/>
                </a:cubicBezTo>
                <a:cubicBezTo>
                  <a:pt x="6613398" y="24583"/>
                  <a:pt x="6840790" y="-14074"/>
                  <a:pt x="7094961" y="0"/>
                </a:cubicBezTo>
                <a:cubicBezTo>
                  <a:pt x="7349132" y="14074"/>
                  <a:pt x="7736518" y="11715"/>
                  <a:pt x="8162574" y="0"/>
                </a:cubicBezTo>
                <a:cubicBezTo>
                  <a:pt x="8246097" y="1000"/>
                  <a:pt x="8328053" y="67640"/>
                  <a:pt x="8318047" y="155473"/>
                </a:cubicBezTo>
                <a:cubicBezTo>
                  <a:pt x="8332944" y="270401"/>
                  <a:pt x="8291779" y="553292"/>
                  <a:pt x="8318047" y="697743"/>
                </a:cubicBezTo>
                <a:cubicBezTo>
                  <a:pt x="8344316" y="842194"/>
                  <a:pt x="8327459" y="1014715"/>
                  <a:pt x="8318047" y="1196630"/>
                </a:cubicBezTo>
                <a:cubicBezTo>
                  <a:pt x="8308635" y="1378545"/>
                  <a:pt x="8296201" y="1476414"/>
                  <a:pt x="8318047" y="1673828"/>
                </a:cubicBezTo>
                <a:cubicBezTo>
                  <a:pt x="8339893" y="1871242"/>
                  <a:pt x="8317346" y="2103046"/>
                  <a:pt x="8318047" y="2324551"/>
                </a:cubicBezTo>
                <a:cubicBezTo>
                  <a:pt x="8327806" y="2416544"/>
                  <a:pt x="8255724" y="2493581"/>
                  <a:pt x="8162574" y="2480024"/>
                </a:cubicBezTo>
                <a:cubicBezTo>
                  <a:pt x="8029413" y="2472967"/>
                  <a:pt x="7759030" y="2475296"/>
                  <a:pt x="7575387" y="2480024"/>
                </a:cubicBezTo>
                <a:cubicBezTo>
                  <a:pt x="7391744" y="2484752"/>
                  <a:pt x="7271872" y="2459654"/>
                  <a:pt x="7148341" y="2480024"/>
                </a:cubicBezTo>
                <a:cubicBezTo>
                  <a:pt x="7024810" y="2500394"/>
                  <a:pt x="6925185" y="2495379"/>
                  <a:pt x="6721296" y="2480024"/>
                </a:cubicBezTo>
                <a:cubicBezTo>
                  <a:pt x="6517407" y="2464669"/>
                  <a:pt x="6385182" y="2466771"/>
                  <a:pt x="6294250" y="2480024"/>
                </a:cubicBezTo>
                <a:cubicBezTo>
                  <a:pt x="6203318" y="2493277"/>
                  <a:pt x="5916234" y="2508295"/>
                  <a:pt x="5626992" y="2480024"/>
                </a:cubicBezTo>
                <a:cubicBezTo>
                  <a:pt x="5337750" y="2451753"/>
                  <a:pt x="5251897" y="2476801"/>
                  <a:pt x="5119876" y="2480024"/>
                </a:cubicBezTo>
                <a:cubicBezTo>
                  <a:pt x="4987855" y="2483247"/>
                  <a:pt x="4621218" y="2489518"/>
                  <a:pt x="4452617" y="2480024"/>
                </a:cubicBezTo>
                <a:cubicBezTo>
                  <a:pt x="4284016" y="2470530"/>
                  <a:pt x="4169049" y="2463353"/>
                  <a:pt x="3945501" y="2480024"/>
                </a:cubicBezTo>
                <a:cubicBezTo>
                  <a:pt x="3721953" y="2496695"/>
                  <a:pt x="3368904" y="2445436"/>
                  <a:pt x="3198171" y="2480024"/>
                </a:cubicBezTo>
                <a:cubicBezTo>
                  <a:pt x="3027438" y="2514613"/>
                  <a:pt x="2692229" y="2482813"/>
                  <a:pt x="2530913" y="2480024"/>
                </a:cubicBezTo>
                <a:cubicBezTo>
                  <a:pt x="2369597" y="2477235"/>
                  <a:pt x="2115592" y="2469556"/>
                  <a:pt x="1943726" y="2480024"/>
                </a:cubicBezTo>
                <a:cubicBezTo>
                  <a:pt x="1771860" y="2490492"/>
                  <a:pt x="1641032" y="2501054"/>
                  <a:pt x="1516680" y="2480024"/>
                </a:cubicBezTo>
                <a:cubicBezTo>
                  <a:pt x="1392328" y="2458994"/>
                  <a:pt x="1240733" y="2488150"/>
                  <a:pt x="1089635" y="2480024"/>
                </a:cubicBezTo>
                <a:cubicBezTo>
                  <a:pt x="938537" y="2471898"/>
                  <a:pt x="582653" y="2511068"/>
                  <a:pt x="155473" y="2480024"/>
                </a:cubicBezTo>
                <a:cubicBezTo>
                  <a:pt x="49051" y="2482730"/>
                  <a:pt x="3900" y="2424200"/>
                  <a:pt x="0" y="2324551"/>
                </a:cubicBezTo>
                <a:cubicBezTo>
                  <a:pt x="3830" y="2137809"/>
                  <a:pt x="-11056" y="1919491"/>
                  <a:pt x="0" y="1738900"/>
                </a:cubicBezTo>
                <a:cubicBezTo>
                  <a:pt x="11056" y="1558309"/>
                  <a:pt x="16654" y="1294362"/>
                  <a:pt x="0" y="1174940"/>
                </a:cubicBezTo>
                <a:cubicBezTo>
                  <a:pt x="-16654" y="1055518"/>
                  <a:pt x="17880" y="829267"/>
                  <a:pt x="0" y="676052"/>
                </a:cubicBezTo>
                <a:cubicBezTo>
                  <a:pt x="-17880" y="522837"/>
                  <a:pt x="-555" y="291646"/>
                  <a:pt x="0" y="155473"/>
                </a:cubicBezTo>
                <a:close/>
              </a:path>
            </a:pathLst>
          </a:custGeom>
          <a:solidFill>
            <a:srgbClr val="FFFBEF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261074596">
                  <a:prstGeom prst="roundRect">
                    <a:avLst>
                      <a:gd name="adj" fmla="val 626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56408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FFF5CB-89F8-4452-8BE7-921970AFA86D}"/>
              </a:ext>
            </a:extLst>
          </p:cNvPr>
          <p:cNvSpPr/>
          <p:nvPr/>
        </p:nvSpPr>
        <p:spPr>
          <a:xfrm>
            <a:off x="704849" y="2374409"/>
            <a:ext cx="8123465" cy="115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是有著豐裕物資及</a:t>
            </a:r>
            <a:r>
              <a:rPr lang="zh-TW" altLang="en-US" sz="2800" b="1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生活機能便利</a:t>
            </a:r>
            <a:r>
              <a:rPr lang="zh-TW" altLang="en-US" sz="28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的地方？</a:t>
            </a:r>
            <a:r>
              <a:rPr lang="en-US" altLang="zh-TW" sz="28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還是儘量減少人為物質文明，保有</a:t>
            </a:r>
            <a:r>
              <a:rPr lang="zh-TW" altLang="en-US" sz="2800" b="1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簡樸自然的環境</a:t>
            </a:r>
            <a:r>
              <a:rPr lang="zh-TW" altLang="en-US" sz="28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EF0B76-C6D2-4C04-87F4-B2E2E67814A7}"/>
              </a:ext>
            </a:extLst>
          </p:cNvPr>
          <p:cNvSpPr/>
          <p:nvPr/>
        </p:nvSpPr>
        <p:spPr>
          <a:xfrm>
            <a:off x="762925" y="1124136"/>
            <a:ext cx="7787091" cy="12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什麼樣的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家園最令你嚮往？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BD72FE3-F409-43E0-AFD0-E2427ADD044A}"/>
              </a:ext>
            </a:extLst>
          </p:cNvPr>
          <p:cNvSpPr txBox="1"/>
          <p:nvPr/>
        </p:nvSpPr>
        <p:spPr>
          <a:xfrm>
            <a:off x="-1" y="2998253"/>
            <a:ext cx="297518" cy="913501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13FF96B-733B-4E36-9E7C-81DB74068AD8}"/>
              </a:ext>
            </a:extLst>
          </p:cNvPr>
          <p:cNvSpPr/>
          <p:nvPr/>
        </p:nvSpPr>
        <p:spPr>
          <a:xfrm>
            <a:off x="594737" y="3619391"/>
            <a:ext cx="8123465" cy="1230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不同的選擇，便會有不同的得與失，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你的選擇會是什麼呢？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904283-F8D5-4C91-BD09-8D48E2FCB7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5" y="1184922"/>
            <a:ext cx="1964551" cy="1105060"/>
          </a:xfrm>
          <a:prstGeom prst="roundRect">
            <a:avLst/>
          </a:prstGeom>
          <a:effectLst>
            <a:outerShdw dist="38100" dir="2700000" algn="tl" rotWithShape="0">
              <a:schemeClr val="accent4">
                <a:lumMod val="60000"/>
                <a:lumOff val="40000"/>
              </a:scheme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149FCAE-01EB-4B0F-BF87-1A4BABA33A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0391" y="1184922"/>
            <a:ext cx="1964551" cy="1105059"/>
          </a:xfrm>
          <a:prstGeom prst="roundRect">
            <a:avLst/>
          </a:prstGeom>
          <a:effectLst>
            <a:outerShdw dist="38100" dir="2700000" algn="tl" rotWithShape="0">
              <a:schemeClr val="accent4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字辨：庖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5070" y="916165"/>
          <a:ext cx="8280000" cy="289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5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262973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2128520">
                  <a:extLst>
                    <a:ext uri="{9D8B030D-6E8A-4147-A177-3AD203B41FA5}">
                      <a16:colId xmlns:a16="http://schemas.microsoft.com/office/drawing/2014/main" val="1545937515"/>
                    </a:ext>
                  </a:extLst>
                </a:gridCol>
                <a:gridCol w="435595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5802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刨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ㄆㄠˊ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挖掘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刨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根究底。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ㄅㄠˋ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削刮成碎屑。通「鉋」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刨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冰、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刨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木頭。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912445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枹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ㄈㄨˊ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枹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鼓相應。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09521"/>
                  </a:ext>
                </a:extLst>
              </a:tr>
            </a:tbl>
          </a:graphicData>
        </a:graphic>
      </p:graphicFrame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0C80F696-ECC7-41E5-B3AD-8E5043378EF1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26669C4-2EB0-4133-9D37-9D37B56D5922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8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音辨：會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53269"/>
              </p:ext>
            </p:extLst>
          </p:nvPr>
        </p:nvGraphicFramePr>
        <p:xfrm>
          <a:off x="465070" y="916165"/>
          <a:ext cx="8277350" cy="2238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550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545937515"/>
                    </a:ext>
                  </a:extLst>
                </a:gridCol>
                <a:gridCol w="50508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58024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ㄏㄨㄟˋ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合于桑林之舞，乃中經首之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盟會、諸侯相會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諸侯恐懼，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盟而謀弱秦。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（賈誼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過秦論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912445"/>
                  </a:ext>
                </a:extLst>
              </a:tr>
            </a:tbl>
          </a:graphicData>
        </a:graphic>
      </p:graphicFrame>
      <p:sp>
        <p:nvSpPr>
          <p:cNvPr id="1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45C6148-41C4-48E2-BE0E-117DB9898B97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6">
            <a:extLst>
              <a:ext uri="{FF2B5EF4-FFF2-40B4-BE49-F238E27FC236}">
                <a16:creationId xmlns:a16="http://schemas.microsoft.com/office/drawing/2014/main" id="{996166F0-D93E-4A0D-B5A7-EA9D65505128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3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音辨：會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79716"/>
              </p:ext>
            </p:extLst>
          </p:nvPr>
        </p:nvGraphicFramePr>
        <p:xfrm>
          <a:off x="465070" y="916165"/>
          <a:ext cx="8280950" cy="320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550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545937515"/>
                    </a:ext>
                  </a:extLst>
                </a:gridCol>
                <a:gridCol w="50544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ㄏㄨㄟˋ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聚會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數而禮勤，物薄而情厚。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（司馬光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訓儉示康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21199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ㄎㄨㄞˋ</a:t>
                      </a:r>
                      <a:endParaRPr lang="en-US" altLang="zh-TW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總合計算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誰習計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，能為文收責於薛者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乎？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spc="-5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戰國策．馮諼客孟嘗君</a:t>
                      </a:r>
                      <a:r>
                        <a:rPr lang="en-US" altLang="zh-TW" sz="2800" kern="1200" spc="-5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68006"/>
                  </a:ext>
                </a:extLst>
              </a:tr>
            </a:tbl>
          </a:graphicData>
        </a:graphic>
      </p:graphicFrame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EA7EEC86-0C63-4999-AF6A-4A32D2F12369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660F5C83-3C52-4253-83BA-07025486A072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7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3672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34773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274C32-8853-4824-B071-A79E2C0E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788775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描寫庖丁為文惠君解牛的情景。</a:t>
            </a:r>
          </a:p>
        </p:txBody>
      </p:sp>
    </p:spTree>
    <p:extLst>
      <p:ext uri="{BB962C8B-B14F-4D97-AF65-F5344CB8AC3E}">
        <p14:creationId xmlns:p14="http://schemas.microsoft.com/office/powerpoint/2010/main" val="33997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3672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34773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274C32-8853-4824-B071-A79E2C0E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642130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述庖丁解牛如同歌舞表演，動作不僅熟練，且富節奏與美感，使文惠君發出讚嘆，而引發下一段庖丁的議論。本段由視覺寫到聽覺，最後聯結到上古樂舞，展現庖丁解牛技藝的高超，塑造了出神入化的廚師形象。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6988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1732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庖丁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刀對曰：「臣之所好者，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也，進乎技矣。始臣之解牛之時，所見無非牛者，三年之後，未嘗見全牛也。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400" normalizeH="0" baseline="0" noProof="0" dirty="0">
                <a:ln>
                  <a:noFill/>
                </a:ln>
                <a:solidFill>
                  <a:srgbClr val="2318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第二段</a:t>
            </a:r>
            <a:endParaRPr kumimoji="0" lang="zh-CN" altLang="en-US" sz="3200" b="1" i="0" u="none" strike="noStrike" kern="1200" cap="none" spc="400" normalizeH="0" baseline="0" noProof="0" dirty="0">
              <a:ln>
                <a:noFill/>
              </a:ln>
              <a:solidFill>
                <a:srgbClr val="2318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8BD6E85E-AEDE-4D97-81D9-247FB55458C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89EFD23-D46B-4384-937D-128717DCF38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7809A-BAEA-46CA-9BC3-99AD79FA1F33}"/>
              </a:ext>
            </a:extLst>
          </p:cNvPr>
          <p:cNvSpPr/>
          <p:nvPr/>
        </p:nvSpPr>
        <p:spPr>
          <a:xfrm>
            <a:off x="2119389" y="122794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C5404AB-515D-45CA-ABBC-696B14C74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89" y="1656303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F44CA7-F04B-4EC8-ACF1-178A89F23BAA}"/>
              </a:ext>
            </a:extLst>
          </p:cNvPr>
          <p:cNvSpPr/>
          <p:nvPr/>
        </p:nvSpPr>
        <p:spPr>
          <a:xfrm>
            <a:off x="7180339" y="122794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52ECA01-2C47-402F-A489-760904FA8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417" y="1667942"/>
            <a:ext cx="252552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事物的規律及原理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15BB3E-D524-49F1-9342-6DAE45E24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49" y="467387"/>
            <a:ext cx="5675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反對「善哉！技蓋至此」之論，認為自己解牛已達「道」的境界而非「技」的層次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B17491E-0011-4C87-B812-6247D4535DB8}"/>
              </a:ext>
            </a:extLst>
          </p:cNvPr>
          <p:cNvCxnSpPr>
            <a:cxnSpLocks/>
          </p:cNvCxnSpPr>
          <p:nvPr/>
        </p:nvCxnSpPr>
        <p:spPr>
          <a:xfrm>
            <a:off x="4712608" y="1656750"/>
            <a:ext cx="381233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0CE61D63-A4AB-4BA9-B069-2BE8FE0D8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608" y="1728758"/>
            <a:ext cx="609550" cy="298679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C9C24E70-E543-4A19-8312-4B18392F6CDA}"/>
              </a:ext>
            </a:extLst>
          </p:cNvPr>
          <p:cNvCxnSpPr>
            <a:cxnSpLocks/>
          </p:cNvCxnSpPr>
          <p:nvPr/>
        </p:nvCxnSpPr>
        <p:spPr>
          <a:xfrm>
            <a:off x="458108" y="2875950"/>
            <a:ext cx="161199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hlinkClick r:id="rId5" action="ppaction://hlinksldjump"/>
            <a:extLst>
              <a:ext uri="{FF2B5EF4-FFF2-40B4-BE49-F238E27FC236}">
                <a16:creationId xmlns:a16="http://schemas.microsoft.com/office/drawing/2014/main" id="{30FEB9DF-3160-4D17-B180-A310CFD5D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51" y="2199150"/>
            <a:ext cx="628598" cy="64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DA7CD31E-1B99-46B9-91AE-6C6B218B1990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P.187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548311E-4E19-4B01-9AAE-802D135BA777}"/>
              </a:ext>
            </a:extLst>
          </p:cNvPr>
          <p:cNvSpPr txBox="1"/>
          <p:nvPr/>
        </p:nvSpPr>
        <p:spPr>
          <a:xfrm>
            <a:off x="6653841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6AE2C7D9-8D68-43C6-A167-F44ECC36CF42}"/>
              </a:ext>
            </a:extLst>
          </p:cNvPr>
          <p:cNvSpPr txBox="1"/>
          <p:nvPr/>
        </p:nvSpPr>
        <p:spPr>
          <a:xfrm>
            <a:off x="7322232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25110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3" grpId="0" animBg="1"/>
      <p:bldP spid="13" grpId="1" animBg="1"/>
      <p:bldP spid="14" grpId="0"/>
      <p:bldP spid="14" grpId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>
            <a:extLst>
              <a:ext uri="{FF2B5EF4-FFF2-40B4-BE49-F238E27FC236}">
                <a16:creationId xmlns:a16="http://schemas.microsoft.com/office/drawing/2014/main" id="{3727F6F7-2AA4-4C1C-A322-AD5A8B25B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4102765"/>
            <a:ext cx="870550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說明解牛之道：依牛體結構運刀，避開筋骨，保護刀刃。</a:t>
            </a:r>
            <a:r>
              <a:rPr lang="en-US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以解牛言養生之道，喻處世須認識事物的客觀規律，</a:t>
            </a:r>
            <a:r>
              <a:rPr lang="en-US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掌握天理，與世無忤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343872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之時，臣以神遇而不以目視，官知止而神欲</a:t>
            </a:r>
            <a:r>
              <a:rPr lang="zh-TW" altLang="en-US" sz="3200" spc="-500" dirty="0">
                <a:latin typeface="標楷體" panose="03000509000000000000" pitchFamily="65" charset="-120"/>
                <a:ea typeface="標楷體" panose="03000509000000000000" pitchFamily="65" charset="-120"/>
              </a:rPr>
              <a:t>行，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依乎天理，批大</a:t>
            </a:r>
            <a:r>
              <a:rPr lang="zh-TW" altLang="en-US" sz="3200" spc="-500" dirty="0">
                <a:latin typeface="標楷體" panose="03000509000000000000" pitchFamily="65" charset="-120"/>
                <a:ea typeface="標楷體" panose="03000509000000000000" pitchFamily="65" charset="-120"/>
              </a:rPr>
              <a:t>郤 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導大</a:t>
            </a:r>
            <a:r>
              <a:rPr lang="zh-TW" altLang="en-US" sz="3200" spc="-500" dirty="0">
                <a:latin typeface="標楷體" panose="03000509000000000000" pitchFamily="65" charset="-120"/>
                <a:ea typeface="標楷體" panose="03000509000000000000" pitchFamily="65" charset="-120"/>
              </a:rPr>
              <a:t>窾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spc="-5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其固然，技經肯綮 之未嘗，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軱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乎？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8BD6E85E-AEDE-4D97-81D9-247FB55458C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89EFD23-D46B-4384-937D-128717DCF38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64470-0381-4635-BA0C-605D831B9213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400" normalizeH="0" baseline="0" noProof="0" dirty="0">
                <a:ln>
                  <a:noFill/>
                </a:ln>
                <a:solidFill>
                  <a:srgbClr val="2318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第二段</a:t>
            </a:r>
            <a:endParaRPr kumimoji="0" lang="zh-CN" altLang="en-US" sz="3200" b="1" i="0" u="none" strike="noStrike" kern="1200" cap="none" spc="400" normalizeH="0" baseline="0" noProof="0" dirty="0">
              <a:ln>
                <a:noFill/>
              </a:ln>
              <a:solidFill>
                <a:srgbClr val="2318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圖片 7">
            <a:hlinkClick r:id="rId4" action="ppaction://hlinksldjump"/>
            <a:extLst>
              <a:ext uri="{FF2B5EF4-FFF2-40B4-BE49-F238E27FC236}">
                <a16:creationId xmlns:a16="http://schemas.microsoft.com/office/drawing/2014/main" id="{439D6625-A815-4AC8-9640-FA7F8805A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29" y="3428500"/>
            <a:ext cx="128048" cy="64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1505CEF-1DCE-4A23-A77A-533F5C955D63}"/>
              </a:ext>
            </a:extLst>
          </p:cNvPr>
          <p:cNvSpPr/>
          <p:nvPr/>
        </p:nvSpPr>
        <p:spPr>
          <a:xfrm>
            <a:off x="447927" y="1227947"/>
            <a:ext cx="82207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49A0DD5-627A-44B9-B937-C233D6A11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26" y="1654537"/>
            <a:ext cx="82207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當今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188652D-FA93-4C04-81D8-E7C360925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462" y="1650460"/>
            <a:ext cx="5995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「官止神行」為解牛的最高境界，乃掌握事物本質，超越感官知覺，純以心神直覺行事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59510E0-124F-45AA-A915-3B83D1906931}"/>
              </a:ext>
            </a:extLst>
          </p:cNvPr>
          <p:cNvCxnSpPr>
            <a:cxnSpLocks/>
          </p:cNvCxnSpPr>
          <p:nvPr/>
        </p:nvCxnSpPr>
        <p:spPr>
          <a:xfrm>
            <a:off x="2544411" y="1652428"/>
            <a:ext cx="604713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37846444-94B7-4B80-852D-1339921E5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411" y="1724436"/>
            <a:ext cx="609550" cy="298679"/>
          </a:xfrm>
          <a:prstGeom prst="rect">
            <a:avLst/>
          </a:prstGeo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BCB9435D-32F7-4949-A607-2EE851EBD970}"/>
              </a:ext>
            </a:extLst>
          </p:cNvPr>
          <p:cNvCxnSpPr>
            <a:cxnSpLocks/>
          </p:cNvCxnSpPr>
          <p:nvPr/>
        </p:nvCxnSpPr>
        <p:spPr>
          <a:xfrm>
            <a:off x="441576" y="2863176"/>
            <a:ext cx="82207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D4A64D3-FA2C-494D-8872-2CD548C87AD2}"/>
              </a:ext>
            </a:extLst>
          </p:cNvPr>
          <p:cNvGrpSpPr/>
          <p:nvPr/>
        </p:nvGrpSpPr>
        <p:grpSpPr>
          <a:xfrm>
            <a:off x="4717055" y="2420451"/>
            <a:ext cx="601122" cy="457785"/>
            <a:chOff x="6047357" y="3267875"/>
            <a:chExt cx="601122" cy="457785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95326689-B935-48E7-BB64-2A208B7CD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5EB2FD46-EAA3-4ADA-B495-ACCBB9EDD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ㄒㄧ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7DBEAED-27ED-4E71-A17D-6FC710A0ABE6}"/>
              </a:ext>
            </a:extLst>
          </p:cNvPr>
          <p:cNvGrpSpPr/>
          <p:nvPr/>
        </p:nvGrpSpPr>
        <p:grpSpPr>
          <a:xfrm>
            <a:off x="6406271" y="2437281"/>
            <a:ext cx="596837" cy="481799"/>
            <a:chOff x="7867881" y="1192800"/>
            <a:chExt cx="596837" cy="481799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43CD086F-9AAE-44E2-A4DD-23C0C5055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D3BD6506-147A-405E-B5EB-CE812EA09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ㄎㄨㄢ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2B419E9D-1F3A-4BD3-893D-86E8FBBABADF}"/>
              </a:ext>
            </a:extLst>
          </p:cNvPr>
          <p:cNvGrpSpPr/>
          <p:nvPr/>
        </p:nvGrpSpPr>
        <p:grpSpPr>
          <a:xfrm>
            <a:off x="1959600" y="3646952"/>
            <a:ext cx="596837" cy="481799"/>
            <a:chOff x="7867881" y="1192800"/>
            <a:chExt cx="596837" cy="481799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92159423-143A-41DD-A15D-67CAFEE65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70673423-547D-4372-8A92-64D682307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ㄑ一ㄥ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FA8077A-467B-4CE6-A209-8D2DDBE2F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516" y="3710977"/>
            <a:ext cx="392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ㄍㄨ</a:t>
            </a:r>
            <a:endParaRPr lang="en-US" altLang="zh-TW" sz="1200" b="1" dirty="0">
              <a:solidFill>
                <a:srgbClr val="FF5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45EB46D6-BE95-4F14-9309-B8FEE0FA0A51}"/>
              </a:ext>
            </a:extLst>
          </p:cNvPr>
          <p:cNvCxnSpPr>
            <a:cxnSpLocks/>
          </p:cNvCxnSpPr>
          <p:nvPr/>
        </p:nvCxnSpPr>
        <p:spPr>
          <a:xfrm>
            <a:off x="1554480" y="2868521"/>
            <a:ext cx="750272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圖片 30">
            <a:extLst>
              <a:ext uri="{FF2B5EF4-FFF2-40B4-BE49-F238E27FC236}">
                <a16:creationId xmlns:a16="http://schemas.microsoft.com/office/drawing/2014/main" id="{BE2ECC6A-F7D8-4508-9547-BBF94DBCF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" y="2940529"/>
            <a:ext cx="609550" cy="298679"/>
          </a:xfrm>
          <a:prstGeom prst="rect">
            <a:avLst/>
          </a:prstGeom>
        </p:spPr>
      </p:pic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D95D1809-6255-4135-A530-B40D0DC2B63A}"/>
              </a:ext>
            </a:extLst>
          </p:cNvPr>
          <p:cNvCxnSpPr>
            <a:cxnSpLocks/>
          </p:cNvCxnSpPr>
          <p:nvPr/>
        </p:nvCxnSpPr>
        <p:spPr>
          <a:xfrm>
            <a:off x="448430" y="4096708"/>
            <a:ext cx="608701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EC6888B0-EFB7-47C5-8490-2267318B8491}"/>
              </a:ext>
            </a:extLst>
          </p:cNvPr>
          <p:cNvSpPr/>
          <p:nvPr/>
        </p:nvSpPr>
        <p:spPr>
          <a:xfrm>
            <a:off x="3894982" y="3657095"/>
            <a:ext cx="82207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F64B21A-F15F-442F-8C91-E505EE245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981" y="3221999"/>
            <a:ext cx="82207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何況</a:t>
            </a:r>
          </a:p>
        </p:txBody>
      </p:sp>
      <p:sp>
        <p:nvSpPr>
          <p:cNvPr id="4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A7EF9FB-17B2-47EE-A359-0B082D876B03}"/>
              </a:ext>
            </a:extLst>
          </p:cNvPr>
          <p:cNvSpPr txBox="1"/>
          <p:nvPr/>
        </p:nvSpPr>
        <p:spPr>
          <a:xfrm>
            <a:off x="5290757" y="3395422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4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9994473-1068-4688-8017-3CAB9118AE6D}"/>
              </a:ext>
            </a:extLst>
          </p:cNvPr>
          <p:cNvSpPr txBox="1"/>
          <p:nvPr/>
        </p:nvSpPr>
        <p:spPr>
          <a:xfrm>
            <a:off x="7017809" y="2891981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20D9898-AE8E-49E6-A9D0-B793F6AB3BFA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P.187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F0154F99-7733-4948-B504-930EE350A219}"/>
              </a:ext>
            </a:extLst>
          </p:cNvPr>
          <p:cNvSpPr txBox="1"/>
          <p:nvPr/>
        </p:nvSpPr>
        <p:spPr>
          <a:xfrm>
            <a:off x="6653841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A37C3556-4E52-40E1-B044-51664A2E4457}"/>
              </a:ext>
            </a:extLst>
          </p:cNvPr>
          <p:cNvSpPr txBox="1"/>
          <p:nvPr/>
        </p:nvSpPr>
        <p:spPr>
          <a:xfrm>
            <a:off x="7322232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937ACFC6-AD24-4136-A965-6DB37D3CEFC6}"/>
              </a:ext>
            </a:extLst>
          </p:cNvPr>
          <p:cNvGrpSpPr/>
          <p:nvPr/>
        </p:nvGrpSpPr>
        <p:grpSpPr>
          <a:xfrm>
            <a:off x="395185" y="3427435"/>
            <a:ext cx="3142504" cy="648000"/>
            <a:chOff x="276163" y="4543409"/>
            <a:chExt cx="3142504" cy="648000"/>
          </a:xfrm>
        </p:grpSpPr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F073AB65-B63D-46F0-9864-276612FEB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9577" y="4543409"/>
              <a:ext cx="159090" cy="648000"/>
            </a:xfrm>
            <a:prstGeom prst="rect">
              <a:avLst/>
            </a:prstGeom>
          </p:spPr>
        </p:pic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9F27CBD7-80C4-44D9-8BA4-64864F72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63" y="4543409"/>
              <a:ext cx="659640" cy="648000"/>
            </a:xfrm>
            <a:prstGeom prst="rect">
              <a:avLst/>
            </a:prstGeom>
          </p:spPr>
        </p:pic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CFC53F48-5D3C-4A8D-8F11-9ED5D59C6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912" y="3403607"/>
            <a:ext cx="5750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倒裝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36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9" grpId="0" animBg="1"/>
      <p:bldP spid="10" grpId="0" animBg="1"/>
      <p:bldP spid="10" grpId="1" animBg="1"/>
      <p:bldP spid="13" grpId="0"/>
      <p:bldP spid="13" grpId="1"/>
      <p:bldP spid="34" grpId="0" animBg="1"/>
      <p:bldP spid="35" grpId="0" animBg="1"/>
      <p:bldP spid="35" grpId="1" animBg="1"/>
      <p:bldP spid="41" grpId="0" animBg="1"/>
      <p:bldP spid="42" grpId="0" animBg="1"/>
      <p:bldP spid="49" grpId="0"/>
      <p:bldP spid="49" grpId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EC7D02-E523-4D34-AABF-B2CDA336CDC9}"/>
              </a:ext>
            </a:extLst>
          </p:cNvPr>
          <p:cNvSpPr/>
          <p:nvPr/>
        </p:nvSpPr>
        <p:spPr>
          <a:xfrm>
            <a:off x="313200" y="360000"/>
            <a:ext cx="8419266" cy="2336537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始臣之解牛之時，所見無非牛者，三年之後，未嘗見全牛也。方今之時，臣以神遇而不以目視，官知止而神欲行，依乎天理，批大郤，導大窾，因其固然，技經肯綮之未嘗，而況大軱</a:t>
            </a: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乎</a:t>
            </a:r>
            <a:endParaRPr lang="zh-TW" altLang="en-US" sz="3000" b="1" spc="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5C95A9-6A6F-48EE-BDD7-B2226A8E59A1}"/>
              </a:ext>
            </a:extLst>
          </p:cNvPr>
          <p:cNvSpPr/>
          <p:nvPr/>
        </p:nvSpPr>
        <p:spPr>
          <a:xfrm>
            <a:off x="313200" y="27297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層遞</a:t>
            </a:r>
            <a:endParaRPr lang="zh-TW" altLang="en-US" sz="2800" dirty="0"/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9C5921A-DDF1-4550-9A67-701338E9DEF8}"/>
              </a:ext>
            </a:extLst>
          </p:cNvPr>
          <p:cNvSpPr txBox="1"/>
          <p:nvPr/>
        </p:nvSpPr>
        <p:spPr>
          <a:xfrm>
            <a:off x="7968132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0326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義辨：因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52630"/>
              </p:ext>
            </p:extLst>
          </p:nvPr>
        </p:nvGraphicFramePr>
        <p:xfrm>
          <a:off x="465070" y="916165"/>
          <a:ext cx="8280000" cy="3353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8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545937515"/>
                    </a:ext>
                  </a:extLst>
                </a:gridCol>
                <a:gridCol w="624952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58024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依照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其固然。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21199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於是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摸地上刑械，作投擊勢。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（方苞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左忠毅公逸事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68006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憑藉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人之力而敝之，不仁。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左傳．燭之武退秦師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61060"/>
                  </a:ext>
                </a:extLst>
              </a:tr>
            </a:tbl>
          </a:graphicData>
        </a:graphic>
      </p:graphicFrame>
      <p:sp>
        <p:nvSpPr>
          <p:cNvPr id="1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45C6148-41C4-48E2-BE0E-117DB9898B97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6">
            <a:extLst>
              <a:ext uri="{FF2B5EF4-FFF2-40B4-BE49-F238E27FC236}">
                <a16:creationId xmlns:a16="http://schemas.microsoft.com/office/drawing/2014/main" id="{996166F0-D93E-4A0D-B5A7-EA9D65505128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6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義辨：因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02023"/>
              </p:ext>
            </p:extLst>
          </p:nvPr>
        </p:nvGraphicFramePr>
        <p:xfrm>
          <a:off x="465070" y="916165"/>
          <a:ext cx="8280000" cy="2695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8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545937515"/>
                    </a:ext>
                  </a:extLst>
                </a:gridCol>
                <a:gridCol w="624952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58024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沿襲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殷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於夏禮，所損益可知也。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論語．為政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08346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恩所加，則思無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喜以謬賞。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（魏徵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諫太宗十思疏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17534"/>
                  </a:ext>
                </a:extLst>
              </a:tr>
            </a:tbl>
          </a:graphicData>
        </a:graphic>
      </p:graphicFrame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D6969297-A3B5-4372-9D20-FCE14513B743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EAA3CDFE-1C3B-46FA-88F2-BFF9E2004250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9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56408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  <p:sp>
        <p:nvSpPr>
          <p:cNvPr id="22" name="箭號: 向右 5"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BD72FE3-F409-43E0-AFD0-E2427ADD044A}"/>
              </a:ext>
            </a:extLst>
          </p:cNvPr>
          <p:cNvSpPr txBox="1"/>
          <p:nvPr/>
        </p:nvSpPr>
        <p:spPr>
          <a:xfrm>
            <a:off x="-1" y="2998253"/>
            <a:ext cx="297518" cy="913501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320DBD4-0997-4D99-8B58-164BE323E331}"/>
              </a:ext>
            </a:extLst>
          </p:cNvPr>
          <p:cNvSpPr/>
          <p:nvPr/>
        </p:nvSpPr>
        <p:spPr>
          <a:xfrm>
            <a:off x="351698" y="1113582"/>
            <a:ext cx="8580596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本文選自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第八十章，後人取首句為標題。世人常被名利、力量迷惑而相互爭奪，當政者更往往為了私欲而發動戰爭，老子希望人民能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回復純樸本性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，不必使用智巧相鬥，於是構想出一個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不受物質欲望控制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、恬靜自足的社會。</a:t>
            </a:r>
          </a:p>
        </p:txBody>
      </p:sp>
    </p:spTree>
    <p:extLst>
      <p:ext uri="{BB962C8B-B14F-4D97-AF65-F5344CB8AC3E}">
        <p14:creationId xmlns:p14="http://schemas.microsoft.com/office/powerpoint/2010/main" val="16363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字辨：軱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26258"/>
              </p:ext>
            </p:extLst>
          </p:nvPr>
        </p:nvGraphicFramePr>
        <p:xfrm>
          <a:off x="465070" y="916165"/>
          <a:ext cx="8280000" cy="381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5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964523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28067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3976220">
                  <a:extLst>
                    <a:ext uri="{9D8B030D-6E8A-4147-A177-3AD203B41FA5}">
                      <a16:colId xmlns:a16="http://schemas.microsoft.com/office/drawing/2014/main" val="1205310300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500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軱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ㄍㄨ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大骨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技經肯綮之未嘗，而況大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軱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乎？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65802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觚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ㄍㄨ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古代盛酒的器具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操卮執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觚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（劉伶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酒德頌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古代書寫的木簡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率爾操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觚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（陸機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文賦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</a:tbl>
          </a:graphicData>
        </a:graphic>
      </p:graphicFrame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0C26495-9667-40F4-8E56-2FF940EF394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33C50E99-9671-4788-A44A-37DED80805A6}"/>
              </a:ext>
            </a:extLst>
          </p:cNvPr>
          <p:cNvGrpSpPr/>
          <p:nvPr/>
        </p:nvGrpSpPr>
        <p:grpSpPr>
          <a:xfrm>
            <a:off x="8359213" y="4326154"/>
            <a:ext cx="519402" cy="614748"/>
            <a:chOff x="8359213" y="4326154"/>
            <a:chExt cx="519402" cy="614748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E3820ACA-3C99-4EDD-ADE7-282EBBDC3E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5" t="57815" b="27488"/>
            <a:stretch/>
          </p:blipFill>
          <p:spPr>
            <a:xfrm>
              <a:off x="8512130" y="4791476"/>
              <a:ext cx="182911" cy="149426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6E1CD62B-88EC-4BA8-A076-7BDB8A5BE0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11" t="75723" r="24440" b="365"/>
            <a:stretch/>
          </p:blipFill>
          <p:spPr>
            <a:xfrm>
              <a:off x="8359213" y="4419078"/>
              <a:ext cx="185058" cy="243114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0BB09C82-36BC-4591-9D24-2702B1AFAC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56" t="58286" r="47473" b="21014"/>
            <a:stretch/>
          </p:blipFill>
          <p:spPr>
            <a:xfrm>
              <a:off x="8512130" y="4326154"/>
              <a:ext cx="366485" cy="210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4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340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良庖歲更刀，割也；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庖月更刀，折也。今臣之刀十九年矣，所解數千牛矣，而刀刃若新發於硎 。彼節者有閒 ，而刀刃者無厚，以無厚入有閒，恢恢乎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於游刃必有餘地矣！</a:t>
            </a: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8BD6E85E-AEDE-4D97-81D9-247FB55458C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89EFD23-D46B-4384-937D-128717DCF38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64470-0381-4635-BA0C-605D831B9213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400" normalizeH="0" baseline="0" noProof="0" dirty="0">
                <a:ln>
                  <a:noFill/>
                </a:ln>
                <a:solidFill>
                  <a:srgbClr val="2318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第二段</a:t>
            </a:r>
            <a:endParaRPr kumimoji="0" lang="zh-CN" altLang="en-US" sz="3200" b="1" i="0" u="none" strike="noStrike" kern="1200" cap="none" spc="400" normalizeH="0" baseline="0" noProof="0" dirty="0">
              <a:ln>
                <a:noFill/>
              </a:ln>
              <a:solidFill>
                <a:srgbClr val="2318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0220E70-AF9B-42DA-8D06-FDC6684F5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58" y="741848"/>
            <a:ext cx="4449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比喻不善養生者，易耗損形神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EF92662-19DD-4DFC-A7DC-02FAE869234B}"/>
              </a:ext>
            </a:extLst>
          </p:cNvPr>
          <p:cNvCxnSpPr>
            <a:cxnSpLocks/>
          </p:cNvCxnSpPr>
          <p:nvPr/>
        </p:nvCxnSpPr>
        <p:spPr>
          <a:xfrm>
            <a:off x="457200" y="1459900"/>
            <a:ext cx="69088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03E49392-EFD5-4D45-93DC-18C3AA39F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58" y="1531908"/>
            <a:ext cx="609550" cy="298679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F74B8DE-4EE0-4626-8519-AE4F57DEABA1}"/>
              </a:ext>
            </a:extLst>
          </p:cNvPr>
          <p:cNvCxnSpPr>
            <a:cxnSpLocks/>
          </p:cNvCxnSpPr>
          <p:nvPr/>
        </p:nvCxnSpPr>
        <p:spPr>
          <a:xfrm>
            <a:off x="7777917" y="1459900"/>
            <a:ext cx="79297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hlinkClick r:id="rId5" action="ppaction://hlinksldjump"/>
            <a:extLst>
              <a:ext uri="{FF2B5EF4-FFF2-40B4-BE49-F238E27FC236}">
                <a16:creationId xmlns:a16="http://schemas.microsoft.com/office/drawing/2014/main" id="{778480D9-1803-459A-A9D9-E61C1B2ED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917" y="1533600"/>
            <a:ext cx="609550" cy="298679"/>
          </a:xfrm>
          <a:prstGeom prst="rect">
            <a:avLst/>
          </a:prstGeo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8DAC535-097A-4864-9994-CE327F601A10}"/>
              </a:ext>
            </a:extLst>
          </p:cNvPr>
          <p:cNvCxnSpPr>
            <a:cxnSpLocks/>
          </p:cNvCxnSpPr>
          <p:nvPr/>
        </p:nvCxnSpPr>
        <p:spPr>
          <a:xfrm>
            <a:off x="457200" y="2434894"/>
            <a:ext cx="811369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CD3C5F7B-1DC9-4D73-9752-4D683772A138}"/>
              </a:ext>
            </a:extLst>
          </p:cNvPr>
          <p:cNvCxnSpPr>
            <a:cxnSpLocks/>
          </p:cNvCxnSpPr>
          <p:nvPr/>
        </p:nvCxnSpPr>
        <p:spPr>
          <a:xfrm>
            <a:off x="457200" y="3412794"/>
            <a:ext cx="104962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68B6779-2A99-425D-8D2F-F897AB9E41EF}"/>
              </a:ext>
            </a:extLst>
          </p:cNvPr>
          <p:cNvCxnSpPr>
            <a:cxnSpLocks/>
          </p:cNvCxnSpPr>
          <p:nvPr/>
        </p:nvCxnSpPr>
        <p:spPr>
          <a:xfrm>
            <a:off x="1854200" y="3409782"/>
            <a:ext cx="671669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hlinkClick r:id="rId6" action="ppaction://hlinksldjump"/>
            <a:extLst>
              <a:ext uri="{FF2B5EF4-FFF2-40B4-BE49-F238E27FC236}">
                <a16:creationId xmlns:a16="http://schemas.microsoft.com/office/drawing/2014/main" id="{69878701-A123-4042-95E9-BC459BA9D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604" y="3469090"/>
            <a:ext cx="609550" cy="298679"/>
          </a:xfrm>
          <a:prstGeom prst="rect">
            <a:avLst/>
          </a:prstGeom>
        </p:spPr>
      </p:pic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8F1CC94-F7E6-40F0-A07F-40707C0245AA}"/>
              </a:ext>
            </a:extLst>
          </p:cNvPr>
          <p:cNvCxnSpPr>
            <a:cxnSpLocks/>
          </p:cNvCxnSpPr>
          <p:nvPr/>
        </p:nvCxnSpPr>
        <p:spPr>
          <a:xfrm>
            <a:off x="457200" y="4394032"/>
            <a:ext cx="64389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50DD2AE4-FA3B-495D-BDDA-0816924829B1}"/>
              </a:ext>
            </a:extLst>
          </p:cNvPr>
          <p:cNvGrpSpPr/>
          <p:nvPr/>
        </p:nvGrpSpPr>
        <p:grpSpPr>
          <a:xfrm>
            <a:off x="1193601" y="2965792"/>
            <a:ext cx="596837" cy="481799"/>
            <a:chOff x="7867881" y="1192800"/>
            <a:chExt cx="596837" cy="481799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EAB5FAAA-B6A8-4EB8-A49D-032EA31BC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22FAEBC6-0262-4E4C-9FC4-6C6634486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ㄒㄧㄥ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C05AE615-588E-485D-A34E-218DA5DF7F94}"/>
              </a:ext>
            </a:extLst>
          </p:cNvPr>
          <p:cNvGrpSpPr/>
          <p:nvPr/>
        </p:nvGrpSpPr>
        <p:grpSpPr>
          <a:xfrm>
            <a:off x="3818869" y="2965791"/>
            <a:ext cx="596837" cy="481799"/>
            <a:chOff x="7867881" y="1192800"/>
            <a:chExt cx="596837" cy="481799"/>
          </a:xfrm>
        </p:grpSpPr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74EB40E8-73EC-49E2-BF59-7697C81B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B2612AEF-A957-481F-B66F-3B333C4CE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ㄐㄧㄢ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5" name="右大括弧 44">
            <a:extLst>
              <a:ext uri="{FF2B5EF4-FFF2-40B4-BE49-F238E27FC236}">
                <a16:creationId xmlns:a16="http://schemas.microsoft.com/office/drawing/2014/main" id="{0630F7B9-30F2-475D-B836-2F00B218AA32}"/>
              </a:ext>
            </a:extLst>
          </p:cNvPr>
          <p:cNvSpPr/>
          <p:nvPr/>
        </p:nvSpPr>
        <p:spPr>
          <a:xfrm rot="16200000">
            <a:off x="1627174" y="4108976"/>
            <a:ext cx="128693" cy="645661"/>
          </a:xfrm>
          <a:prstGeom prst="rightBrace">
            <a:avLst>
              <a:gd name="adj1" fmla="val 41530"/>
              <a:gd name="adj2" fmla="val 50252"/>
            </a:avLst>
          </a:prstGeom>
          <a:ln w="19050">
            <a:solidFill>
              <a:srgbClr val="C74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8">
            <a:extLst>
              <a:ext uri="{FF2B5EF4-FFF2-40B4-BE49-F238E27FC236}">
                <a16:creationId xmlns:a16="http://schemas.microsoft.com/office/drawing/2014/main" id="{73548A43-DF6B-43CA-B545-76CD5FF9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088" y="4463651"/>
            <a:ext cx="5883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之節</a:t>
            </a:r>
          </a:p>
        </p:txBody>
      </p:sp>
      <p:sp>
        <p:nvSpPr>
          <p:cNvPr id="47" name="右大括弧 46">
            <a:extLst>
              <a:ext uri="{FF2B5EF4-FFF2-40B4-BE49-F238E27FC236}">
                <a16:creationId xmlns:a16="http://schemas.microsoft.com/office/drawing/2014/main" id="{A4D7763A-4074-4881-899A-76EDD721EC07}"/>
              </a:ext>
            </a:extLst>
          </p:cNvPr>
          <p:cNvSpPr/>
          <p:nvPr/>
        </p:nvSpPr>
        <p:spPr>
          <a:xfrm rot="16200000">
            <a:off x="8558384" y="3136170"/>
            <a:ext cx="128693" cy="645661"/>
          </a:xfrm>
          <a:prstGeom prst="rightBrace">
            <a:avLst>
              <a:gd name="adj1" fmla="val 41530"/>
              <a:gd name="adj2" fmla="val 50252"/>
            </a:avLst>
          </a:prstGeom>
          <a:ln w="19050">
            <a:solidFill>
              <a:srgbClr val="C74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8">
            <a:extLst>
              <a:ext uri="{FF2B5EF4-FFF2-40B4-BE49-F238E27FC236}">
                <a16:creationId xmlns:a16="http://schemas.microsoft.com/office/drawing/2014/main" id="{B02F1B2D-CF2F-4A41-B9F3-17BE16AD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298" y="3490845"/>
            <a:ext cx="5883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之刀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4EDAF0F-496E-40E1-9E55-639F4E7B10F0}"/>
              </a:ext>
            </a:extLst>
          </p:cNvPr>
          <p:cNvSpPr/>
          <p:nvPr/>
        </p:nvSpPr>
        <p:spPr>
          <a:xfrm>
            <a:off x="3275089" y="3974302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4DF3B6E4-63CE-4B37-A13E-0146FBE76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89" y="4400892"/>
            <a:ext cx="223036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指骨節間的空隙</a:t>
            </a:r>
          </a:p>
        </p:txBody>
      </p:sp>
      <p:sp>
        <p:nvSpPr>
          <p:cNvPr id="6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E844536-B36D-4E7B-A349-51E54C6F5119}"/>
              </a:ext>
            </a:extLst>
          </p:cNvPr>
          <p:cNvSpPr txBox="1"/>
          <p:nvPr/>
        </p:nvSpPr>
        <p:spPr>
          <a:xfrm>
            <a:off x="4166973" y="147682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CB1474FF-2CA3-4905-92F0-DBD8DB514618}"/>
              </a:ext>
            </a:extLst>
          </p:cNvPr>
          <p:cNvSpPr/>
          <p:nvPr/>
        </p:nvSpPr>
        <p:spPr>
          <a:xfrm>
            <a:off x="7376160" y="0"/>
            <a:ext cx="176784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P.187~P.188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12F42396-7C91-4D47-A3B3-774016BE6EB4}"/>
              </a:ext>
            </a:extLst>
          </p:cNvPr>
          <p:cNvSpPr txBox="1"/>
          <p:nvPr/>
        </p:nvSpPr>
        <p:spPr>
          <a:xfrm>
            <a:off x="6036310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70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27546C9D-1AC5-4EB1-B265-CD2F68FB808F}"/>
              </a:ext>
            </a:extLst>
          </p:cNvPr>
          <p:cNvSpPr txBox="1"/>
          <p:nvPr/>
        </p:nvSpPr>
        <p:spPr>
          <a:xfrm>
            <a:off x="6704701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2" name="文字方塊 48">
            <a:extLst>
              <a:ext uri="{FF2B5EF4-FFF2-40B4-BE49-F238E27FC236}">
                <a16:creationId xmlns:a16="http://schemas.microsoft.com/office/drawing/2014/main" id="{887B40B3-A2C5-4E2E-B7C8-1DB9157D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31" y="757777"/>
            <a:ext cx="6095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誇飾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BD781685-365C-4B5E-8AF1-CB92027864AD}"/>
              </a:ext>
            </a:extLst>
          </p:cNvPr>
          <p:cNvGrpSpPr/>
          <p:nvPr/>
        </p:nvGrpSpPr>
        <p:grpSpPr>
          <a:xfrm>
            <a:off x="1464007" y="780964"/>
            <a:ext cx="6903927" cy="2661451"/>
            <a:chOff x="-5991934" y="4241561"/>
            <a:chExt cx="6903927" cy="2661451"/>
          </a:xfrm>
        </p:grpSpPr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3FB5EB21-E196-46F0-B923-C86E3659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91934" y="6255012"/>
              <a:ext cx="128048" cy="648000"/>
            </a:xfrm>
            <a:prstGeom prst="rect">
              <a:avLst/>
            </a:prstGeom>
          </p:spPr>
        </p:pic>
        <p:pic>
          <p:nvPicPr>
            <p:cNvPr id="51" name="圖片 50">
              <a:extLst>
                <a:ext uri="{FF2B5EF4-FFF2-40B4-BE49-F238E27FC236}">
                  <a16:creationId xmlns:a16="http://schemas.microsoft.com/office/drawing/2014/main" id="{7C6B106B-79BE-4ADB-9B90-9C28DD4AC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37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5" grpId="0" animBg="1"/>
      <p:bldP spid="46" grpId="0"/>
      <p:bldP spid="46" grpId="1"/>
      <p:bldP spid="47" grpId="0" animBg="1"/>
      <p:bldP spid="48" grpId="0"/>
      <p:bldP spid="48" grpId="1"/>
      <p:bldP spid="49" grpId="0" animBg="1"/>
      <p:bldP spid="50" grpId="0" animBg="1"/>
      <p:bldP spid="50" grpId="1" animBg="1"/>
      <p:bldP spid="60" grpId="0" animBg="1"/>
      <p:bldP spid="42" grpId="0"/>
      <p:bldP spid="42" grpId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義辨：族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64281"/>
              </p:ext>
            </p:extLst>
          </p:nvPr>
        </p:nvGraphicFramePr>
        <p:xfrm>
          <a:off x="465070" y="916165"/>
          <a:ext cx="8280000" cy="401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73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1545937515"/>
                    </a:ext>
                  </a:extLst>
                </a:gridCol>
                <a:gridCol w="561452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58024"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族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眾，一般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族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庖月更刀，折也。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08346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叢聚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族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居。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17534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士大夫之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族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，曰師、曰弟子云者，則群聚而笑之。（韓愈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師說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82488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宗族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惟以施貧活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族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之義，遺其子而已。（錢公輔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義田記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81831"/>
                  </a:ext>
                </a:extLst>
              </a:tr>
            </a:tbl>
          </a:graphicData>
        </a:graphic>
      </p:graphicFrame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DCC9EE0-9D52-44CD-83F7-D8D4B8CAD14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59803D4-EB14-4007-8795-7B25C975A892}"/>
              </a:ext>
            </a:extLst>
          </p:cNvPr>
          <p:cNvGrpSpPr/>
          <p:nvPr/>
        </p:nvGrpSpPr>
        <p:grpSpPr>
          <a:xfrm>
            <a:off x="8359213" y="4326154"/>
            <a:ext cx="519402" cy="614748"/>
            <a:chOff x="8359213" y="4326154"/>
            <a:chExt cx="519402" cy="614748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C51C2D2-597A-4DD6-84AB-AFDCFE12BD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5" t="57815" b="27488"/>
            <a:stretch/>
          </p:blipFill>
          <p:spPr>
            <a:xfrm>
              <a:off x="8512130" y="4791476"/>
              <a:ext cx="182911" cy="149426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FFB6ADF0-A1B5-4349-9BA2-9C560336D6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11" t="75723" r="24440" b="365"/>
            <a:stretch/>
          </p:blipFill>
          <p:spPr>
            <a:xfrm>
              <a:off x="8359213" y="4419078"/>
              <a:ext cx="185058" cy="243114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628D5CF-133C-42F4-AC5B-91333A53DB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56" t="58286" r="47473" b="21014"/>
            <a:stretch/>
          </p:blipFill>
          <p:spPr>
            <a:xfrm>
              <a:off x="8512130" y="4326154"/>
              <a:ext cx="366485" cy="210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9900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今臣</a:t>
            </a: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之刀十九年矣，所解數千牛矣，而刀刃若新發於硎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9" y="1348461"/>
            <a:ext cx="829856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純熟，刀如新磨。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喻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處世須順任自然，始能保身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今臣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之刀十九年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矣」與「良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庖、族庖之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刀」對比</a:t>
            </a:r>
            <a:endParaRPr lang="en-US" altLang="zh-TW" sz="28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269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9900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彼節者有閒，而刀刃者無厚，以無厚入有閒，恢恢乎其於游刃必有餘地</a:t>
            </a: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矣</a:t>
            </a:r>
            <a:endParaRPr lang="zh-TW" altLang="en-US" sz="3000" b="1" spc="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9" y="1348461"/>
            <a:ext cx="829856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以刀喻人，以牛體比喻複雜的人世，說明順天理以處世，則能游刃有餘。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近似</a:t>
            </a:r>
            <a:r>
              <a:rPr lang="en-US" altLang="zh-TW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莊子．山木</a:t>
            </a:r>
            <a:r>
              <a:rPr lang="en-US" altLang="zh-TW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「人能虛己以游世，其孰能害之？」</a:t>
            </a:r>
            <a:endParaRPr lang="en-US" altLang="zh-TW" sz="28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4457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十九年而刀刃若新發於硎。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雖然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，每至於族，吾見其難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，怵 然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戒，視為止，行為遲，動刀甚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，謋 然已解，如土委地。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8BD6E85E-AEDE-4D97-81D9-247FB55458C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89EFD23-D46B-4384-937D-128717DCF38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64470-0381-4635-BA0C-605D831B9213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400" normalizeH="0" baseline="0" noProof="0" dirty="0">
                <a:ln>
                  <a:noFill/>
                </a:ln>
                <a:solidFill>
                  <a:srgbClr val="2318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第二段</a:t>
            </a:r>
            <a:endParaRPr kumimoji="0" lang="zh-CN" altLang="en-US" sz="3200" b="1" i="0" u="none" strike="noStrike" kern="1200" cap="none" spc="400" normalizeH="0" baseline="0" noProof="0" dirty="0">
              <a:ln>
                <a:noFill/>
              </a:ln>
              <a:solidFill>
                <a:srgbClr val="2318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6B776ED-F1C0-453D-A0F9-044647593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10" y="2860391"/>
            <a:ext cx="4875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說明處逆之道：戒慎行事，精神專注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707184C2-8ADB-4B23-91E3-B4C6A572BA84}"/>
              </a:ext>
            </a:extLst>
          </p:cNvPr>
          <p:cNvCxnSpPr>
            <a:cxnSpLocks/>
          </p:cNvCxnSpPr>
          <p:nvPr/>
        </p:nvCxnSpPr>
        <p:spPr>
          <a:xfrm>
            <a:off x="3708400" y="2862359"/>
            <a:ext cx="487536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3E4A713B-D671-4DDA-B0A8-125F65D3C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958" y="2934367"/>
            <a:ext cx="609550" cy="298679"/>
          </a:xfrm>
          <a:prstGeom prst="rect">
            <a:avLst/>
          </a:prstGeom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F92BB45-CD9A-49A5-89EA-E3C3A0551059}"/>
              </a:ext>
            </a:extLst>
          </p:cNvPr>
          <p:cNvCxnSpPr>
            <a:cxnSpLocks/>
          </p:cNvCxnSpPr>
          <p:nvPr/>
        </p:nvCxnSpPr>
        <p:spPr>
          <a:xfrm>
            <a:off x="438150" y="4082260"/>
            <a:ext cx="4064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4BB90F6F-FA1F-4A3B-9A66-783A8722A2BD}"/>
              </a:ext>
            </a:extLst>
          </p:cNvPr>
          <p:cNvSpPr/>
          <p:nvPr/>
        </p:nvSpPr>
        <p:spPr>
          <a:xfrm>
            <a:off x="2476595" y="365974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9157C41-6F25-4332-AE39-9814F79B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94" y="3219031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59F2425-FC92-4D46-B606-D434BA6540DD}"/>
              </a:ext>
            </a:extLst>
          </p:cNvPr>
          <p:cNvSpPr/>
          <p:nvPr/>
        </p:nvSpPr>
        <p:spPr>
          <a:xfrm>
            <a:off x="2895704" y="2450578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0E070B1-A1B5-48C6-84E2-646141DD6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1" y="2009862"/>
            <a:ext cx="76763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4053C45-0D1E-4555-84EC-B6C9F39C3BB0}"/>
              </a:ext>
            </a:extLst>
          </p:cNvPr>
          <p:cNvSpPr/>
          <p:nvPr/>
        </p:nvSpPr>
        <p:spPr>
          <a:xfrm>
            <a:off x="438973" y="1224808"/>
            <a:ext cx="8246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5AA9C83-EA57-4CB8-8788-D3066B91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72" y="784092"/>
            <a:ext cx="8246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EC512CA-C9AE-4FA3-9A10-10E64A61D3C7}"/>
              </a:ext>
            </a:extLst>
          </p:cNvPr>
          <p:cNvSpPr/>
          <p:nvPr/>
        </p:nvSpPr>
        <p:spPr>
          <a:xfrm>
            <a:off x="6141273" y="1224808"/>
            <a:ext cx="8246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A1A2AD8-4AAA-4082-AB0E-880188074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1272" y="784092"/>
            <a:ext cx="135921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即使如此</a:t>
            </a:r>
          </a:p>
        </p:txBody>
      </p:sp>
      <p:sp>
        <p:nvSpPr>
          <p:cNvPr id="33" name="文字方塊 48">
            <a:extLst>
              <a:ext uri="{FF2B5EF4-FFF2-40B4-BE49-F238E27FC236}">
                <a16:creationId xmlns:a16="http://schemas.microsoft.com/office/drawing/2014/main" id="{35E84F81-C3EE-407F-B286-8E47044A2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3" y="2163966"/>
            <a:ext cx="6095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排比</a:t>
            </a: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B3D1F122-E66A-4543-8F5D-3D87CF9532ED}"/>
              </a:ext>
            </a:extLst>
          </p:cNvPr>
          <p:cNvGrpSpPr/>
          <p:nvPr/>
        </p:nvGrpSpPr>
        <p:grpSpPr>
          <a:xfrm>
            <a:off x="801392" y="2187153"/>
            <a:ext cx="3456544" cy="1855259"/>
            <a:chOff x="-2544551" y="4241561"/>
            <a:chExt cx="3456544" cy="1855259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72FF0697-6ADA-4DC7-8913-F563F9426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4551" y="5448820"/>
              <a:ext cx="128048" cy="648000"/>
            </a:xfrm>
            <a:prstGeom prst="rect">
              <a:avLst/>
            </a:prstGeom>
          </p:spPr>
        </p:pic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65A292F0-95C6-4A7E-A138-980CF71BB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3BD347E8-827B-422E-A145-460693B28ACC}"/>
              </a:ext>
            </a:extLst>
          </p:cNvPr>
          <p:cNvGrpSpPr/>
          <p:nvPr/>
        </p:nvGrpSpPr>
        <p:grpSpPr>
          <a:xfrm>
            <a:off x="4020587" y="2421713"/>
            <a:ext cx="601122" cy="457785"/>
            <a:chOff x="6047357" y="3267875"/>
            <a:chExt cx="601122" cy="457785"/>
          </a:xfrm>
        </p:grpSpPr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450EDCF0-D0A3-4AF0-AE9A-773502043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2F5E1132-1608-4AAD-A05A-07D99B7F9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ㄔㄨ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5EE082D3-0BF7-43B0-84AF-3A271A0BA28C}"/>
              </a:ext>
            </a:extLst>
          </p:cNvPr>
          <p:cNvGrpSpPr/>
          <p:nvPr/>
        </p:nvGrpSpPr>
        <p:grpSpPr>
          <a:xfrm>
            <a:off x="3600405" y="3656689"/>
            <a:ext cx="596837" cy="481799"/>
            <a:chOff x="7867881" y="1192800"/>
            <a:chExt cx="596837" cy="481799"/>
          </a:xfrm>
        </p:grpSpPr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B7D075DA-6A4B-44C0-B580-692175D34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5D3D5FB6-21D4-4BE8-BCCD-1B03793FE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ㄏㄨㄛ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166B3BCC-2AE4-4F58-B924-D19E7E8AA3A9}"/>
              </a:ext>
            </a:extLst>
          </p:cNvPr>
          <p:cNvGrpSpPr/>
          <p:nvPr/>
        </p:nvGrpSpPr>
        <p:grpSpPr>
          <a:xfrm>
            <a:off x="5025817" y="2415363"/>
            <a:ext cx="601122" cy="457785"/>
            <a:chOff x="6047357" y="3267875"/>
            <a:chExt cx="601122" cy="457785"/>
          </a:xfrm>
        </p:grpSpPr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57C49321-C2A9-4080-8672-397CBF1E0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0CA363B4-2C60-4A4F-A412-93D7FDA95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ㄨ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ㄟ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431482A-B223-486D-995A-2C5F9E8F76BA}"/>
              </a:ext>
            </a:extLst>
          </p:cNvPr>
          <p:cNvSpPr txBox="1"/>
          <p:nvPr/>
        </p:nvSpPr>
        <p:spPr>
          <a:xfrm>
            <a:off x="4915993" y="2158739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D4B8F90-435A-4BF1-82C9-4EC52550EC61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P.188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9F984045-5FCD-40DA-B357-B09FA4CC6E44}"/>
              </a:ext>
            </a:extLst>
          </p:cNvPr>
          <p:cNvSpPr txBox="1"/>
          <p:nvPr/>
        </p:nvSpPr>
        <p:spPr>
          <a:xfrm>
            <a:off x="6653841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0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A34E8931-76EF-4DB9-9582-B9E8E5A3620F}"/>
              </a:ext>
            </a:extLst>
          </p:cNvPr>
          <p:cNvSpPr txBox="1"/>
          <p:nvPr/>
        </p:nvSpPr>
        <p:spPr>
          <a:xfrm>
            <a:off x="7322232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8273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/>
      <p:bldP spid="33" grpId="1"/>
      <p:bldP spid="47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音辨：為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41102"/>
              </p:ext>
            </p:extLst>
          </p:nvPr>
        </p:nvGraphicFramePr>
        <p:xfrm>
          <a:off x="465070" y="916165"/>
          <a:ext cx="8280413" cy="243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973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1545937515"/>
                    </a:ext>
                  </a:extLst>
                </a:gridCol>
                <a:gridCol w="56052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58024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ㄨㄟˋ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怵然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戒，視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止，行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遲。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庖丁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文惠君解牛。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09521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ㄨㄟˊ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處理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吾見其難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42225"/>
                  </a:ext>
                </a:extLst>
              </a:tr>
            </a:tbl>
          </a:graphicData>
        </a:graphic>
      </p:graphicFrame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9024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B34E93B-B044-4CA5-B85D-17B7AAF089D2}"/>
              </a:ext>
            </a:extLst>
          </p:cNvPr>
          <p:cNvSpPr/>
          <p:nvPr/>
        </p:nvSpPr>
        <p:spPr>
          <a:xfrm>
            <a:off x="351698" y="230473"/>
            <a:ext cx="7883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提刀而立，為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四顧，為之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躊 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滿志，善刀而藏之。」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8BD6E85E-AEDE-4D97-81D9-247FB55458C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89EFD23-D46B-4384-937D-128717DCF38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64470-0381-4635-BA0C-605D831B9213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400" normalizeH="0" baseline="0" noProof="0" dirty="0">
                <a:ln>
                  <a:noFill/>
                </a:ln>
                <a:solidFill>
                  <a:srgbClr val="2318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第二段</a:t>
            </a:r>
            <a:endParaRPr kumimoji="0" lang="zh-CN" altLang="en-US" sz="3200" b="1" i="0" u="none" strike="noStrike" kern="1200" cap="none" spc="400" normalizeH="0" baseline="0" noProof="0" dirty="0">
              <a:ln>
                <a:noFill/>
              </a:ln>
              <a:solidFill>
                <a:srgbClr val="2318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9F0BFFB-DE07-4F10-9A61-94972877F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110" y="1655891"/>
            <a:ext cx="2836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形容志得意滿</a:t>
            </a:r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的神態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1383F297-55E8-49B5-873D-82D2A5E29FD1}"/>
              </a:ext>
            </a:extLst>
          </p:cNvPr>
          <p:cNvCxnSpPr>
            <a:cxnSpLocks/>
          </p:cNvCxnSpPr>
          <p:nvPr/>
        </p:nvCxnSpPr>
        <p:spPr>
          <a:xfrm>
            <a:off x="2603500" y="1657859"/>
            <a:ext cx="508635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A8DA36BF-8789-4499-95DD-C1901E16E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058" y="1729867"/>
            <a:ext cx="609550" cy="29867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8191737-E219-45EE-A49A-005052424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544" y="3351408"/>
            <a:ext cx="3141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顯見愛護刀刃的</a:t>
            </a:r>
            <a:r>
              <a:rPr lang="zh-TW" altLang="en-US" sz="2400" spc="-1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用心</a:t>
            </a:r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400" spc="-1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喻</a:t>
            </a:r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自斂才能而不外</a:t>
            </a:r>
            <a:r>
              <a:rPr lang="zh-TW" altLang="en-US" sz="2400" spc="-1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炫）</a:t>
            </a:r>
            <a:endParaRPr lang="zh-TW" altLang="en-US" sz="2400" spc="-1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82106002-89C8-4FB5-ACB5-D61CA7C3E0FD}"/>
              </a:ext>
            </a:extLst>
          </p:cNvPr>
          <p:cNvCxnSpPr>
            <a:cxnSpLocks/>
          </p:cNvCxnSpPr>
          <p:nvPr/>
        </p:nvCxnSpPr>
        <p:spPr>
          <a:xfrm>
            <a:off x="475934" y="3353376"/>
            <a:ext cx="199421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57375595-BF7E-49C6-AD4C-AD5D52961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2" y="3425384"/>
            <a:ext cx="609550" cy="298679"/>
          </a:xfrm>
          <a:prstGeom prst="rect">
            <a:avLst/>
          </a:prstGeo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DED35F9A-CE5C-44C0-8F6E-6FEF44D865AB}"/>
              </a:ext>
            </a:extLst>
          </p:cNvPr>
          <p:cNvGrpSpPr/>
          <p:nvPr/>
        </p:nvGrpSpPr>
        <p:grpSpPr>
          <a:xfrm>
            <a:off x="5892107" y="1195992"/>
            <a:ext cx="601122" cy="457785"/>
            <a:chOff x="6047357" y="3267875"/>
            <a:chExt cx="601122" cy="457785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300DC0CB-1DB9-48E6-8F2E-4A29BE771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510F8300-AFF1-42CA-BAFE-E3FA4A414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ㄔㄡ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98B9311-DF83-490E-ADA2-3658F67C9D06}"/>
              </a:ext>
            </a:extLst>
          </p:cNvPr>
          <p:cNvGrpSpPr/>
          <p:nvPr/>
        </p:nvGrpSpPr>
        <p:grpSpPr>
          <a:xfrm>
            <a:off x="6544739" y="1195992"/>
            <a:ext cx="601122" cy="457785"/>
            <a:chOff x="6047357" y="3267875"/>
            <a:chExt cx="601122" cy="457785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05531C3-6D97-460B-8A3A-7043C9584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1E41C105-61F0-42CE-8DD7-D542ADAB2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ㄔㄨ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E8DC2BB-199F-48C2-A8BC-D410A8A31431}"/>
              </a:ext>
            </a:extLst>
          </p:cNvPr>
          <p:cNvSpPr txBox="1"/>
          <p:nvPr/>
        </p:nvSpPr>
        <p:spPr>
          <a:xfrm>
            <a:off x="6028743" y="931465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19C486C-9E78-4B94-A19B-B16017B97727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P.188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115FC1B-50B5-4312-9B88-F8A93CAAFE2B}"/>
              </a:ext>
            </a:extLst>
          </p:cNvPr>
          <p:cNvSpPr txBox="1"/>
          <p:nvPr/>
        </p:nvSpPr>
        <p:spPr>
          <a:xfrm>
            <a:off x="6653841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BA351E4-7035-4E83-AEC9-01821663F7F1}"/>
              </a:ext>
            </a:extLst>
          </p:cNvPr>
          <p:cNvSpPr txBox="1"/>
          <p:nvPr/>
        </p:nvSpPr>
        <p:spPr>
          <a:xfrm>
            <a:off x="7322232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BB90F6F-FA1F-4A3B-9A66-783A8722A2BD}"/>
              </a:ext>
            </a:extLst>
          </p:cNvPr>
          <p:cNvSpPr/>
          <p:nvPr/>
        </p:nvSpPr>
        <p:spPr>
          <a:xfrm>
            <a:off x="2997295" y="123404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9157C41-6F25-4332-AE39-9814F79B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94" y="793331"/>
            <a:ext cx="193889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解牛的成果</a:t>
            </a:r>
          </a:p>
        </p:txBody>
      </p:sp>
    </p:spTree>
    <p:extLst>
      <p:ext uri="{BB962C8B-B14F-4D97-AF65-F5344CB8AC3E}">
        <p14:creationId xmlns:p14="http://schemas.microsoft.com/office/powerpoint/2010/main" val="11372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23" grpId="0" animBg="1"/>
      <p:bldP spid="27" grpId="0" animBg="1"/>
      <p:bldP spid="28" grpId="0" animBg="1"/>
      <p:bldP spid="28" grpId="1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504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76382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義辨：躊躇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4035"/>
              </p:ext>
            </p:extLst>
          </p:nvPr>
        </p:nvGraphicFramePr>
        <p:xfrm>
          <a:off x="465070" y="916165"/>
          <a:ext cx="8280000" cy="381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5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293620">
                  <a:extLst>
                    <a:ext uri="{9D8B030D-6E8A-4147-A177-3AD203B41FA5}">
                      <a16:colId xmlns:a16="http://schemas.microsoft.com/office/drawing/2014/main" val="1545937515"/>
                    </a:ext>
                  </a:extLst>
                </a:gridCol>
                <a:gridCol w="549133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58024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躊躇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自得的樣子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提刀而立，為之四顧，為之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躊躇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滿志。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08346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猶豫不決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操欲立後嗣，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躊躇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不定。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（羅貫中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三國演義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17534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徘徊不前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路若經商山，為我少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躊躇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（陶淵明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贈羊長史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02734"/>
                  </a:ext>
                </a:extLst>
              </a:tr>
            </a:tbl>
          </a:graphicData>
        </a:graphic>
      </p:graphicFrame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2FFFF94-6DC0-4EA6-A208-BBB1B1C9EC0A}"/>
              </a:ext>
            </a:extLst>
          </p:cNvPr>
          <p:cNvGrpSpPr/>
          <p:nvPr/>
        </p:nvGrpSpPr>
        <p:grpSpPr>
          <a:xfrm>
            <a:off x="8359213" y="4326154"/>
            <a:ext cx="519402" cy="614748"/>
            <a:chOff x="8359213" y="4326154"/>
            <a:chExt cx="519402" cy="614748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E9FC8E9D-4FB9-42AF-B526-67D009EADA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5" t="57815" b="27488"/>
            <a:stretch/>
          </p:blipFill>
          <p:spPr>
            <a:xfrm>
              <a:off x="8512130" y="4791476"/>
              <a:ext cx="182911" cy="149426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A86F003A-9F6B-4AA4-A06E-08CBA54B2F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11" t="75723" r="24440" b="365"/>
            <a:stretch/>
          </p:blipFill>
          <p:spPr>
            <a:xfrm>
              <a:off x="8359213" y="4419078"/>
              <a:ext cx="185058" cy="243114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E13DB4D-8688-4C47-8714-AB26E0A476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56" t="58286" r="47473" b="21014"/>
            <a:stretch/>
          </p:blipFill>
          <p:spPr>
            <a:xfrm>
              <a:off x="8512130" y="4326154"/>
              <a:ext cx="366485" cy="210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4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3672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34773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274C32-8853-4824-B071-A79E2C0E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788775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庖丁自敘解牛的經歷及感受，說明解牛之道貴在「依乎天理」、「因其固然」。</a:t>
            </a:r>
          </a:p>
        </p:txBody>
      </p:sp>
    </p:spTree>
    <p:extLst>
      <p:ext uri="{BB962C8B-B14F-4D97-AF65-F5344CB8AC3E}">
        <p14:creationId xmlns:p14="http://schemas.microsoft.com/office/powerpoint/2010/main" val="14768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53C6627-4990-4059-93EC-F86D296C7A73}"/>
              </a:ext>
            </a:extLst>
          </p:cNvPr>
          <p:cNvSpPr/>
          <p:nvPr/>
        </p:nvSpPr>
        <p:spPr>
          <a:xfrm>
            <a:off x="-2" y="285430"/>
            <a:ext cx="2303419" cy="688426"/>
          </a:xfrm>
          <a:prstGeom prst="rect">
            <a:avLst/>
          </a:prstGeom>
          <a:solidFill>
            <a:srgbClr val="DB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7239D91-1BC9-4DE5-99EB-44B88C54E515}"/>
              </a:ext>
            </a:extLst>
          </p:cNvPr>
          <p:cNvSpPr txBox="1"/>
          <p:nvPr/>
        </p:nvSpPr>
        <p:spPr>
          <a:xfrm>
            <a:off x="303554" y="332708"/>
            <a:ext cx="222193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老子概述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6114C67-EE7C-4E7A-A261-63147A5D4C44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6" name="矩形 5">
            <a:hlinkClick r:id="rId3" action="ppaction://hlinksldjump"/>
            <a:extLst>
              <a:ext uri="{FF2B5EF4-FFF2-40B4-BE49-F238E27FC236}">
                <a16:creationId xmlns:a16="http://schemas.microsoft.com/office/drawing/2014/main" id="{A33741BA-74FE-4FAB-95E3-15036EF70204}"/>
              </a:ext>
            </a:extLst>
          </p:cNvPr>
          <p:cNvSpPr/>
          <p:nvPr/>
        </p:nvSpPr>
        <p:spPr>
          <a:xfrm>
            <a:off x="1759130" y="1558346"/>
            <a:ext cx="5098869" cy="584775"/>
          </a:xfrm>
          <a:prstGeom prst="rect">
            <a:avLst/>
          </a:prstGeom>
          <a:solidFill>
            <a:srgbClr val="F4F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472BB19-E256-40A4-A89C-40A1BDD1AE84}"/>
              </a:ext>
            </a:extLst>
          </p:cNvPr>
          <p:cNvGrpSpPr/>
          <p:nvPr/>
        </p:nvGrpSpPr>
        <p:grpSpPr>
          <a:xfrm>
            <a:off x="1942146" y="1569568"/>
            <a:ext cx="3723868" cy="523220"/>
            <a:chOff x="1802694" y="1618093"/>
            <a:chExt cx="3723868" cy="523220"/>
          </a:xfrm>
        </p:grpSpPr>
        <p:sp>
          <p:nvSpPr>
            <p:cNvPr id="8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76A71210-C2AE-4E09-9773-8150943F57EC}"/>
                </a:ext>
              </a:extLst>
            </p:cNvPr>
            <p:cNvSpPr txBox="1"/>
            <p:nvPr/>
          </p:nvSpPr>
          <p:spPr>
            <a:xfrm>
              <a:off x="2419972" y="1618093"/>
              <a:ext cx="3106590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en-US" altLang="zh-TW" sz="28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28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老子</a:t>
              </a:r>
              <a:r>
                <a:rPr lang="en-US" altLang="zh-TW" sz="28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r>
                <a:rPr lang="zh-TW" altLang="en-US" sz="28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的作者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07B5D05-8CF7-4B1E-AA30-DA29923F87AD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EA9FFE3-453E-4029-8E62-9A47D6CAAA20}"/>
                </a:ext>
              </a:extLst>
            </p:cNvPr>
            <p:cNvSpPr/>
            <p:nvPr/>
          </p:nvSpPr>
          <p:spPr>
            <a:xfrm>
              <a:off x="1802694" y="1738269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>
            <a:hlinkClick r:id="rId4" action="ppaction://hlinksldjump"/>
            <a:extLst>
              <a:ext uri="{FF2B5EF4-FFF2-40B4-BE49-F238E27FC236}">
                <a16:creationId xmlns:a16="http://schemas.microsoft.com/office/drawing/2014/main" id="{C28C8E66-5053-4074-BBD6-3B79F8ED9213}"/>
              </a:ext>
            </a:extLst>
          </p:cNvPr>
          <p:cNvSpPr/>
          <p:nvPr/>
        </p:nvSpPr>
        <p:spPr>
          <a:xfrm>
            <a:off x="1759130" y="2547360"/>
            <a:ext cx="5098870" cy="584775"/>
          </a:xfrm>
          <a:prstGeom prst="rect">
            <a:avLst/>
          </a:prstGeom>
          <a:solidFill>
            <a:srgbClr val="F4F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B085D56B-D0F3-45CF-B3BF-2B695E123606}"/>
              </a:ext>
            </a:extLst>
          </p:cNvPr>
          <p:cNvGrpSpPr/>
          <p:nvPr/>
        </p:nvGrpSpPr>
        <p:grpSpPr>
          <a:xfrm>
            <a:off x="1942146" y="2578137"/>
            <a:ext cx="4954144" cy="523220"/>
            <a:chOff x="1802695" y="3146748"/>
            <a:chExt cx="4954144" cy="523220"/>
          </a:xfrm>
        </p:grpSpPr>
        <p:sp>
          <p:nvSpPr>
            <p:cNvPr id="14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CAC1B-D08C-4C42-8110-72AB21F70AB1}"/>
                </a:ext>
              </a:extLst>
            </p:cNvPr>
            <p:cNvSpPr txBox="1"/>
            <p:nvPr/>
          </p:nvSpPr>
          <p:spPr>
            <a:xfrm>
              <a:off x="2419972" y="3146748"/>
              <a:ext cx="4336867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en-US" altLang="zh-TW" sz="28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28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老子</a:t>
              </a:r>
              <a:r>
                <a:rPr lang="en-US" altLang="zh-TW" sz="28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r>
                <a:rPr lang="zh-TW" altLang="en-US" sz="28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的內容與特色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0DE4FC3-7176-4C91-AD72-012D5937FA00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DA60F3C-EF47-4092-890A-5BA444A44C63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3F27BC65-29A6-4579-8600-55599BE1C07C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C408A9D-4F07-4BF5-9BE7-D431401C61FC}"/>
              </a:ext>
            </a:extLst>
          </p:cNvPr>
          <p:cNvSpPr txBox="1"/>
          <p:nvPr/>
        </p:nvSpPr>
        <p:spPr>
          <a:xfrm>
            <a:off x="-1" y="1121710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</p:spTree>
    <p:extLst>
      <p:ext uri="{BB962C8B-B14F-4D97-AF65-F5344CB8AC3E}">
        <p14:creationId xmlns:p14="http://schemas.microsoft.com/office/powerpoint/2010/main" val="15822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3672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34773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274C32-8853-4824-B071-A79E2C0E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64213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庖丁說明自己解牛已由「技」入「道」，從最初的「所見無非牛」到「未嘗見全牛」，今已臻「官止神行」的境界，十九年來屠刀如新，適與不善解牛的族庖、良庖對比。段末則以遭遇難題時的方法、態度作</a:t>
            </a:r>
            <a:r>
              <a:rPr lang="zh-TW" altLang="en-US" sz="2800" b="0" dirty="0" smtClean="0"/>
              <a:t>結。全</a:t>
            </a:r>
            <a:r>
              <a:rPr lang="zh-TW" altLang="en-US" sz="2800" b="0" dirty="0"/>
              <a:t>段寓有順任自然、戒慎行事的處世哲學。</a:t>
            </a:r>
          </a:p>
        </p:txBody>
      </p:sp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DF154B24-8FF4-43CA-8DDE-34438742325A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extLst>
              <a:ext uri="{FF2B5EF4-FFF2-40B4-BE49-F238E27FC236}">
                <a16:creationId xmlns:a16="http://schemas.microsoft.com/office/drawing/2014/main" id="{52AE650D-B56D-4E66-8854-AB7F14309354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1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3672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34773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274C32-8853-4824-B071-A79E2C0E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642130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dirty="0"/>
              <a:t>◆解牛三境界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所見無非牛（以目視）</a:t>
            </a:r>
            <a:endParaRPr lang="en-US" altLang="zh-TW" sz="2800" b="0" dirty="0"/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→未嘗見全牛（視而不見）→官止神行（不以目視）</a:t>
            </a:r>
            <a:r>
              <a:rPr lang="zh-TW" altLang="en-US" sz="2800" dirty="0"/>
              <a:t>。</a:t>
            </a:r>
          </a:p>
        </p:txBody>
      </p:sp>
      <p:sp>
        <p:nvSpPr>
          <p:cNvPr id="1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DE0B0805-91BD-479E-AFD3-63682D07951D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E5F12263-FC44-40C4-948E-6807FF568D23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9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3672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34773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274C32-8853-4824-B071-A79E2C0E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6019580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dirty="0"/>
              <a:t>◆以解牛喻「養生」</a:t>
            </a:r>
            <a:endParaRPr lang="en-US" altLang="zh-TW" sz="2800" dirty="0"/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牛身→複雜的塵世。</a:t>
            </a:r>
            <a:endParaRPr lang="en-US" altLang="zh-TW" sz="2800" b="0" dirty="0"/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牛刀→個人。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良庖、族庖→不善養生者。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游刃之法→處世之道。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依乎天理、因其固然→順任自然。</a:t>
            </a:r>
          </a:p>
        </p:txBody>
      </p:sp>
      <p:sp>
        <p:nvSpPr>
          <p:cNvPr id="1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1F79B429-F5C8-4D23-98E7-7EE2CD573B3A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DFDA5F-D906-4DA8-BC3D-DBA1C7960749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8700421-2212-4857-801B-F4E34F183FB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5040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B34E93B-B044-4CA5-B85D-17B7AAF089D2}"/>
              </a:ext>
            </a:extLst>
          </p:cNvPr>
          <p:cNvSpPr/>
          <p:nvPr/>
        </p:nvSpPr>
        <p:spPr>
          <a:xfrm>
            <a:off x="351698" y="230473"/>
            <a:ext cx="7938862" cy="320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spc="15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文惠君曰：「善哉！吾聞庖丁之言，得養生焉。」</a:t>
            </a:r>
            <a:endParaRPr lang="en-US" altLang="zh-TW" sz="3200" spc="1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8BD6E85E-AEDE-4D97-81D9-247FB55458C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189EFD23-D46B-4384-937D-128717DCF38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64470-0381-4635-BA0C-605D831B9213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400" normalizeH="0" baseline="0" noProof="0" dirty="0">
                <a:ln>
                  <a:noFill/>
                </a:ln>
                <a:solidFill>
                  <a:srgbClr val="2318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第三段</a:t>
            </a:r>
            <a:endParaRPr kumimoji="0" lang="zh-CN" altLang="en-US" sz="3200" b="1" i="0" u="none" strike="noStrike" kern="1200" cap="none" spc="400" normalizeH="0" baseline="0" noProof="0" dirty="0">
              <a:ln>
                <a:noFill/>
              </a:ln>
              <a:solidFill>
                <a:srgbClr val="2318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8191737-E219-45EE-A49A-005052424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544" y="3351408"/>
            <a:ext cx="6380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領悟了「依乎天理」、「因其固然」的養生之道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82106002-89C8-4FB5-ACB5-D61CA7C3E0FD}"/>
              </a:ext>
            </a:extLst>
          </p:cNvPr>
          <p:cNvCxnSpPr>
            <a:cxnSpLocks/>
          </p:cNvCxnSpPr>
          <p:nvPr/>
        </p:nvCxnSpPr>
        <p:spPr>
          <a:xfrm>
            <a:off x="475934" y="3353376"/>
            <a:ext cx="169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57375595-BF7E-49C6-AD4C-AD5D52961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2" y="3425384"/>
            <a:ext cx="609550" cy="29867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8AE59BE-2F4B-4EFC-BF60-74D7E87AA15E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P.188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DADAB43-6C6D-4FAD-ADD9-9097B18B626B}"/>
              </a:ext>
            </a:extLst>
          </p:cNvPr>
          <p:cNvSpPr txBox="1"/>
          <p:nvPr/>
        </p:nvSpPr>
        <p:spPr>
          <a:xfrm>
            <a:off x="6653841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961A17E-1FA9-410B-B17D-F6816B638042}"/>
              </a:ext>
            </a:extLst>
          </p:cNvPr>
          <p:cNvSpPr txBox="1"/>
          <p:nvPr/>
        </p:nvSpPr>
        <p:spPr>
          <a:xfrm>
            <a:off x="7322232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6813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3672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34773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274C32-8853-4824-B071-A79E2C0E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788775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寫文惠君聽聞後的領悟，點出養生之旨。</a:t>
            </a:r>
          </a:p>
        </p:txBody>
      </p:sp>
    </p:spTree>
    <p:extLst>
      <p:ext uri="{BB962C8B-B14F-4D97-AF65-F5344CB8AC3E}">
        <p14:creationId xmlns:p14="http://schemas.microsoft.com/office/powerpoint/2010/main" val="31024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3672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34773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274C32-8853-4824-B071-A79E2C0E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642130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以「善哉」二字前後呼應，前段讚美庖丁解牛之技，本段道盡領略養生的愉悅。說明養生如解牛，人行於塵世猶如刀運於牛身，若能順應自然以行事，終能游刃有餘，而「保身全生」。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9121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7BAD5790-3904-4931-8A81-7EA5D7969305}"/>
              </a:ext>
            </a:extLst>
          </p:cNvPr>
          <p:cNvSpPr txBox="1"/>
          <p:nvPr/>
        </p:nvSpPr>
        <p:spPr>
          <a:xfrm>
            <a:off x="2916039" y="1631474"/>
            <a:ext cx="3311923" cy="707886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40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　讀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63323C-217B-4AEF-AF94-A4EB62137A30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F9AEFD2-AA4D-435D-89D3-3E16311D0188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4439BE2-6BB9-4B36-BA17-93C8A10BE917}"/>
              </a:ext>
            </a:extLst>
          </p:cNvPr>
          <p:cNvSpPr txBox="1"/>
          <p:nvPr/>
        </p:nvSpPr>
        <p:spPr>
          <a:xfrm>
            <a:off x="-1" y="1121708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</p:spTree>
    <p:extLst>
      <p:ext uri="{BB962C8B-B14F-4D97-AF65-F5344CB8AC3E}">
        <p14:creationId xmlns:p14="http://schemas.microsoft.com/office/powerpoint/2010/main" val="19701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7EE60BE-FB1B-4640-AA0E-BF7DE3AF84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解讀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9E3B920-74B3-4C09-8B1B-B37EC553EFB2}"/>
              </a:ext>
            </a:extLst>
          </p:cNvPr>
          <p:cNvSpPr/>
          <p:nvPr/>
        </p:nvSpPr>
        <p:spPr>
          <a:xfrm>
            <a:off x="351699" y="976483"/>
            <a:ext cx="8580595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養生主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保養生命之主</a:t>
            </a:r>
          </a:p>
          <a:p>
            <a:pPr marL="288000" indent="-288000" algn="just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庖丁解牛過程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保養心神方式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6D46F43-9CFC-444C-BD2D-6947B63B43B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F2BC20A9-C570-4C82-8A12-9D9910186E05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E9CD141-BEC0-4A8D-BB80-7C983E0EEB67}"/>
              </a:ext>
            </a:extLst>
          </p:cNvPr>
          <p:cNvSpPr txBox="1"/>
          <p:nvPr/>
        </p:nvSpPr>
        <p:spPr>
          <a:xfrm>
            <a:off x="-1" y="3141579"/>
            <a:ext cx="297518" cy="501193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解讀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1CFD12C8-664A-4095-8E95-F4FE5BA2C1F1}"/>
              </a:ext>
            </a:extLst>
          </p:cNvPr>
          <p:cNvCxnSpPr>
            <a:cxnSpLocks/>
          </p:cNvCxnSpPr>
          <p:nvPr/>
        </p:nvCxnSpPr>
        <p:spPr>
          <a:xfrm>
            <a:off x="3116644" y="1561258"/>
            <a:ext cx="151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7ED855F-16A1-47CC-B668-E3FD488A1464}"/>
              </a:ext>
            </a:extLst>
          </p:cNvPr>
          <p:cNvCxnSpPr>
            <a:cxnSpLocks/>
          </p:cNvCxnSpPr>
          <p:nvPr/>
        </p:nvCxnSpPr>
        <p:spPr>
          <a:xfrm>
            <a:off x="3872644" y="1565928"/>
            <a:ext cx="0" cy="39669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97D5C16-FBFE-41B5-AA1E-6B0CDF20D858}"/>
              </a:ext>
            </a:extLst>
          </p:cNvPr>
          <p:cNvSpPr txBox="1"/>
          <p:nvPr/>
        </p:nvSpPr>
        <p:spPr>
          <a:xfrm>
            <a:off x="3031751" y="2014871"/>
            <a:ext cx="1681785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600" b="1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人的心神</a:t>
            </a:r>
          </a:p>
        </p:txBody>
      </p:sp>
    </p:spTree>
    <p:extLst>
      <p:ext uri="{BB962C8B-B14F-4D97-AF65-F5344CB8AC3E}">
        <p14:creationId xmlns:p14="http://schemas.microsoft.com/office/powerpoint/2010/main" val="23399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7EE60BE-FB1B-4640-AA0E-BF7DE3AF84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解讀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6D46F43-9CFC-444C-BD2D-6947B63B43B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2BC20A9-C570-4C82-8A12-9D9910186E05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E9CD141-BEC0-4A8D-BB80-7C983E0EEB67}"/>
              </a:ext>
            </a:extLst>
          </p:cNvPr>
          <p:cNvSpPr txBox="1"/>
          <p:nvPr/>
        </p:nvSpPr>
        <p:spPr>
          <a:xfrm>
            <a:off x="-1" y="3141579"/>
            <a:ext cx="297518" cy="501193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解讀</a:t>
            </a: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A4B24D89-9697-4700-9E6D-ECAE62C7D95A}"/>
              </a:ext>
            </a:extLst>
          </p:cNvPr>
          <p:cNvCxnSpPr/>
          <p:nvPr/>
        </p:nvCxnSpPr>
        <p:spPr>
          <a:xfrm>
            <a:off x="1563421" y="2571750"/>
            <a:ext cx="570411" cy="0"/>
          </a:xfrm>
          <a:prstGeom prst="line">
            <a:avLst/>
          </a:prstGeom>
          <a:ln w="28575">
            <a:solidFill>
              <a:srgbClr val="C39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F4BDA04-7E1B-44EB-A913-A06ECE6DECF7}"/>
              </a:ext>
            </a:extLst>
          </p:cNvPr>
          <p:cNvSpPr/>
          <p:nvPr/>
        </p:nvSpPr>
        <p:spPr>
          <a:xfrm>
            <a:off x="679036" y="1872887"/>
            <a:ext cx="1313735" cy="1397726"/>
          </a:xfrm>
          <a:custGeom>
            <a:avLst/>
            <a:gdLst>
              <a:gd name="connsiteX0" fmla="*/ 0 w 1313735"/>
              <a:gd name="connsiteY0" fmla="*/ 154811 h 1397726"/>
              <a:gd name="connsiteX1" fmla="*/ 154811 w 1313735"/>
              <a:gd name="connsiteY1" fmla="*/ 0 h 1397726"/>
              <a:gd name="connsiteX2" fmla="*/ 676950 w 1313735"/>
              <a:gd name="connsiteY2" fmla="*/ 0 h 1397726"/>
              <a:gd name="connsiteX3" fmla="*/ 1158924 w 1313735"/>
              <a:gd name="connsiteY3" fmla="*/ 0 h 1397726"/>
              <a:gd name="connsiteX4" fmla="*/ 1313735 w 1313735"/>
              <a:gd name="connsiteY4" fmla="*/ 154811 h 1397726"/>
              <a:gd name="connsiteX5" fmla="*/ 1313735 w 1313735"/>
              <a:gd name="connsiteY5" fmla="*/ 677101 h 1397726"/>
              <a:gd name="connsiteX6" fmla="*/ 1313735 w 1313735"/>
              <a:gd name="connsiteY6" fmla="*/ 1242915 h 1397726"/>
              <a:gd name="connsiteX7" fmla="*/ 1158924 w 1313735"/>
              <a:gd name="connsiteY7" fmla="*/ 1397726 h 1397726"/>
              <a:gd name="connsiteX8" fmla="*/ 656868 w 1313735"/>
              <a:gd name="connsiteY8" fmla="*/ 1397726 h 1397726"/>
              <a:gd name="connsiteX9" fmla="*/ 154811 w 1313735"/>
              <a:gd name="connsiteY9" fmla="*/ 1397726 h 1397726"/>
              <a:gd name="connsiteX10" fmla="*/ 0 w 1313735"/>
              <a:gd name="connsiteY10" fmla="*/ 1242915 h 1397726"/>
              <a:gd name="connsiteX11" fmla="*/ 0 w 1313735"/>
              <a:gd name="connsiteY11" fmla="*/ 731506 h 1397726"/>
              <a:gd name="connsiteX12" fmla="*/ 0 w 1313735"/>
              <a:gd name="connsiteY12" fmla="*/ 154811 h 13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3735" h="1397726" fill="none" extrusionOk="0">
                <a:moveTo>
                  <a:pt x="0" y="154811"/>
                </a:moveTo>
                <a:cubicBezTo>
                  <a:pt x="-12739" y="62180"/>
                  <a:pt x="61490" y="11164"/>
                  <a:pt x="154811" y="0"/>
                </a:cubicBezTo>
                <a:cubicBezTo>
                  <a:pt x="409965" y="-13945"/>
                  <a:pt x="427121" y="14367"/>
                  <a:pt x="676950" y="0"/>
                </a:cubicBezTo>
                <a:cubicBezTo>
                  <a:pt x="926779" y="-14367"/>
                  <a:pt x="998205" y="15390"/>
                  <a:pt x="1158924" y="0"/>
                </a:cubicBezTo>
                <a:cubicBezTo>
                  <a:pt x="1251401" y="7985"/>
                  <a:pt x="1315323" y="80695"/>
                  <a:pt x="1313735" y="154811"/>
                </a:cubicBezTo>
                <a:cubicBezTo>
                  <a:pt x="1293283" y="324616"/>
                  <a:pt x="1320353" y="526100"/>
                  <a:pt x="1313735" y="677101"/>
                </a:cubicBezTo>
                <a:cubicBezTo>
                  <a:pt x="1307118" y="828102"/>
                  <a:pt x="1292290" y="1063401"/>
                  <a:pt x="1313735" y="1242915"/>
                </a:cubicBezTo>
                <a:cubicBezTo>
                  <a:pt x="1319006" y="1344382"/>
                  <a:pt x="1242502" y="1395482"/>
                  <a:pt x="1158924" y="1397726"/>
                </a:cubicBezTo>
                <a:cubicBezTo>
                  <a:pt x="972519" y="1384761"/>
                  <a:pt x="820406" y="1396806"/>
                  <a:pt x="656868" y="1397726"/>
                </a:cubicBezTo>
                <a:cubicBezTo>
                  <a:pt x="493330" y="1398646"/>
                  <a:pt x="339798" y="1373424"/>
                  <a:pt x="154811" y="1397726"/>
                </a:cubicBezTo>
                <a:cubicBezTo>
                  <a:pt x="73625" y="1396103"/>
                  <a:pt x="-3858" y="1313853"/>
                  <a:pt x="0" y="1242915"/>
                </a:cubicBezTo>
                <a:cubicBezTo>
                  <a:pt x="13561" y="1100943"/>
                  <a:pt x="-25043" y="962486"/>
                  <a:pt x="0" y="731506"/>
                </a:cubicBezTo>
                <a:cubicBezTo>
                  <a:pt x="25043" y="500526"/>
                  <a:pt x="11568" y="401041"/>
                  <a:pt x="0" y="154811"/>
                </a:cubicBezTo>
                <a:close/>
              </a:path>
              <a:path w="1313735" h="1397726" stroke="0" extrusionOk="0">
                <a:moveTo>
                  <a:pt x="0" y="154811"/>
                </a:moveTo>
                <a:cubicBezTo>
                  <a:pt x="1194" y="66315"/>
                  <a:pt x="61625" y="826"/>
                  <a:pt x="154811" y="0"/>
                </a:cubicBezTo>
                <a:cubicBezTo>
                  <a:pt x="279256" y="-5035"/>
                  <a:pt x="429067" y="-10187"/>
                  <a:pt x="646826" y="0"/>
                </a:cubicBezTo>
                <a:cubicBezTo>
                  <a:pt x="864585" y="10187"/>
                  <a:pt x="1033272" y="-19071"/>
                  <a:pt x="1158924" y="0"/>
                </a:cubicBezTo>
                <a:cubicBezTo>
                  <a:pt x="1253070" y="12747"/>
                  <a:pt x="1303697" y="84198"/>
                  <a:pt x="1313735" y="154811"/>
                </a:cubicBezTo>
                <a:cubicBezTo>
                  <a:pt x="1335072" y="306023"/>
                  <a:pt x="1300236" y="497553"/>
                  <a:pt x="1313735" y="677101"/>
                </a:cubicBezTo>
                <a:cubicBezTo>
                  <a:pt x="1327235" y="856649"/>
                  <a:pt x="1299124" y="1044762"/>
                  <a:pt x="1313735" y="1242915"/>
                </a:cubicBezTo>
                <a:cubicBezTo>
                  <a:pt x="1296957" y="1337438"/>
                  <a:pt x="1252665" y="1397200"/>
                  <a:pt x="1158924" y="1397726"/>
                </a:cubicBezTo>
                <a:cubicBezTo>
                  <a:pt x="1035113" y="1406256"/>
                  <a:pt x="877211" y="1395523"/>
                  <a:pt x="666909" y="1397726"/>
                </a:cubicBezTo>
                <a:cubicBezTo>
                  <a:pt x="456607" y="1399929"/>
                  <a:pt x="268381" y="1380149"/>
                  <a:pt x="154811" y="1397726"/>
                </a:cubicBezTo>
                <a:cubicBezTo>
                  <a:pt x="78267" y="1396910"/>
                  <a:pt x="5335" y="1323258"/>
                  <a:pt x="0" y="1242915"/>
                </a:cubicBezTo>
                <a:cubicBezTo>
                  <a:pt x="-498" y="1090513"/>
                  <a:pt x="-4431" y="941262"/>
                  <a:pt x="0" y="731506"/>
                </a:cubicBezTo>
                <a:cubicBezTo>
                  <a:pt x="4431" y="521750"/>
                  <a:pt x="-11038" y="395145"/>
                  <a:pt x="0" y="154811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1178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2B563827-2D04-4239-ACD7-3F61934FD111}"/>
              </a:ext>
            </a:extLst>
          </p:cNvPr>
          <p:cNvSpPr txBox="1"/>
          <p:nvPr/>
        </p:nvSpPr>
        <p:spPr>
          <a:xfrm>
            <a:off x="778168" y="2033141"/>
            <a:ext cx="1115470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解牛</a:t>
            </a:r>
          </a:p>
          <a:p>
            <a:pPr algn="ctr"/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</a:p>
        </p:txBody>
      </p:sp>
      <p:sp>
        <p:nvSpPr>
          <p:cNvPr id="7" name="左中括弧 6">
            <a:extLst>
              <a:ext uri="{FF2B5EF4-FFF2-40B4-BE49-F238E27FC236}">
                <a16:creationId xmlns:a16="http://schemas.microsoft.com/office/drawing/2014/main" id="{11F3EC9E-0978-4B5F-940F-F26A737F2247}"/>
              </a:ext>
            </a:extLst>
          </p:cNvPr>
          <p:cNvSpPr/>
          <p:nvPr/>
        </p:nvSpPr>
        <p:spPr>
          <a:xfrm>
            <a:off x="2133832" y="1725044"/>
            <a:ext cx="297518" cy="1689463"/>
          </a:xfrm>
          <a:prstGeom prst="leftBracket">
            <a:avLst>
              <a:gd name="adj" fmla="val 0"/>
            </a:avLst>
          </a:prstGeom>
          <a:ln w="28575">
            <a:solidFill>
              <a:srgbClr val="C39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648E845D-A381-4A6C-9F2B-FE30FD8360EB}"/>
              </a:ext>
            </a:extLst>
          </p:cNvPr>
          <p:cNvGrpSpPr/>
          <p:nvPr/>
        </p:nvGrpSpPr>
        <p:grpSpPr>
          <a:xfrm>
            <a:off x="2348638" y="1029481"/>
            <a:ext cx="796211" cy="1397726"/>
            <a:chOff x="441424" y="1872886"/>
            <a:chExt cx="796211" cy="1397726"/>
          </a:xfrm>
        </p:grpSpPr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79535341-170A-4BE8-A0D0-3E8EEE618BF7}"/>
                </a:ext>
              </a:extLst>
            </p:cNvPr>
            <p:cNvSpPr/>
            <p:nvPr/>
          </p:nvSpPr>
          <p:spPr>
            <a:xfrm>
              <a:off x="449437" y="1872886"/>
              <a:ext cx="788198" cy="1397726"/>
            </a:xfrm>
            <a:custGeom>
              <a:avLst/>
              <a:gdLst>
                <a:gd name="connsiteX0" fmla="*/ 0 w 788198"/>
                <a:gd name="connsiteY0" fmla="*/ 92881 h 1397726"/>
                <a:gd name="connsiteX1" fmla="*/ 92881 w 788198"/>
                <a:gd name="connsiteY1" fmla="*/ 0 h 1397726"/>
                <a:gd name="connsiteX2" fmla="*/ 695317 w 788198"/>
                <a:gd name="connsiteY2" fmla="*/ 0 h 1397726"/>
                <a:gd name="connsiteX3" fmla="*/ 788198 w 788198"/>
                <a:gd name="connsiteY3" fmla="*/ 92881 h 1397726"/>
                <a:gd name="connsiteX4" fmla="*/ 788198 w 788198"/>
                <a:gd name="connsiteY4" fmla="*/ 698863 h 1397726"/>
                <a:gd name="connsiteX5" fmla="*/ 788198 w 788198"/>
                <a:gd name="connsiteY5" fmla="*/ 1304845 h 1397726"/>
                <a:gd name="connsiteX6" fmla="*/ 695317 w 788198"/>
                <a:gd name="connsiteY6" fmla="*/ 1397726 h 1397726"/>
                <a:gd name="connsiteX7" fmla="*/ 92881 w 788198"/>
                <a:gd name="connsiteY7" fmla="*/ 1397726 h 1397726"/>
                <a:gd name="connsiteX8" fmla="*/ 0 w 788198"/>
                <a:gd name="connsiteY8" fmla="*/ 1304845 h 1397726"/>
                <a:gd name="connsiteX9" fmla="*/ 0 w 788198"/>
                <a:gd name="connsiteY9" fmla="*/ 698863 h 1397726"/>
                <a:gd name="connsiteX10" fmla="*/ 0 w 788198"/>
                <a:gd name="connsiteY10" fmla="*/ 92881 h 139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198" h="1397726" fill="none" extrusionOk="0">
                  <a:moveTo>
                    <a:pt x="0" y="92881"/>
                  </a:moveTo>
                  <a:cubicBezTo>
                    <a:pt x="642" y="43724"/>
                    <a:pt x="41593" y="-3161"/>
                    <a:pt x="92881" y="0"/>
                  </a:cubicBezTo>
                  <a:cubicBezTo>
                    <a:pt x="292714" y="-12545"/>
                    <a:pt x="497961" y="18443"/>
                    <a:pt x="695317" y="0"/>
                  </a:cubicBezTo>
                  <a:cubicBezTo>
                    <a:pt x="744528" y="-1030"/>
                    <a:pt x="780313" y="37760"/>
                    <a:pt x="788198" y="92881"/>
                  </a:cubicBezTo>
                  <a:cubicBezTo>
                    <a:pt x="795228" y="391482"/>
                    <a:pt x="784018" y="556435"/>
                    <a:pt x="788198" y="698863"/>
                  </a:cubicBezTo>
                  <a:cubicBezTo>
                    <a:pt x="792378" y="841291"/>
                    <a:pt x="794830" y="1058890"/>
                    <a:pt x="788198" y="1304845"/>
                  </a:cubicBezTo>
                  <a:cubicBezTo>
                    <a:pt x="783243" y="1360965"/>
                    <a:pt x="752987" y="1392738"/>
                    <a:pt x="695317" y="1397726"/>
                  </a:cubicBezTo>
                  <a:cubicBezTo>
                    <a:pt x="560627" y="1412129"/>
                    <a:pt x="307500" y="1414588"/>
                    <a:pt x="92881" y="1397726"/>
                  </a:cubicBezTo>
                  <a:cubicBezTo>
                    <a:pt x="45456" y="1409455"/>
                    <a:pt x="-7603" y="1347262"/>
                    <a:pt x="0" y="1304845"/>
                  </a:cubicBezTo>
                  <a:cubicBezTo>
                    <a:pt x="21418" y="1182945"/>
                    <a:pt x="12694" y="930733"/>
                    <a:pt x="0" y="698863"/>
                  </a:cubicBezTo>
                  <a:cubicBezTo>
                    <a:pt x="-12694" y="466993"/>
                    <a:pt x="-11729" y="272163"/>
                    <a:pt x="0" y="92881"/>
                  </a:cubicBezTo>
                  <a:close/>
                </a:path>
                <a:path w="788198" h="1397726" stroke="0" extrusionOk="0">
                  <a:moveTo>
                    <a:pt x="0" y="92881"/>
                  </a:moveTo>
                  <a:cubicBezTo>
                    <a:pt x="1293" y="38338"/>
                    <a:pt x="32311" y="996"/>
                    <a:pt x="92881" y="0"/>
                  </a:cubicBezTo>
                  <a:cubicBezTo>
                    <a:pt x="243339" y="8865"/>
                    <a:pt x="442909" y="-14206"/>
                    <a:pt x="695317" y="0"/>
                  </a:cubicBezTo>
                  <a:cubicBezTo>
                    <a:pt x="752570" y="3675"/>
                    <a:pt x="781834" y="33194"/>
                    <a:pt x="788198" y="92881"/>
                  </a:cubicBezTo>
                  <a:cubicBezTo>
                    <a:pt x="761901" y="229744"/>
                    <a:pt x="814944" y="443302"/>
                    <a:pt x="788198" y="662504"/>
                  </a:cubicBezTo>
                  <a:cubicBezTo>
                    <a:pt x="761452" y="881706"/>
                    <a:pt x="791877" y="1174090"/>
                    <a:pt x="788198" y="1304845"/>
                  </a:cubicBezTo>
                  <a:cubicBezTo>
                    <a:pt x="788306" y="1363479"/>
                    <a:pt x="758575" y="1393686"/>
                    <a:pt x="695317" y="1397726"/>
                  </a:cubicBezTo>
                  <a:cubicBezTo>
                    <a:pt x="445067" y="1370076"/>
                    <a:pt x="362180" y="1423871"/>
                    <a:pt x="92881" y="1397726"/>
                  </a:cubicBezTo>
                  <a:cubicBezTo>
                    <a:pt x="48231" y="1387337"/>
                    <a:pt x="-1903" y="1353652"/>
                    <a:pt x="0" y="1304845"/>
                  </a:cubicBezTo>
                  <a:cubicBezTo>
                    <a:pt x="18341" y="1122112"/>
                    <a:pt x="-14412" y="939448"/>
                    <a:pt x="0" y="735222"/>
                  </a:cubicBezTo>
                  <a:cubicBezTo>
                    <a:pt x="14412" y="530996"/>
                    <a:pt x="-9906" y="305697"/>
                    <a:pt x="0" y="92881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B282538A-F496-4547-94C8-21F61554104D}"/>
                </a:ext>
              </a:extLst>
            </p:cNvPr>
            <p:cNvSpPr txBox="1"/>
            <p:nvPr/>
          </p:nvSpPr>
          <p:spPr>
            <a:xfrm>
              <a:off x="441424" y="2279361"/>
              <a:ext cx="78819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</a:t>
              </a:r>
            </a:p>
          </p:txBody>
        </p:sp>
      </p:grp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EF343189-CE15-4FB6-AF67-B1ACDDB34E00}"/>
              </a:ext>
            </a:extLst>
          </p:cNvPr>
          <p:cNvSpPr/>
          <p:nvPr/>
        </p:nvSpPr>
        <p:spPr>
          <a:xfrm>
            <a:off x="2354010" y="2716294"/>
            <a:ext cx="788198" cy="1397726"/>
          </a:xfrm>
          <a:custGeom>
            <a:avLst/>
            <a:gdLst>
              <a:gd name="connsiteX0" fmla="*/ 0 w 788198"/>
              <a:gd name="connsiteY0" fmla="*/ 92881 h 1397726"/>
              <a:gd name="connsiteX1" fmla="*/ 92881 w 788198"/>
              <a:gd name="connsiteY1" fmla="*/ 0 h 1397726"/>
              <a:gd name="connsiteX2" fmla="*/ 695317 w 788198"/>
              <a:gd name="connsiteY2" fmla="*/ 0 h 1397726"/>
              <a:gd name="connsiteX3" fmla="*/ 788198 w 788198"/>
              <a:gd name="connsiteY3" fmla="*/ 92881 h 1397726"/>
              <a:gd name="connsiteX4" fmla="*/ 788198 w 788198"/>
              <a:gd name="connsiteY4" fmla="*/ 698863 h 1397726"/>
              <a:gd name="connsiteX5" fmla="*/ 788198 w 788198"/>
              <a:gd name="connsiteY5" fmla="*/ 1304845 h 1397726"/>
              <a:gd name="connsiteX6" fmla="*/ 695317 w 788198"/>
              <a:gd name="connsiteY6" fmla="*/ 1397726 h 1397726"/>
              <a:gd name="connsiteX7" fmla="*/ 92881 w 788198"/>
              <a:gd name="connsiteY7" fmla="*/ 1397726 h 1397726"/>
              <a:gd name="connsiteX8" fmla="*/ 0 w 788198"/>
              <a:gd name="connsiteY8" fmla="*/ 1304845 h 1397726"/>
              <a:gd name="connsiteX9" fmla="*/ 0 w 788198"/>
              <a:gd name="connsiteY9" fmla="*/ 698863 h 1397726"/>
              <a:gd name="connsiteX10" fmla="*/ 0 w 788198"/>
              <a:gd name="connsiteY10" fmla="*/ 92881 h 13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198" h="1397726" fill="none" extrusionOk="0">
                <a:moveTo>
                  <a:pt x="0" y="92881"/>
                </a:moveTo>
                <a:cubicBezTo>
                  <a:pt x="642" y="43724"/>
                  <a:pt x="41593" y="-3161"/>
                  <a:pt x="92881" y="0"/>
                </a:cubicBezTo>
                <a:cubicBezTo>
                  <a:pt x="292714" y="-12545"/>
                  <a:pt x="497961" y="18443"/>
                  <a:pt x="695317" y="0"/>
                </a:cubicBezTo>
                <a:cubicBezTo>
                  <a:pt x="744528" y="-1030"/>
                  <a:pt x="780313" y="37760"/>
                  <a:pt x="788198" y="92881"/>
                </a:cubicBezTo>
                <a:cubicBezTo>
                  <a:pt x="795228" y="391482"/>
                  <a:pt x="784018" y="556435"/>
                  <a:pt x="788198" y="698863"/>
                </a:cubicBezTo>
                <a:cubicBezTo>
                  <a:pt x="792378" y="841291"/>
                  <a:pt x="794830" y="1058890"/>
                  <a:pt x="788198" y="1304845"/>
                </a:cubicBezTo>
                <a:cubicBezTo>
                  <a:pt x="783243" y="1360965"/>
                  <a:pt x="752987" y="1392738"/>
                  <a:pt x="695317" y="1397726"/>
                </a:cubicBezTo>
                <a:cubicBezTo>
                  <a:pt x="560627" y="1412129"/>
                  <a:pt x="307500" y="1414588"/>
                  <a:pt x="92881" y="1397726"/>
                </a:cubicBezTo>
                <a:cubicBezTo>
                  <a:pt x="45456" y="1409455"/>
                  <a:pt x="-7603" y="1347262"/>
                  <a:pt x="0" y="1304845"/>
                </a:cubicBezTo>
                <a:cubicBezTo>
                  <a:pt x="21418" y="1182945"/>
                  <a:pt x="12694" y="930733"/>
                  <a:pt x="0" y="698863"/>
                </a:cubicBezTo>
                <a:cubicBezTo>
                  <a:pt x="-12694" y="466993"/>
                  <a:pt x="-11729" y="272163"/>
                  <a:pt x="0" y="92881"/>
                </a:cubicBezTo>
                <a:close/>
              </a:path>
              <a:path w="788198" h="1397726" stroke="0" extrusionOk="0">
                <a:moveTo>
                  <a:pt x="0" y="92881"/>
                </a:moveTo>
                <a:cubicBezTo>
                  <a:pt x="1293" y="38338"/>
                  <a:pt x="32311" y="996"/>
                  <a:pt x="92881" y="0"/>
                </a:cubicBezTo>
                <a:cubicBezTo>
                  <a:pt x="243339" y="8865"/>
                  <a:pt x="442909" y="-14206"/>
                  <a:pt x="695317" y="0"/>
                </a:cubicBezTo>
                <a:cubicBezTo>
                  <a:pt x="752570" y="3675"/>
                  <a:pt x="781834" y="33194"/>
                  <a:pt x="788198" y="92881"/>
                </a:cubicBezTo>
                <a:cubicBezTo>
                  <a:pt x="761901" y="229744"/>
                  <a:pt x="814944" y="443302"/>
                  <a:pt x="788198" y="662504"/>
                </a:cubicBezTo>
                <a:cubicBezTo>
                  <a:pt x="761452" y="881706"/>
                  <a:pt x="791877" y="1174090"/>
                  <a:pt x="788198" y="1304845"/>
                </a:cubicBezTo>
                <a:cubicBezTo>
                  <a:pt x="788306" y="1363479"/>
                  <a:pt x="758575" y="1393686"/>
                  <a:pt x="695317" y="1397726"/>
                </a:cubicBezTo>
                <a:cubicBezTo>
                  <a:pt x="445067" y="1370076"/>
                  <a:pt x="362180" y="1423871"/>
                  <a:pt x="92881" y="1397726"/>
                </a:cubicBezTo>
                <a:cubicBezTo>
                  <a:pt x="48231" y="1387337"/>
                  <a:pt x="-1903" y="1353652"/>
                  <a:pt x="0" y="1304845"/>
                </a:cubicBezTo>
                <a:cubicBezTo>
                  <a:pt x="18341" y="1122112"/>
                  <a:pt x="-14412" y="939448"/>
                  <a:pt x="0" y="735222"/>
                </a:cubicBezTo>
                <a:cubicBezTo>
                  <a:pt x="14412" y="530996"/>
                  <a:pt x="-9906" y="305697"/>
                  <a:pt x="0" y="92881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1178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E2A9C783-94F2-4ADC-B4A1-3128C0243CA6}"/>
              </a:ext>
            </a:extLst>
          </p:cNvPr>
          <p:cNvSpPr txBox="1"/>
          <p:nvPr/>
        </p:nvSpPr>
        <p:spPr>
          <a:xfrm>
            <a:off x="2345997" y="3122770"/>
            <a:ext cx="78819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F612FD48-3ECD-48B5-89CD-5D7AA257EEB0}"/>
              </a:ext>
            </a:extLst>
          </p:cNvPr>
          <p:cNvSpPr/>
          <p:nvPr/>
        </p:nvSpPr>
        <p:spPr>
          <a:xfrm>
            <a:off x="3223155" y="1029481"/>
            <a:ext cx="5241810" cy="1397726"/>
          </a:xfrm>
          <a:custGeom>
            <a:avLst/>
            <a:gdLst>
              <a:gd name="connsiteX0" fmla="*/ 0 w 5241810"/>
              <a:gd name="connsiteY0" fmla="*/ 108100 h 1397726"/>
              <a:gd name="connsiteX1" fmla="*/ 108100 w 5241810"/>
              <a:gd name="connsiteY1" fmla="*/ 0 h 1397726"/>
              <a:gd name="connsiteX2" fmla="*/ 585533 w 5241810"/>
              <a:gd name="connsiteY2" fmla="*/ 0 h 1397726"/>
              <a:gd name="connsiteX3" fmla="*/ 1062966 w 5241810"/>
              <a:gd name="connsiteY3" fmla="*/ 0 h 1397726"/>
              <a:gd name="connsiteX4" fmla="*/ 1691167 w 5241810"/>
              <a:gd name="connsiteY4" fmla="*/ 0 h 1397726"/>
              <a:gd name="connsiteX5" fmla="*/ 2269112 w 5241810"/>
              <a:gd name="connsiteY5" fmla="*/ 0 h 1397726"/>
              <a:gd name="connsiteX6" fmla="*/ 2796801 w 5241810"/>
              <a:gd name="connsiteY6" fmla="*/ 0 h 1397726"/>
              <a:gd name="connsiteX7" fmla="*/ 3374747 w 5241810"/>
              <a:gd name="connsiteY7" fmla="*/ 0 h 1397726"/>
              <a:gd name="connsiteX8" fmla="*/ 4002948 w 5241810"/>
              <a:gd name="connsiteY8" fmla="*/ 0 h 1397726"/>
              <a:gd name="connsiteX9" fmla="*/ 5133710 w 5241810"/>
              <a:gd name="connsiteY9" fmla="*/ 0 h 1397726"/>
              <a:gd name="connsiteX10" fmla="*/ 5241810 w 5241810"/>
              <a:gd name="connsiteY10" fmla="*/ 108100 h 1397726"/>
              <a:gd name="connsiteX11" fmla="*/ 5241810 w 5241810"/>
              <a:gd name="connsiteY11" fmla="*/ 675232 h 1397726"/>
              <a:gd name="connsiteX12" fmla="*/ 5241810 w 5241810"/>
              <a:gd name="connsiteY12" fmla="*/ 1289626 h 1397726"/>
              <a:gd name="connsiteX13" fmla="*/ 5133710 w 5241810"/>
              <a:gd name="connsiteY13" fmla="*/ 1397726 h 1397726"/>
              <a:gd name="connsiteX14" fmla="*/ 4505509 w 5241810"/>
              <a:gd name="connsiteY14" fmla="*/ 1397726 h 1397726"/>
              <a:gd name="connsiteX15" fmla="*/ 3776795 w 5241810"/>
              <a:gd name="connsiteY15" fmla="*/ 1397726 h 1397726"/>
              <a:gd name="connsiteX16" fmla="*/ 3299362 w 5241810"/>
              <a:gd name="connsiteY16" fmla="*/ 1397726 h 1397726"/>
              <a:gd name="connsiteX17" fmla="*/ 2721417 w 5241810"/>
              <a:gd name="connsiteY17" fmla="*/ 1397726 h 1397726"/>
              <a:gd name="connsiteX18" fmla="*/ 2093216 w 5241810"/>
              <a:gd name="connsiteY18" fmla="*/ 1397726 h 1397726"/>
              <a:gd name="connsiteX19" fmla="*/ 1565527 w 5241810"/>
              <a:gd name="connsiteY19" fmla="*/ 1397726 h 1397726"/>
              <a:gd name="connsiteX20" fmla="*/ 937326 w 5241810"/>
              <a:gd name="connsiteY20" fmla="*/ 1397726 h 1397726"/>
              <a:gd name="connsiteX21" fmla="*/ 108100 w 5241810"/>
              <a:gd name="connsiteY21" fmla="*/ 1397726 h 1397726"/>
              <a:gd name="connsiteX22" fmla="*/ 0 w 5241810"/>
              <a:gd name="connsiteY22" fmla="*/ 1289626 h 1397726"/>
              <a:gd name="connsiteX23" fmla="*/ 0 w 5241810"/>
              <a:gd name="connsiteY23" fmla="*/ 687048 h 1397726"/>
              <a:gd name="connsiteX24" fmla="*/ 0 w 5241810"/>
              <a:gd name="connsiteY24" fmla="*/ 108100 h 13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41810" h="1397726" fill="none" extrusionOk="0">
                <a:moveTo>
                  <a:pt x="0" y="108100"/>
                </a:moveTo>
                <a:cubicBezTo>
                  <a:pt x="3904" y="46930"/>
                  <a:pt x="46434" y="-7412"/>
                  <a:pt x="108100" y="0"/>
                </a:cubicBezTo>
                <a:cubicBezTo>
                  <a:pt x="233367" y="5643"/>
                  <a:pt x="436804" y="6175"/>
                  <a:pt x="585533" y="0"/>
                </a:cubicBezTo>
                <a:cubicBezTo>
                  <a:pt x="734262" y="-6175"/>
                  <a:pt x="872430" y="12641"/>
                  <a:pt x="1062966" y="0"/>
                </a:cubicBezTo>
                <a:cubicBezTo>
                  <a:pt x="1253502" y="-12641"/>
                  <a:pt x="1403405" y="-17323"/>
                  <a:pt x="1691167" y="0"/>
                </a:cubicBezTo>
                <a:cubicBezTo>
                  <a:pt x="1978929" y="17323"/>
                  <a:pt x="2036117" y="-16649"/>
                  <a:pt x="2269112" y="0"/>
                </a:cubicBezTo>
                <a:cubicBezTo>
                  <a:pt x="2502108" y="16649"/>
                  <a:pt x="2606390" y="-15332"/>
                  <a:pt x="2796801" y="0"/>
                </a:cubicBezTo>
                <a:cubicBezTo>
                  <a:pt x="2987212" y="15332"/>
                  <a:pt x="3209015" y="25934"/>
                  <a:pt x="3374747" y="0"/>
                </a:cubicBezTo>
                <a:cubicBezTo>
                  <a:pt x="3540479" y="-25934"/>
                  <a:pt x="3715812" y="-1870"/>
                  <a:pt x="4002948" y="0"/>
                </a:cubicBezTo>
                <a:cubicBezTo>
                  <a:pt x="4290084" y="1870"/>
                  <a:pt x="4828104" y="31370"/>
                  <a:pt x="5133710" y="0"/>
                </a:cubicBezTo>
                <a:cubicBezTo>
                  <a:pt x="5186931" y="-5161"/>
                  <a:pt x="5253789" y="47495"/>
                  <a:pt x="5241810" y="108100"/>
                </a:cubicBezTo>
                <a:cubicBezTo>
                  <a:pt x="5238312" y="311236"/>
                  <a:pt x="5242568" y="455783"/>
                  <a:pt x="5241810" y="675232"/>
                </a:cubicBezTo>
                <a:cubicBezTo>
                  <a:pt x="5241052" y="894681"/>
                  <a:pt x="5230483" y="1137220"/>
                  <a:pt x="5241810" y="1289626"/>
                </a:cubicBezTo>
                <a:cubicBezTo>
                  <a:pt x="5240889" y="1341817"/>
                  <a:pt x="5193690" y="1395725"/>
                  <a:pt x="5133710" y="1397726"/>
                </a:cubicBezTo>
                <a:cubicBezTo>
                  <a:pt x="4873589" y="1404634"/>
                  <a:pt x="4643275" y="1383124"/>
                  <a:pt x="4505509" y="1397726"/>
                </a:cubicBezTo>
                <a:cubicBezTo>
                  <a:pt x="4367743" y="1412328"/>
                  <a:pt x="4062229" y="1363338"/>
                  <a:pt x="3776795" y="1397726"/>
                </a:cubicBezTo>
                <a:cubicBezTo>
                  <a:pt x="3491361" y="1432114"/>
                  <a:pt x="3430405" y="1416346"/>
                  <a:pt x="3299362" y="1397726"/>
                </a:cubicBezTo>
                <a:cubicBezTo>
                  <a:pt x="3168319" y="1379106"/>
                  <a:pt x="2995449" y="1382166"/>
                  <a:pt x="2721417" y="1397726"/>
                </a:cubicBezTo>
                <a:cubicBezTo>
                  <a:pt x="2447386" y="1413286"/>
                  <a:pt x="2309643" y="1403244"/>
                  <a:pt x="2093216" y="1397726"/>
                </a:cubicBezTo>
                <a:cubicBezTo>
                  <a:pt x="1876789" y="1392208"/>
                  <a:pt x="1706997" y="1377730"/>
                  <a:pt x="1565527" y="1397726"/>
                </a:cubicBezTo>
                <a:cubicBezTo>
                  <a:pt x="1424057" y="1417722"/>
                  <a:pt x="1097847" y="1373015"/>
                  <a:pt x="937326" y="1397726"/>
                </a:cubicBezTo>
                <a:cubicBezTo>
                  <a:pt x="776805" y="1422437"/>
                  <a:pt x="367593" y="1386602"/>
                  <a:pt x="108100" y="1397726"/>
                </a:cubicBezTo>
                <a:cubicBezTo>
                  <a:pt x="53769" y="1408861"/>
                  <a:pt x="-2247" y="1350325"/>
                  <a:pt x="0" y="1289626"/>
                </a:cubicBezTo>
                <a:cubicBezTo>
                  <a:pt x="-7226" y="1050450"/>
                  <a:pt x="1528" y="971116"/>
                  <a:pt x="0" y="687048"/>
                </a:cubicBezTo>
                <a:cubicBezTo>
                  <a:pt x="-1528" y="402980"/>
                  <a:pt x="21268" y="274566"/>
                  <a:pt x="0" y="108100"/>
                </a:cubicBezTo>
                <a:close/>
              </a:path>
              <a:path w="5241810" h="1397726" stroke="0" extrusionOk="0">
                <a:moveTo>
                  <a:pt x="0" y="108100"/>
                </a:moveTo>
                <a:cubicBezTo>
                  <a:pt x="715" y="46604"/>
                  <a:pt x="35300" y="1408"/>
                  <a:pt x="108100" y="0"/>
                </a:cubicBezTo>
                <a:cubicBezTo>
                  <a:pt x="343047" y="-26070"/>
                  <a:pt x="423155" y="16046"/>
                  <a:pt x="686045" y="0"/>
                </a:cubicBezTo>
                <a:cubicBezTo>
                  <a:pt x="948936" y="-16046"/>
                  <a:pt x="1229774" y="2602"/>
                  <a:pt x="1414759" y="0"/>
                </a:cubicBezTo>
                <a:cubicBezTo>
                  <a:pt x="1599744" y="-2602"/>
                  <a:pt x="1859127" y="7847"/>
                  <a:pt x="2042960" y="0"/>
                </a:cubicBezTo>
                <a:cubicBezTo>
                  <a:pt x="2226793" y="-7847"/>
                  <a:pt x="2432981" y="25823"/>
                  <a:pt x="2721417" y="0"/>
                </a:cubicBezTo>
                <a:cubicBezTo>
                  <a:pt x="3009853" y="-25823"/>
                  <a:pt x="3081282" y="-16572"/>
                  <a:pt x="3198850" y="0"/>
                </a:cubicBezTo>
                <a:cubicBezTo>
                  <a:pt x="3316418" y="16572"/>
                  <a:pt x="3531849" y="-15400"/>
                  <a:pt x="3676283" y="0"/>
                </a:cubicBezTo>
                <a:cubicBezTo>
                  <a:pt x="3820717" y="15400"/>
                  <a:pt x="4108304" y="-15417"/>
                  <a:pt x="4254228" y="0"/>
                </a:cubicBezTo>
                <a:cubicBezTo>
                  <a:pt x="4400152" y="15417"/>
                  <a:pt x="4917865" y="-4654"/>
                  <a:pt x="5133710" y="0"/>
                </a:cubicBezTo>
                <a:cubicBezTo>
                  <a:pt x="5197311" y="-6093"/>
                  <a:pt x="5239793" y="45759"/>
                  <a:pt x="5241810" y="108100"/>
                </a:cubicBezTo>
                <a:cubicBezTo>
                  <a:pt x="5236657" y="324999"/>
                  <a:pt x="5253619" y="545171"/>
                  <a:pt x="5241810" y="663417"/>
                </a:cubicBezTo>
                <a:cubicBezTo>
                  <a:pt x="5230001" y="781663"/>
                  <a:pt x="5220992" y="1161418"/>
                  <a:pt x="5241810" y="1289626"/>
                </a:cubicBezTo>
                <a:cubicBezTo>
                  <a:pt x="5244270" y="1357534"/>
                  <a:pt x="5193420" y="1395085"/>
                  <a:pt x="5133710" y="1397726"/>
                </a:cubicBezTo>
                <a:cubicBezTo>
                  <a:pt x="4984796" y="1426864"/>
                  <a:pt x="4669839" y="1406946"/>
                  <a:pt x="4505509" y="1397726"/>
                </a:cubicBezTo>
                <a:cubicBezTo>
                  <a:pt x="4341179" y="1388506"/>
                  <a:pt x="4184934" y="1389660"/>
                  <a:pt x="3927564" y="1397726"/>
                </a:cubicBezTo>
                <a:cubicBezTo>
                  <a:pt x="3670194" y="1405792"/>
                  <a:pt x="3638500" y="1400694"/>
                  <a:pt x="3399875" y="1397726"/>
                </a:cubicBezTo>
                <a:cubicBezTo>
                  <a:pt x="3161250" y="1394758"/>
                  <a:pt x="3121458" y="1388678"/>
                  <a:pt x="2872186" y="1397726"/>
                </a:cubicBezTo>
                <a:cubicBezTo>
                  <a:pt x="2622914" y="1406774"/>
                  <a:pt x="2570885" y="1402769"/>
                  <a:pt x="2344496" y="1397726"/>
                </a:cubicBezTo>
                <a:cubicBezTo>
                  <a:pt x="2118107" y="1392684"/>
                  <a:pt x="1890074" y="1396477"/>
                  <a:pt x="1615783" y="1397726"/>
                </a:cubicBezTo>
                <a:cubicBezTo>
                  <a:pt x="1341492" y="1398975"/>
                  <a:pt x="1119499" y="1370697"/>
                  <a:pt x="937326" y="1397726"/>
                </a:cubicBezTo>
                <a:cubicBezTo>
                  <a:pt x="755153" y="1424755"/>
                  <a:pt x="389420" y="1367069"/>
                  <a:pt x="108100" y="1397726"/>
                </a:cubicBezTo>
                <a:cubicBezTo>
                  <a:pt x="49879" y="1402212"/>
                  <a:pt x="-5368" y="1343059"/>
                  <a:pt x="0" y="1289626"/>
                </a:cubicBezTo>
                <a:cubicBezTo>
                  <a:pt x="981" y="1053127"/>
                  <a:pt x="4254" y="860930"/>
                  <a:pt x="0" y="698863"/>
                </a:cubicBezTo>
                <a:cubicBezTo>
                  <a:pt x="-4254" y="536796"/>
                  <a:pt x="-23099" y="400282"/>
                  <a:pt x="0" y="108100"/>
                </a:cubicBezTo>
                <a:close/>
              </a:path>
            </a:pathLst>
          </a:custGeom>
          <a:solidFill>
            <a:srgbClr val="FAF7F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773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72300CAD-B2CE-4504-9339-CA3AD53CF82D}"/>
              </a:ext>
            </a:extLst>
          </p:cNvPr>
          <p:cNvSpPr/>
          <p:nvPr/>
        </p:nvSpPr>
        <p:spPr>
          <a:xfrm>
            <a:off x="3223155" y="2716294"/>
            <a:ext cx="5241810" cy="1397726"/>
          </a:xfrm>
          <a:custGeom>
            <a:avLst/>
            <a:gdLst>
              <a:gd name="connsiteX0" fmla="*/ 0 w 5241810"/>
              <a:gd name="connsiteY0" fmla="*/ 108100 h 1397726"/>
              <a:gd name="connsiteX1" fmla="*/ 108100 w 5241810"/>
              <a:gd name="connsiteY1" fmla="*/ 0 h 1397726"/>
              <a:gd name="connsiteX2" fmla="*/ 585533 w 5241810"/>
              <a:gd name="connsiteY2" fmla="*/ 0 h 1397726"/>
              <a:gd name="connsiteX3" fmla="*/ 1062966 w 5241810"/>
              <a:gd name="connsiteY3" fmla="*/ 0 h 1397726"/>
              <a:gd name="connsiteX4" fmla="*/ 1691167 w 5241810"/>
              <a:gd name="connsiteY4" fmla="*/ 0 h 1397726"/>
              <a:gd name="connsiteX5" fmla="*/ 2269112 w 5241810"/>
              <a:gd name="connsiteY5" fmla="*/ 0 h 1397726"/>
              <a:gd name="connsiteX6" fmla="*/ 2796801 w 5241810"/>
              <a:gd name="connsiteY6" fmla="*/ 0 h 1397726"/>
              <a:gd name="connsiteX7" fmla="*/ 3374747 w 5241810"/>
              <a:gd name="connsiteY7" fmla="*/ 0 h 1397726"/>
              <a:gd name="connsiteX8" fmla="*/ 4002948 w 5241810"/>
              <a:gd name="connsiteY8" fmla="*/ 0 h 1397726"/>
              <a:gd name="connsiteX9" fmla="*/ 5133710 w 5241810"/>
              <a:gd name="connsiteY9" fmla="*/ 0 h 1397726"/>
              <a:gd name="connsiteX10" fmla="*/ 5241810 w 5241810"/>
              <a:gd name="connsiteY10" fmla="*/ 108100 h 1397726"/>
              <a:gd name="connsiteX11" fmla="*/ 5241810 w 5241810"/>
              <a:gd name="connsiteY11" fmla="*/ 675232 h 1397726"/>
              <a:gd name="connsiteX12" fmla="*/ 5241810 w 5241810"/>
              <a:gd name="connsiteY12" fmla="*/ 1289626 h 1397726"/>
              <a:gd name="connsiteX13" fmla="*/ 5133710 w 5241810"/>
              <a:gd name="connsiteY13" fmla="*/ 1397726 h 1397726"/>
              <a:gd name="connsiteX14" fmla="*/ 4505509 w 5241810"/>
              <a:gd name="connsiteY14" fmla="*/ 1397726 h 1397726"/>
              <a:gd name="connsiteX15" fmla="*/ 3776795 w 5241810"/>
              <a:gd name="connsiteY15" fmla="*/ 1397726 h 1397726"/>
              <a:gd name="connsiteX16" fmla="*/ 3299362 w 5241810"/>
              <a:gd name="connsiteY16" fmla="*/ 1397726 h 1397726"/>
              <a:gd name="connsiteX17" fmla="*/ 2721417 w 5241810"/>
              <a:gd name="connsiteY17" fmla="*/ 1397726 h 1397726"/>
              <a:gd name="connsiteX18" fmla="*/ 2093216 w 5241810"/>
              <a:gd name="connsiteY18" fmla="*/ 1397726 h 1397726"/>
              <a:gd name="connsiteX19" fmla="*/ 1565527 w 5241810"/>
              <a:gd name="connsiteY19" fmla="*/ 1397726 h 1397726"/>
              <a:gd name="connsiteX20" fmla="*/ 937326 w 5241810"/>
              <a:gd name="connsiteY20" fmla="*/ 1397726 h 1397726"/>
              <a:gd name="connsiteX21" fmla="*/ 108100 w 5241810"/>
              <a:gd name="connsiteY21" fmla="*/ 1397726 h 1397726"/>
              <a:gd name="connsiteX22" fmla="*/ 0 w 5241810"/>
              <a:gd name="connsiteY22" fmla="*/ 1289626 h 1397726"/>
              <a:gd name="connsiteX23" fmla="*/ 0 w 5241810"/>
              <a:gd name="connsiteY23" fmla="*/ 687048 h 1397726"/>
              <a:gd name="connsiteX24" fmla="*/ 0 w 5241810"/>
              <a:gd name="connsiteY24" fmla="*/ 108100 h 13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41810" h="1397726" fill="none" extrusionOk="0">
                <a:moveTo>
                  <a:pt x="0" y="108100"/>
                </a:moveTo>
                <a:cubicBezTo>
                  <a:pt x="3904" y="46930"/>
                  <a:pt x="46434" y="-7412"/>
                  <a:pt x="108100" y="0"/>
                </a:cubicBezTo>
                <a:cubicBezTo>
                  <a:pt x="233367" y="5643"/>
                  <a:pt x="436804" y="6175"/>
                  <a:pt x="585533" y="0"/>
                </a:cubicBezTo>
                <a:cubicBezTo>
                  <a:pt x="734262" y="-6175"/>
                  <a:pt x="872430" y="12641"/>
                  <a:pt x="1062966" y="0"/>
                </a:cubicBezTo>
                <a:cubicBezTo>
                  <a:pt x="1253502" y="-12641"/>
                  <a:pt x="1403405" y="-17323"/>
                  <a:pt x="1691167" y="0"/>
                </a:cubicBezTo>
                <a:cubicBezTo>
                  <a:pt x="1978929" y="17323"/>
                  <a:pt x="2036117" y="-16649"/>
                  <a:pt x="2269112" y="0"/>
                </a:cubicBezTo>
                <a:cubicBezTo>
                  <a:pt x="2502108" y="16649"/>
                  <a:pt x="2606390" y="-15332"/>
                  <a:pt x="2796801" y="0"/>
                </a:cubicBezTo>
                <a:cubicBezTo>
                  <a:pt x="2987212" y="15332"/>
                  <a:pt x="3209015" y="25934"/>
                  <a:pt x="3374747" y="0"/>
                </a:cubicBezTo>
                <a:cubicBezTo>
                  <a:pt x="3540479" y="-25934"/>
                  <a:pt x="3715812" y="-1870"/>
                  <a:pt x="4002948" y="0"/>
                </a:cubicBezTo>
                <a:cubicBezTo>
                  <a:pt x="4290084" y="1870"/>
                  <a:pt x="4828104" y="31370"/>
                  <a:pt x="5133710" y="0"/>
                </a:cubicBezTo>
                <a:cubicBezTo>
                  <a:pt x="5186931" y="-5161"/>
                  <a:pt x="5253789" y="47495"/>
                  <a:pt x="5241810" y="108100"/>
                </a:cubicBezTo>
                <a:cubicBezTo>
                  <a:pt x="5238312" y="311236"/>
                  <a:pt x="5242568" y="455783"/>
                  <a:pt x="5241810" y="675232"/>
                </a:cubicBezTo>
                <a:cubicBezTo>
                  <a:pt x="5241052" y="894681"/>
                  <a:pt x="5230483" y="1137220"/>
                  <a:pt x="5241810" y="1289626"/>
                </a:cubicBezTo>
                <a:cubicBezTo>
                  <a:pt x="5240889" y="1341817"/>
                  <a:pt x="5193690" y="1395725"/>
                  <a:pt x="5133710" y="1397726"/>
                </a:cubicBezTo>
                <a:cubicBezTo>
                  <a:pt x="4873589" y="1404634"/>
                  <a:pt x="4643275" y="1383124"/>
                  <a:pt x="4505509" y="1397726"/>
                </a:cubicBezTo>
                <a:cubicBezTo>
                  <a:pt x="4367743" y="1412328"/>
                  <a:pt x="4062229" y="1363338"/>
                  <a:pt x="3776795" y="1397726"/>
                </a:cubicBezTo>
                <a:cubicBezTo>
                  <a:pt x="3491361" y="1432114"/>
                  <a:pt x="3430405" y="1416346"/>
                  <a:pt x="3299362" y="1397726"/>
                </a:cubicBezTo>
                <a:cubicBezTo>
                  <a:pt x="3168319" y="1379106"/>
                  <a:pt x="2995449" y="1382166"/>
                  <a:pt x="2721417" y="1397726"/>
                </a:cubicBezTo>
                <a:cubicBezTo>
                  <a:pt x="2447386" y="1413286"/>
                  <a:pt x="2309643" y="1403244"/>
                  <a:pt x="2093216" y="1397726"/>
                </a:cubicBezTo>
                <a:cubicBezTo>
                  <a:pt x="1876789" y="1392208"/>
                  <a:pt x="1706997" y="1377730"/>
                  <a:pt x="1565527" y="1397726"/>
                </a:cubicBezTo>
                <a:cubicBezTo>
                  <a:pt x="1424057" y="1417722"/>
                  <a:pt x="1097847" y="1373015"/>
                  <a:pt x="937326" y="1397726"/>
                </a:cubicBezTo>
                <a:cubicBezTo>
                  <a:pt x="776805" y="1422437"/>
                  <a:pt x="367593" y="1386602"/>
                  <a:pt x="108100" y="1397726"/>
                </a:cubicBezTo>
                <a:cubicBezTo>
                  <a:pt x="53769" y="1408861"/>
                  <a:pt x="-2247" y="1350325"/>
                  <a:pt x="0" y="1289626"/>
                </a:cubicBezTo>
                <a:cubicBezTo>
                  <a:pt x="-7226" y="1050450"/>
                  <a:pt x="1528" y="971116"/>
                  <a:pt x="0" y="687048"/>
                </a:cubicBezTo>
                <a:cubicBezTo>
                  <a:pt x="-1528" y="402980"/>
                  <a:pt x="21268" y="274566"/>
                  <a:pt x="0" y="108100"/>
                </a:cubicBezTo>
                <a:close/>
              </a:path>
              <a:path w="5241810" h="1397726" stroke="0" extrusionOk="0">
                <a:moveTo>
                  <a:pt x="0" y="108100"/>
                </a:moveTo>
                <a:cubicBezTo>
                  <a:pt x="715" y="46604"/>
                  <a:pt x="35300" y="1408"/>
                  <a:pt x="108100" y="0"/>
                </a:cubicBezTo>
                <a:cubicBezTo>
                  <a:pt x="343047" y="-26070"/>
                  <a:pt x="423155" y="16046"/>
                  <a:pt x="686045" y="0"/>
                </a:cubicBezTo>
                <a:cubicBezTo>
                  <a:pt x="948936" y="-16046"/>
                  <a:pt x="1229774" y="2602"/>
                  <a:pt x="1414759" y="0"/>
                </a:cubicBezTo>
                <a:cubicBezTo>
                  <a:pt x="1599744" y="-2602"/>
                  <a:pt x="1859127" y="7847"/>
                  <a:pt x="2042960" y="0"/>
                </a:cubicBezTo>
                <a:cubicBezTo>
                  <a:pt x="2226793" y="-7847"/>
                  <a:pt x="2432981" y="25823"/>
                  <a:pt x="2721417" y="0"/>
                </a:cubicBezTo>
                <a:cubicBezTo>
                  <a:pt x="3009853" y="-25823"/>
                  <a:pt x="3081282" y="-16572"/>
                  <a:pt x="3198850" y="0"/>
                </a:cubicBezTo>
                <a:cubicBezTo>
                  <a:pt x="3316418" y="16572"/>
                  <a:pt x="3531849" y="-15400"/>
                  <a:pt x="3676283" y="0"/>
                </a:cubicBezTo>
                <a:cubicBezTo>
                  <a:pt x="3820717" y="15400"/>
                  <a:pt x="4108304" y="-15417"/>
                  <a:pt x="4254228" y="0"/>
                </a:cubicBezTo>
                <a:cubicBezTo>
                  <a:pt x="4400152" y="15417"/>
                  <a:pt x="4917865" y="-4654"/>
                  <a:pt x="5133710" y="0"/>
                </a:cubicBezTo>
                <a:cubicBezTo>
                  <a:pt x="5197311" y="-6093"/>
                  <a:pt x="5239793" y="45759"/>
                  <a:pt x="5241810" y="108100"/>
                </a:cubicBezTo>
                <a:cubicBezTo>
                  <a:pt x="5236657" y="324999"/>
                  <a:pt x="5253619" y="545171"/>
                  <a:pt x="5241810" y="663417"/>
                </a:cubicBezTo>
                <a:cubicBezTo>
                  <a:pt x="5230001" y="781663"/>
                  <a:pt x="5220992" y="1161418"/>
                  <a:pt x="5241810" y="1289626"/>
                </a:cubicBezTo>
                <a:cubicBezTo>
                  <a:pt x="5244270" y="1357534"/>
                  <a:pt x="5193420" y="1395085"/>
                  <a:pt x="5133710" y="1397726"/>
                </a:cubicBezTo>
                <a:cubicBezTo>
                  <a:pt x="4984796" y="1426864"/>
                  <a:pt x="4669839" y="1406946"/>
                  <a:pt x="4505509" y="1397726"/>
                </a:cubicBezTo>
                <a:cubicBezTo>
                  <a:pt x="4341179" y="1388506"/>
                  <a:pt x="4184934" y="1389660"/>
                  <a:pt x="3927564" y="1397726"/>
                </a:cubicBezTo>
                <a:cubicBezTo>
                  <a:pt x="3670194" y="1405792"/>
                  <a:pt x="3638500" y="1400694"/>
                  <a:pt x="3399875" y="1397726"/>
                </a:cubicBezTo>
                <a:cubicBezTo>
                  <a:pt x="3161250" y="1394758"/>
                  <a:pt x="3121458" y="1388678"/>
                  <a:pt x="2872186" y="1397726"/>
                </a:cubicBezTo>
                <a:cubicBezTo>
                  <a:pt x="2622914" y="1406774"/>
                  <a:pt x="2570885" y="1402769"/>
                  <a:pt x="2344496" y="1397726"/>
                </a:cubicBezTo>
                <a:cubicBezTo>
                  <a:pt x="2118107" y="1392684"/>
                  <a:pt x="1890074" y="1396477"/>
                  <a:pt x="1615783" y="1397726"/>
                </a:cubicBezTo>
                <a:cubicBezTo>
                  <a:pt x="1341492" y="1398975"/>
                  <a:pt x="1119499" y="1370697"/>
                  <a:pt x="937326" y="1397726"/>
                </a:cubicBezTo>
                <a:cubicBezTo>
                  <a:pt x="755153" y="1424755"/>
                  <a:pt x="389420" y="1367069"/>
                  <a:pt x="108100" y="1397726"/>
                </a:cubicBezTo>
                <a:cubicBezTo>
                  <a:pt x="49879" y="1402212"/>
                  <a:pt x="-5368" y="1343059"/>
                  <a:pt x="0" y="1289626"/>
                </a:cubicBezTo>
                <a:cubicBezTo>
                  <a:pt x="981" y="1053127"/>
                  <a:pt x="4254" y="860930"/>
                  <a:pt x="0" y="698863"/>
                </a:cubicBezTo>
                <a:cubicBezTo>
                  <a:pt x="-4254" y="536796"/>
                  <a:pt x="-23099" y="400282"/>
                  <a:pt x="0" y="108100"/>
                </a:cubicBezTo>
                <a:close/>
              </a:path>
            </a:pathLst>
          </a:custGeom>
          <a:solidFill>
            <a:srgbClr val="FAF7F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773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D5D548D2-4F75-45AB-A197-0EE633D7D8E1}"/>
              </a:ext>
            </a:extLst>
          </p:cNvPr>
          <p:cNvSpPr txBox="1"/>
          <p:nvPr/>
        </p:nvSpPr>
        <p:spPr>
          <a:xfrm>
            <a:off x="3285290" y="1251291"/>
            <a:ext cx="5096748" cy="95410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用五官及心智，依牛的</a:t>
            </a:r>
            <a:r>
              <a:rPr lang="zh-TW" altLang="en-US" sz="28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</a:t>
            </a:r>
            <a:r>
              <a:rPr lang="zh-TW" altLang="en-US" sz="28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來解牛，刀難免</a:t>
            </a:r>
            <a:r>
              <a:rPr lang="zh-TW" altLang="en-US" sz="28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受損</a:t>
            </a:r>
            <a:r>
              <a:rPr lang="zh-TW" altLang="en-US" sz="28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12677FDD-9BC4-466A-BFDA-AA0594D0EF47}"/>
              </a:ext>
            </a:extLst>
          </p:cNvPr>
          <p:cNvSpPr txBox="1"/>
          <p:nvPr/>
        </p:nvSpPr>
        <p:spPr>
          <a:xfrm>
            <a:off x="3285290" y="2938104"/>
            <a:ext cx="5096748" cy="95410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泯除</a:t>
            </a:r>
            <a:r>
              <a:rPr lang="zh-TW" altLang="en-US" sz="2800" b="1" spc="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物、我</a:t>
            </a:r>
            <a:r>
              <a:rPr lang="zh-TW" altLang="en-US" sz="28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隔閡</a:t>
            </a:r>
            <a:r>
              <a:rPr lang="zh-TW" altLang="en-US" sz="28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，依照自然節奏進行，刀</a:t>
            </a:r>
            <a:r>
              <a:rPr lang="zh-TW" altLang="en-US" sz="28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無損</a:t>
            </a:r>
            <a:r>
              <a:rPr lang="zh-TW" altLang="en-US" sz="28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694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7EE60BE-FB1B-4640-AA0E-BF7DE3AF84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解讀</a:t>
            </a: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E9CD141-BEC0-4A8D-BB80-7C983E0EEB67}"/>
              </a:ext>
            </a:extLst>
          </p:cNvPr>
          <p:cNvSpPr txBox="1"/>
          <p:nvPr/>
        </p:nvSpPr>
        <p:spPr>
          <a:xfrm>
            <a:off x="-1" y="3141579"/>
            <a:ext cx="297518" cy="501193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解讀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F612FD48-3ECD-48B5-89CD-5D7AA257EEB0}"/>
              </a:ext>
            </a:extLst>
          </p:cNvPr>
          <p:cNvSpPr/>
          <p:nvPr/>
        </p:nvSpPr>
        <p:spPr>
          <a:xfrm>
            <a:off x="510202" y="1143599"/>
            <a:ext cx="8378550" cy="3101830"/>
          </a:xfrm>
          <a:custGeom>
            <a:avLst/>
            <a:gdLst>
              <a:gd name="connsiteX0" fmla="*/ 0 w 8378550"/>
              <a:gd name="connsiteY0" fmla="*/ 114644 h 3101830"/>
              <a:gd name="connsiteX1" fmla="*/ 114644 w 8378550"/>
              <a:gd name="connsiteY1" fmla="*/ 0 h 3101830"/>
              <a:gd name="connsiteX2" fmla="*/ 793749 w 8378550"/>
              <a:gd name="connsiteY2" fmla="*/ 0 h 3101830"/>
              <a:gd name="connsiteX3" fmla="*/ 1635840 w 8378550"/>
              <a:gd name="connsiteY3" fmla="*/ 0 h 3101830"/>
              <a:gd name="connsiteX4" fmla="*/ 2070467 w 8378550"/>
              <a:gd name="connsiteY4" fmla="*/ 0 h 3101830"/>
              <a:gd name="connsiteX5" fmla="*/ 2668079 w 8378550"/>
              <a:gd name="connsiteY5" fmla="*/ 0 h 3101830"/>
              <a:gd name="connsiteX6" fmla="*/ 3347185 w 8378550"/>
              <a:gd name="connsiteY6" fmla="*/ 0 h 3101830"/>
              <a:gd name="connsiteX7" fmla="*/ 3863305 w 8378550"/>
              <a:gd name="connsiteY7" fmla="*/ 0 h 3101830"/>
              <a:gd name="connsiteX8" fmla="*/ 4542410 w 8378550"/>
              <a:gd name="connsiteY8" fmla="*/ 0 h 3101830"/>
              <a:gd name="connsiteX9" fmla="*/ 5384500 w 8378550"/>
              <a:gd name="connsiteY9" fmla="*/ 0 h 3101830"/>
              <a:gd name="connsiteX10" fmla="*/ 6145098 w 8378550"/>
              <a:gd name="connsiteY10" fmla="*/ 0 h 3101830"/>
              <a:gd name="connsiteX11" fmla="*/ 6579725 w 8378550"/>
              <a:gd name="connsiteY11" fmla="*/ 0 h 3101830"/>
              <a:gd name="connsiteX12" fmla="*/ 7177338 w 8378550"/>
              <a:gd name="connsiteY12" fmla="*/ 0 h 3101830"/>
              <a:gd name="connsiteX13" fmla="*/ 8263906 w 8378550"/>
              <a:gd name="connsiteY13" fmla="*/ 0 h 3101830"/>
              <a:gd name="connsiteX14" fmla="*/ 8378550 w 8378550"/>
              <a:gd name="connsiteY14" fmla="*/ 114644 h 3101830"/>
              <a:gd name="connsiteX15" fmla="*/ 8378550 w 8378550"/>
              <a:gd name="connsiteY15" fmla="*/ 689152 h 3101830"/>
              <a:gd name="connsiteX16" fmla="*/ 8378550 w 8378550"/>
              <a:gd name="connsiteY16" fmla="*/ 1177485 h 3101830"/>
              <a:gd name="connsiteX17" fmla="*/ 8378550 w 8378550"/>
              <a:gd name="connsiteY17" fmla="*/ 1751993 h 3101830"/>
              <a:gd name="connsiteX18" fmla="*/ 8378550 w 8378550"/>
              <a:gd name="connsiteY18" fmla="*/ 2297776 h 3101830"/>
              <a:gd name="connsiteX19" fmla="*/ 8378550 w 8378550"/>
              <a:gd name="connsiteY19" fmla="*/ 2987186 h 3101830"/>
              <a:gd name="connsiteX20" fmla="*/ 8263906 w 8378550"/>
              <a:gd name="connsiteY20" fmla="*/ 3101830 h 3101830"/>
              <a:gd name="connsiteX21" fmla="*/ 7747786 w 8378550"/>
              <a:gd name="connsiteY21" fmla="*/ 3101830 h 3101830"/>
              <a:gd name="connsiteX22" fmla="*/ 6905696 w 8378550"/>
              <a:gd name="connsiteY22" fmla="*/ 3101830 h 3101830"/>
              <a:gd name="connsiteX23" fmla="*/ 6145098 w 8378550"/>
              <a:gd name="connsiteY23" fmla="*/ 3101830 h 3101830"/>
              <a:gd name="connsiteX24" fmla="*/ 5710471 w 8378550"/>
              <a:gd name="connsiteY24" fmla="*/ 3101830 h 3101830"/>
              <a:gd name="connsiteX25" fmla="*/ 4868380 w 8378550"/>
              <a:gd name="connsiteY25" fmla="*/ 3101830 h 3101830"/>
              <a:gd name="connsiteX26" fmla="*/ 4433753 w 8378550"/>
              <a:gd name="connsiteY26" fmla="*/ 3101830 h 3101830"/>
              <a:gd name="connsiteX27" fmla="*/ 3673155 w 8378550"/>
              <a:gd name="connsiteY27" fmla="*/ 3101830 h 3101830"/>
              <a:gd name="connsiteX28" fmla="*/ 3075543 w 8378550"/>
              <a:gd name="connsiteY28" fmla="*/ 3101830 h 3101830"/>
              <a:gd name="connsiteX29" fmla="*/ 2314945 w 8378550"/>
              <a:gd name="connsiteY29" fmla="*/ 3101830 h 3101830"/>
              <a:gd name="connsiteX30" fmla="*/ 1798825 w 8378550"/>
              <a:gd name="connsiteY30" fmla="*/ 3101830 h 3101830"/>
              <a:gd name="connsiteX31" fmla="*/ 1282705 w 8378550"/>
              <a:gd name="connsiteY31" fmla="*/ 3101830 h 3101830"/>
              <a:gd name="connsiteX32" fmla="*/ 766585 w 8378550"/>
              <a:gd name="connsiteY32" fmla="*/ 3101830 h 3101830"/>
              <a:gd name="connsiteX33" fmla="*/ 114644 w 8378550"/>
              <a:gd name="connsiteY33" fmla="*/ 3101830 h 3101830"/>
              <a:gd name="connsiteX34" fmla="*/ 0 w 8378550"/>
              <a:gd name="connsiteY34" fmla="*/ 2987186 h 3101830"/>
              <a:gd name="connsiteX35" fmla="*/ 0 w 8378550"/>
              <a:gd name="connsiteY35" fmla="*/ 2498854 h 3101830"/>
              <a:gd name="connsiteX36" fmla="*/ 0 w 8378550"/>
              <a:gd name="connsiteY36" fmla="*/ 1866895 h 3101830"/>
              <a:gd name="connsiteX37" fmla="*/ 0 w 8378550"/>
              <a:gd name="connsiteY37" fmla="*/ 1349837 h 3101830"/>
              <a:gd name="connsiteX38" fmla="*/ 0 w 8378550"/>
              <a:gd name="connsiteY38" fmla="*/ 804054 h 3101830"/>
              <a:gd name="connsiteX39" fmla="*/ 0 w 8378550"/>
              <a:gd name="connsiteY39" fmla="*/ 114644 h 310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378550" h="3101830" fill="none" extrusionOk="0">
                <a:moveTo>
                  <a:pt x="0" y="114644"/>
                </a:moveTo>
                <a:cubicBezTo>
                  <a:pt x="-1038" y="42863"/>
                  <a:pt x="52334" y="-7237"/>
                  <a:pt x="114644" y="0"/>
                </a:cubicBezTo>
                <a:cubicBezTo>
                  <a:pt x="261420" y="-12289"/>
                  <a:pt x="588924" y="1514"/>
                  <a:pt x="793749" y="0"/>
                </a:cubicBezTo>
                <a:cubicBezTo>
                  <a:pt x="998574" y="-1514"/>
                  <a:pt x="1462081" y="23887"/>
                  <a:pt x="1635840" y="0"/>
                </a:cubicBezTo>
                <a:cubicBezTo>
                  <a:pt x="1809599" y="-23887"/>
                  <a:pt x="1860108" y="-19170"/>
                  <a:pt x="2070467" y="0"/>
                </a:cubicBezTo>
                <a:cubicBezTo>
                  <a:pt x="2280826" y="19170"/>
                  <a:pt x="2403889" y="-9456"/>
                  <a:pt x="2668079" y="0"/>
                </a:cubicBezTo>
                <a:cubicBezTo>
                  <a:pt x="2932269" y="9456"/>
                  <a:pt x="3128528" y="-13447"/>
                  <a:pt x="3347185" y="0"/>
                </a:cubicBezTo>
                <a:cubicBezTo>
                  <a:pt x="3565842" y="13447"/>
                  <a:pt x="3666802" y="22635"/>
                  <a:pt x="3863305" y="0"/>
                </a:cubicBezTo>
                <a:cubicBezTo>
                  <a:pt x="4059808" y="-22635"/>
                  <a:pt x="4311585" y="-4525"/>
                  <a:pt x="4542410" y="0"/>
                </a:cubicBezTo>
                <a:cubicBezTo>
                  <a:pt x="4773236" y="4525"/>
                  <a:pt x="5029185" y="-6493"/>
                  <a:pt x="5384500" y="0"/>
                </a:cubicBezTo>
                <a:cubicBezTo>
                  <a:pt x="5739815" y="6493"/>
                  <a:pt x="5928707" y="35094"/>
                  <a:pt x="6145098" y="0"/>
                </a:cubicBezTo>
                <a:cubicBezTo>
                  <a:pt x="6361489" y="-35094"/>
                  <a:pt x="6432894" y="-5349"/>
                  <a:pt x="6579725" y="0"/>
                </a:cubicBezTo>
                <a:cubicBezTo>
                  <a:pt x="6726556" y="5349"/>
                  <a:pt x="7036819" y="5116"/>
                  <a:pt x="7177338" y="0"/>
                </a:cubicBezTo>
                <a:cubicBezTo>
                  <a:pt x="7317857" y="-5116"/>
                  <a:pt x="7804171" y="-28799"/>
                  <a:pt x="8263906" y="0"/>
                </a:cubicBezTo>
                <a:cubicBezTo>
                  <a:pt x="8327623" y="3613"/>
                  <a:pt x="8376998" y="52840"/>
                  <a:pt x="8378550" y="114644"/>
                </a:cubicBezTo>
                <a:cubicBezTo>
                  <a:pt x="8395892" y="294439"/>
                  <a:pt x="8381578" y="437889"/>
                  <a:pt x="8378550" y="689152"/>
                </a:cubicBezTo>
                <a:cubicBezTo>
                  <a:pt x="8375522" y="940415"/>
                  <a:pt x="8362315" y="1024086"/>
                  <a:pt x="8378550" y="1177485"/>
                </a:cubicBezTo>
                <a:cubicBezTo>
                  <a:pt x="8394785" y="1330884"/>
                  <a:pt x="8382269" y="1565644"/>
                  <a:pt x="8378550" y="1751993"/>
                </a:cubicBezTo>
                <a:cubicBezTo>
                  <a:pt x="8374831" y="1938342"/>
                  <a:pt x="8352385" y="2079078"/>
                  <a:pt x="8378550" y="2297776"/>
                </a:cubicBezTo>
                <a:cubicBezTo>
                  <a:pt x="8404715" y="2516474"/>
                  <a:pt x="8392146" y="2830548"/>
                  <a:pt x="8378550" y="2987186"/>
                </a:cubicBezTo>
                <a:cubicBezTo>
                  <a:pt x="8368766" y="3060419"/>
                  <a:pt x="8327094" y="3105514"/>
                  <a:pt x="8263906" y="3101830"/>
                </a:cubicBezTo>
                <a:cubicBezTo>
                  <a:pt x="8159530" y="3108285"/>
                  <a:pt x="7945180" y="3108118"/>
                  <a:pt x="7747786" y="3101830"/>
                </a:cubicBezTo>
                <a:cubicBezTo>
                  <a:pt x="7550392" y="3095542"/>
                  <a:pt x="7310893" y="3116166"/>
                  <a:pt x="6905696" y="3101830"/>
                </a:cubicBezTo>
                <a:cubicBezTo>
                  <a:pt x="6500499" y="3087495"/>
                  <a:pt x="6406694" y="3111724"/>
                  <a:pt x="6145098" y="3101830"/>
                </a:cubicBezTo>
                <a:cubicBezTo>
                  <a:pt x="5883502" y="3091936"/>
                  <a:pt x="5851523" y="3081844"/>
                  <a:pt x="5710471" y="3101830"/>
                </a:cubicBezTo>
                <a:cubicBezTo>
                  <a:pt x="5569419" y="3121816"/>
                  <a:pt x="5097022" y="3111087"/>
                  <a:pt x="4868380" y="3101830"/>
                </a:cubicBezTo>
                <a:cubicBezTo>
                  <a:pt x="4639738" y="3092573"/>
                  <a:pt x="4591463" y="3097334"/>
                  <a:pt x="4433753" y="3101830"/>
                </a:cubicBezTo>
                <a:cubicBezTo>
                  <a:pt x="4276043" y="3106326"/>
                  <a:pt x="3992027" y="3107230"/>
                  <a:pt x="3673155" y="3101830"/>
                </a:cubicBezTo>
                <a:cubicBezTo>
                  <a:pt x="3354283" y="3096430"/>
                  <a:pt x="3332708" y="3086533"/>
                  <a:pt x="3075543" y="3101830"/>
                </a:cubicBezTo>
                <a:cubicBezTo>
                  <a:pt x="2818378" y="3117127"/>
                  <a:pt x="2662814" y="3133465"/>
                  <a:pt x="2314945" y="3101830"/>
                </a:cubicBezTo>
                <a:cubicBezTo>
                  <a:pt x="1967076" y="3070195"/>
                  <a:pt x="2043908" y="3127373"/>
                  <a:pt x="1798825" y="3101830"/>
                </a:cubicBezTo>
                <a:cubicBezTo>
                  <a:pt x="1553742" y="3076287"/>
                  <a:pt x="1393230" y="3101915"/>
                  <a:pt x="1282705" y="3101830"/>
                </a:cubicBezTo>
                <a:cubicBezTo>
                  <a:pt x="1172180" y="3101745"/>
                  <a:pt x="1006738" y="3077234"/>
                  <a:pt x="766585" y="3101830"/>
                </a:cubicBezTo>
                <a:cubicBezTo>
                  <a:pt x="526432" y="3126426"/>
                  <a:pt x="388799" y="3112900"/>
                  <a:pt x="114644" y="3101830"/>
                </a:cubicBezTo>
                <a:cubicBezTo>
                  <a:pt x="56875" y="3090821"/>
                  <a:pt x="1287" y="3049144"/>
                  <a:pt x="0" y="2987186"/>
                </a:cubicBezTo>
                <a:cubicBezTo>
                  <a:pt x="8979" y="2868701"/>
                  <a:pt x="11141" y="2723527"/>
                  <a:pt x="0" y="2498854"/>
                </a:cubicBezTo>
                <a:cubicBezTo>
                  <a:pt x="-11141" y="2274181"/>
                  <a:pt x="-1300" y="2126601"/>
                  <a:pt x="0" y="1866895"/>
                </a:cubicBezTo>
                <a:cubicBezTo>
                  <a:pt x="1300" y="1607189"/>
                  <a:pt x="5864" y="1534961"/>
                  <a:pt x="0" y="1349837"/>
                </a:cubicBezTo>
                <a:cubicBezTo>
                  <a:pt x="-5864" y="1164713"/>
                  <a:pt x="25339" y="1076414"/>
                  <a:pt x="0" y="804054"/>
                </a:cubicBezTo>
                <a:cubicBezTo>
                  <a:pt x="-25339" y="531694"/>
                  <a:pt x="18337" y="349441"/>
                  <a:pt x="0" y="114644"/>
                </a:cubicBezTo>
                <a:close/>
              </a:path>
              <a:path w="8378550" h="3101830" stroke="0" extrusionOk="0">
                <a:moveTo>
                  <a:pt x="0" y="114644"/>
                </a:moveTo>
                <a:cubicBezTo>
                  <a:pt x="4379" y="40337"/>
                  <a:pt x="43871" y="801"/>
                  <a:pt x="114644" y="0"/>
                </a:cubicBezTo>
                <a:cubicBezTo>
                  <a:pt x="328718" y="-13449"/>
                  <a:pt x="490359" y="-18558"/>
                  <a:pt x="712257" y="0"/>
                </a:cubicBezTo>
                <a:cubicBezTo>
                  <a:pt x="934155" y="18558"/>
                  <a:pt x="1343618" y="33135"/>
                  <a:pt x="1554347" y="0"/>
                </a:cubicBezTo>
                <a:cubicBezTo>
                  <a:pt x="1765076" y="-33135"/>
                  <a:pt x="2087433" y="20030"/>
                  <a:pt x="2233452" y="0"/>
                </a:cubicBezTo>
                <a:cubicBezTo>
                  <a:pt x="2379472" y="-20030"/>
                  <a:pt x="2770132" y="28604"/>
                  <a:pt x="2994050" y="0"/>
                </a:cubicBezTo>
                <a:cubicBezTo>
                  <a:pt x="3217968" y="-28604"/>
                  <a:pt x="3290943" y="12704"/>
                  <a:pt x="3428677" y="0"/>
                </a:cubicBezTo>
                <a:cubicBezTo>
                  <a:pt x="3566411" y="-12704"/>
                  <a:pt x="3755484" y="-19511"/>
                  <a:pt x="3863305" y="0"/>
                </a:cubicBezTo>
                <a:cubicBezTo>
                  <a:pt x="3971126" y="19511"/>
                  <a:pt x="4230665" y="25605"/>
                  <a:pt x="4460917" y="0"/>
                </a:cubicBezTo>
                <a:cubicBezTo>
                  <a:pt x="4691169" y="-25605"/>
                  <a:pt x="4776407" y="21126"/>
                  <a:pt x="4977037" y="0"/>
                </a:cubicBezTo>
                <a:cubicBezTo>
                  <a:pt x="5177667" y="-21126"/>
                  <a:pt x="5299551" y="12362"/>
                  <a:pt x="5493157" y="0"/>
                </a:cubicBezTo>
                <a:cubicBezTo>
                  <a:pt x="5686763" y="-12362"/>
                  <a:pt x="5938294" y="-24292"/>
                  <a:pt x="6090769" y="0"/>
                </a:cubicBezTo>
                <a:cubicBezTo>
                  <a:pt x="6243244" y="24292"/>
                  <a:pt x="6669122" y="-26125"/>
                  <a:pt x="6932860" y="0"/>
                </a:cubicBezTo>
                <a:cubicBezTo>
                  <a:pt x="7196598" y="26125"/>
                  <a:pt x="7990259" y="-19837"/>
                  <a:pt x="8263906" y="0"/>
                </a:cubicBezTo>
                <a:cubicBezTo>
                  <a:pt x="8329075" y="6179"/>
                  <a:pt x="8378573" y="43541"/>
                  <a:pt x="8378550" y="114644"/>
                </a:cubicBezTo>
                <a:cubicBezTo>
                  <a:pt x="8395457" y="296747"/>
                  <a:pt x="8406865" y="441071"/>
                  <a:pt x="8378550" y="689152"/>
                </a:cubicBezTo>
                <a:cubicBezTo>
                  <a:pt x="8350235" y="937233"/>
                  <a:pt x="8351451" y="985389"/>
                  <a:pt x="8378550" y="1234935"/>
                </a:cubicBezTo>
                <a:cubicBezTo>
                  <a:pt x="8405649" y="1484481"/>
                  <a:pt x="8402650" y="1576213"/>
                  <a:pt x="8378550" y="1751993"/>
                </a:cubicBezTo>
                <a:cubicBezTo>
                  <a:pt x="8354450" y="1927773"/>
                  <a:pt x="8397771" y="2103414"/>
                  <a:pt x="8378550" y="2269051"/>
                </a:cubicBezTo>
                <a:cubicBezTo>
                  <a:pt x="8359329" y="2434688"/>
                  <a:pt x="8370068" y="2750031"/>
                  <a:pt x="8378550" y="2987186"/>
                </a:cubicBezTo>
                <a:cubicBezTo>
                  <a:pt x="8374791" y="3054161"/>
                  <a:pt x="8334887" y="3095830"/>
                  <a:pt x="8263906" y="3101830"/>
                </a:cubicBezTo>
                <a:cubicBezTo>
                  <a:pt x="7888048" y="3109179"/>
                  <a:pt x="7845360" y="3068305"/>
                  <a:pt x="7503308" y="3101830"/>
                </a:cubicBezTo>
                <a:cubicBezTo>
                  <a:pt x="7161256" y="3135355"/>
                  <a:pt x="6994980" y="3060020"/>
                  <a:pt x="6661218" y="3101830"/>
                </a:cubicBezTo>
                <a:cubicBezTo>
                  <a:pt x="6327456" y="3143641"/>
                  <a:pt x="6331624" y="3080751"/>
                  <a:pt x="6145098" y="3101830"/>
                </a:cubicBezTo>
                <a:cubicBezTo>
                  <a:pt x="5958572" y="3122909"/>
                  <a:pt x="5532384" y="3071222"/>
                  <a:pt x="5303007" y="3101830"/>
                </a:cubicBezTo>
                <a:cubicBezTo>
                  <a:pt x="5073630" y="3132438"/>
                  <a:pt x="4906898" y="3091636"/>
                  <a:pt x="4786888" y="3101830"/>
                </a:cubicBezTo>
                <a:cubicBezTo>
                  <a:pt x="4666878" y="3112024"/>
                  <a:pt x="4374042" y="3100497"/>
                  <a:pt x="4270768" y="3101830"/>
                </a:cubicBezTo>
                <a:cubicBezTo>
                  <a:pt x="4167494" y="3103163"/>
                  <a:pt x="3823788" y="3131509"/>
                  <a:pt x="3510170" y="3101830"/>
                </a:cubicBezTo>
                <a:cubicBezTo>
                  <a:pt x="3196552" y="3072151"/>
                  <a:pt x="3059775" y="3127151"/>
                  <a:pt x="2912557" y="3101830"/>
                </a:cubicBezTo>
                <a:cubicBezTo>
                  <a:pt x="2765339" y="3076509"/>
                  <a:pt x="2670011" y="3115048"/>
                  <a:pt x="2477930" y="3101830"/>
                </a:cubicBezTo>
                <a:cubicBezTo>
                  <a:pt x="2285849" y="3088612"/>
                  <a:pt x="1982524" y="3099474"/>
                  <a:pt x="1798825" y="3101830"/>
                </a:cubicBezTo>
                <a:cubicBezTo>
                  <a:pt x="1615127" y="3104186"/>
                  <a:pt x="1436662" y="3088620"/>
                  <a:pt x="1201212" y="3101830"/>
                </a:cubicBezTo>
                <a:cubicBezTo>
                  <a:pt x="965762" y="3115040"/>
                  <a:pt x="491194" y="3145945"/>
                  <a:pt x="114644" y="3101830"/>
                </a:cubicBezTo>
                <a:cubicBezTo>
                  <a:pt x="61715" y="3112819"/>
                  <a:pt x="-6755" y="3044667"/>
                  <a:pt x="0" y="2987186"/>
                </a:cubicBezTo>
                <a:cubicBezTo>
                  <a:pt x="-3264" y="2720045"/>
                  <a:pt x="22594" y="2568799"/>
                  <a:pt x="0" y="2412678"/>
                </a:cubicBezTo>
                <a:cubicBezTo>
                  <a:pt x="-22594" y="2256557"/>
                  <a:pt x="13229" y="2075645"/>
                  <a:pt x="0" y="1780718"/>
                </a:cubicBezTo>
                <a:cubicBezTo>
                  <a:pt x="-13229" y="1485791"/>
                  <a:pt x="-8606" y="1497021"/>
                  <a:pt x="0" y="1234935"/>
                </a:cubicBezTo>
                <a:cubicBezTo>
                  <a:pt x="8606" y="972849"/>
                  <a:pt x="-14810" y="898131"/>
                  <a:pt x="0" y="717878"/>
                </a:cubicBezTo>
                <a:cubicBezTo>
                  <a:pt x="14810" y="537625"/>
                  <a:pt x="25328" y="256670"/>
                  <a:pt x="0" y="114644"/>
                </a:cubicBezTo>
                <a:close/>
              </a:path>
            </a:pathLst>
          </a:custGeom>
          <a:solidFill>
            <a:srgbClr val="FAF7F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369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B9760915-10FB-4A23-B5FF-C4A8C420AAD7}"/>
              </a:ext>
            </a:extLst>
          </p:cNvPr>
          <p:cNvSpPr txBox="1"/>
          <p:nvPr/>
        </p:nvSpPr>
        <p:spPr>
          <a:xfrm>
            <a:off x="3502304" y="2728206"/>
            <a:ext cx="5096748" cy="138499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若能不帶成見，再小的空間都會有餘裕，再難的問題都能迎刃而解。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F3B285C6-A881-4A9B-A71C-014F183A2091}"/>
              </a:ext>
            </a:extLst>
          </p:cNvPr>
          <p:cNvGrpSpPr/>
          <p:nvPr/>
        </p:nvGrpSpPr>
        <p:grpSpPr>
          <a:xfrm>
            <a:off x="688706" y="1306523"/>
            <a:ext cx="3005925" cy="2640108"/>
            <a:chOff x="692356" y="1524380"/>
            <a:chExt cx="2671683" cy="234654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63B73F6-B211-48F6-9DF8-6FE8C142D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2356" y="1982834"/>
              <a:ext cx="2261185" cy="1888089"/>
            </a:xfrm>
            <a:prstGeom prst="rect">
              <a:avLst/>
            </a:prstGeom>
          </p:spPr>
        </p:pic>
        <p:pic>
          <p:nvPicPr>
            <p:cNvPr id="11" name="圖片 10" descr="一張含有 刀 的圖片&#10;&#10;自動產生的描述">
              <a:extLst>
                <a:ext uri="{FF2B5EF4-FFF2-40B4-BE49-F238E27FC236}">
                  <a16:creationId xmlns:a16="http://schemas.microsoft.com/office/drawing/2014/main" id="{DDE832F2-B011-434A-939B-2D862386F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8326" flipH="1">
              <a:off x="2392181" y="1524380"/>
              <a:ext cx="971858" cy="984238"/>
            </a:xfrm>
            <a:prstGeom prst="rect">
              <a:avLst/>
            </a:prstGeom>
          </p:spPr>
        </p:pic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A9203AE2-964B-423A-A2B7-CA69F995EC8D}"/>
              </a:ext>
            </a:extLst>
          </p:cNvPr>
          <p:cNvSpPr txBox="1"/>
          <p:nvPr/>
        </p:nvSpPr>
        <p:spPr>
          <a:xfrm>
            <a:off x="3821773" y="1395575"/>
            <a:ext cx="4777280" cy="95410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-7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刀＝我們的心</a:t>
            </a:r>
          </a:p>
          <a:p>
            <a:r>
              <a:rPr lang="zh-TW" altLang="en-US" sz="2800" spc="-7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無厚的刀＝不帶任何成見的心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5AB0A11-00FA-477F-93AB-95AAAC7C52DC}"/>
              </a:ext>
            </a:extLst>
          </p:cNvPr>
          <p:cNvSpPr txBox="1"/>
          <p:nvPr/>
        </p:nvSpPr>
        <p:spPr>
          <a:xfrm>
            <a:off x="1137266" y="3507458"/>
            <a:ext cx="1379511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3997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600" b="1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人世間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82B480CB-CDA0-4291-B32C-D235BDF8D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40" y="4081855"/>
            <a:ext cx="376457" cy="991080"/>
          </a:xfrm>
          <a:prstGeom prst="rect">
            <a:avLst/>
          </a:prstGeom>
        </p:spPr>
      </p:pic>
      <p:sp>
        <p:nvSpPr>
          <p:cNvPr id="4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56D46F43-9CFC-444C-BD2D-6947B63B43B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F2BC20A9-C570-4C82-8A12-9D9910186E05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的作者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6C8506-5984-401E-8E90-1A8F059A4D23}"/>
              </a:ext>
            </a:extLst>
          </p:cNvPr>
          <p:cNvSpPr/>
          <p:nvPr/>
        </p:nvSpPr>
        <p:spPr>
          <a:xfrm>
            <a:off x="541531" y="2700358"/>
            <a:ext cx="8426967" cy="1750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可能不是一時一人之作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戰國時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道家學派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根據老聃思想發揮補充，集結而成。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主要的內容可能出自春秋末期。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99068F5-D937-4D25-A08D-D35F249C2FB9}"/>
              </a:ext>
            </a:extLst>
          </p:cNvPr>
          <p:cNvGrpSpPr/>
          <p:nvPr/>
        </p:nvGrpSpPr>
        <p:grpSpPr>
          <a:xfrm>
            <a:off x="3946385" y="1096226"/>
            <a:ext cx="1050931" cy="1430696"/>
            <a:chOff x="2507416" y="2093265"/>
            <a:chExt cx="1406127" cy="1781736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B38DD14-759C-499F-A4E6-BDF0237AD388}"/>
                </a:ext>
              </a:extLst>
            </p:cNvPr>
            <p:cNvGrpSpPr/>
            <p:nvPr/>
          </p:nvGrpSpPr>
          <p:grpSpPr>
            <a:xfrm>
              <a:off x="2568836" y="2093265"/>
              <a:ext cx="1344707" cy="1781736"/>
              <a:chOff x="1136276" y="1952295"/>
              <a:chExt cx="1344707" cy="1781736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D8F21A6-AA46-437F-BEB0-7B6C8CCE09EE}"/>
                  </a:ext>
                </a:extLst>
              </p:cNvPr>
              <p:cNvSpPr/>
              <p:nvPr/>
            </p:nvSpPr>
            <p:spPr>
              <a:xfrm>
                <a:off x="1136276" y="1952295"/>
                <a:ext cx="1344707" cy="178173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9" name="直線接點 8">
                <a:extLst>
                  <a:ext uri="{FF2B5EF4-FFF2-40B4-BE49-F238E27FC236}">
                    <a16:creationId xmlns:a16="http://schemas.microsoft.com/office/drawing/2014/main" id="{2DC3798A-6055-4ECB-8296-DE6CBF573636}"/>
                  </a:ext>
                </a:extLst>
              </p:cNvPr>
              <p:cNvCxnSpPr/>
              <p:nvPr/>
            </p:nvCxnSpPr>
            <p:spPr>
              <a:xfrm>
                <a:off x="2292728" y="1953260"/>
                <a:ext cx="0" cy="17682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>
                <a:extLst>
                  <a:ext uri="{FF2B5EF4-FFF2-40B4-BE49-F238E27FC236}">
                    <a16:creationId xmlns:a16="http://schemas.microsoft.com/office/drawing/2014/main" id="{5D547534-660E-4320-A2E6-52EBB83A8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728" y="2555437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7AEFDC20-68FA-4660-86F0-D3612EAFB77C}"/>
                  </a:ext>
                </a:extLst>
              </p:cNvPr>
              <p:cNvCxnSpPr/>
              <p:nvPr/>
            </p:nvCxnSpPr>
            <p:spPr>
              <a:xfrm>
                <a:off x="2292728" y="3139888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D88C282D-AD6A-4596-BEB3-CD61F7591B85}"/>
                  </a:ext>
                </a:extLst>
              </p:cNvPr>
              <p:cNvCxnSpPr/>
              <p:nvPr/>
            </p:nvCxnSpPr>
            <p:spPr>
              <a:xfrm>
                <a:off x="2292728" y="3607248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73153EC9-3B33-4C67-BEB4-3B8853BAF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728" y="2103317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34A2DD3-4929-472E-9D6F-E93864DA4819}"/>
                  </a:ext>
                </a:extLst>
              </p:cNvPr>
              <p:cNvSpPr/>
              <p:nvPr/>
            </p:nvSpPr>
            <p:spPr>
              <a:xfrm>
                <a:off x="1211580" y="2053590"/>
                <a:ext cx="556255" cy="1289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797B7E1-1920-47B5-9108-E4C3F28E6050}"/>
                  </a:ext>
                </a:extLst>
              </p:cNvPr>
              <p:cNvSpPr/>
              <p:nvPr/>
            </p:nvSpPr>
            <p:spPr>
              <a:xfrm>
                <a:off x="1238260" y="2078454"/>
                <a:ext cx="502895" cy="1239663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4C02D88-7BAE-403A-ACA2-8CAB0331CDB8}"/>
                </a:ext>
              </a:extLst>
            </p:cNvPr>
            <p:cNvSpPr txBox="1"/>
            <p:nvPr/>
          </p:nvSpPr>
          <p:spPr>
            <a:xfrm>
              <a:off x="2507416" y="2334585"/>
              <a:ext cx="823599" cy="10093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28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老子</a:t>
              </a:r>
            </a:p>
          </p:txBody>
        </p:sp>
      </p:grp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D7D9FFE-7861-431F-A2FC-A27CD520E13D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老子概述</a:t>
            </a:r>
          </a:p>
        </p:txBody>
      </p:sp>
    </p:spTree>
    <p:extLst>
      <p:ext uri="{BB962C8B-B14F-4D97-AF65-F5344CB8AC3E}">
        <p14:creationId xmlns:p14="http://schemas.microsoft.com/office/powerpoint/2010/main" val="18652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7EE60BE-FB1B-4640-AA0E-BF7DE3AF84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解讀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9E3B920-74B3-4C09-8B1B-B37EC553EFB2}"/>
              </a:ext>
            </a:extLst>
          </p:cNvPr>
          <p:cNvSpPr/>
          <p:nvPr/>
        </p:nvSpPr>
        <p:spPr>
          <a:xfrm>
            <a:off x="351699" y="976483"/>
            <a:ext cx="7883543" cy="296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若一味堅持自己的價值與信仰，將自己膨脹到無限大，則世界就會像頭難解的大牛，最後自身與世界終將兩敗俱傷。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唯有充分認識和掌握事物的自然規律，才不致傷物損己。</a:t>
            </a:r>
          </a:p>
        </p:txBody>
      </p:sp>
      <p:sp>
        <p:nvSpPr>
          <p:cNvPr id="4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56D46F43-9CFC-444C-BD2D-6947B63B43B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F2BC20A9-C570-4C82-8A12-9D9910186E05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E9CD141-BEC0-4A8D-BB80-7C983E0EEB67}"/>
              </a:ext>
            </a:extLst>
          </p:cNvPr>
          <p:cNvSpPr txBox="1"/>
          <p:nvPr/>
        </p:nvSpPr>
        <p:spPr>
          <a:xfrm>
            <a:off x="-1" y="3141579"/>
            <a:ext cx="297518" cy="501193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解讀</a:t>
            </a:r>
          </a:p>
        </p:txBody>
      </p:sp>
    </p:spTree>
    <p:extLst>
      <p:ext uri="{BB962C8B-B14F-4D97-AF65-F5344CB8AC3E}">
        <p14:creationId xmlns:p14="http://schemas.microsoft.com/office/powerpoint/2010/main" val="22589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7BAD5790-3904-4931-8A81-7EA5D7969305}"/>
              </a:ext>
            </a:extLst>
          </p:cNvPr>
          <p:cNvSpPr txBox="1"/>
          <p:nvPr/>
        </p:nvSpPr>
        <p:spPr>
          <a:xfrm>
            <a:off x="2916039" y="1631474"/>
            <a:ext cx="3311923" cy="707886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40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相關事例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63323C-217B-4AEF-AF94-A4EB62137A30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935324A-3B0E-44D7-9E61-24FFB5BDD83D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54601E6-EF3A-4EC6-A575-C086FEFC0F18}"/>
              </a:ext>
            </a:extLst>
          </p:cNvPr>
          <p:cNvSpPr txBox="1"/>
          <p:nvPr/>
        </p:nvSpPr>
        <p:spPr>
          <a:xfrm>
            <a:off x="-1" y="1121708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</p:spTree>
    <p:extLst>
      <p:ext uri="{BB962C8B-B14F-4D97-AF65-F5344CB8AC3E}">
        <p14:creationId xmlns:p14="http://schemas.microsoft.com/office/powerpoint/2010/main" val="17508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F7EE60BE-FB1B-4640-AA0E-BF7DE3AF8456}"/>
              </a:ext>
            </a:extLst>
          </p:cNvPr>
          <p:cNvSpPr txBox="1"/>
          <p:nvPr/>
        </p:nvSpPr>
        <p:spPr>
          <a:xfrm>
            <a:off x="351697" y="391708"/>
            <a:ext cx="82262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提摩西．高威</a:t>
            </a:r>
            <a:r>
              <a:rPr lang="en-US" altLang="zh-TW" sz="3200" b="1" spc="-30" dirty="0">
                <a:solidFill>
                  <a:srgbClr val="231815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(W. Timothy Gallwey)</a:t>
            </a:r>
            <a:endParaRPr lang="zh-TW" altLang="en-US" sz="3200" b="1" spc="-30" dirty="0">
              <a:solidFill>
                <a:srgbClr val="231815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E3B920-74B3-4C09-8B1B-B37EC553EFB2}"/>
              </a:ext>
            </a:extLst>
          </p:cNvPr>
          <p:cNvSpPr/>
          <p:nvPr/>
        </p:nvSpPr>
        <p:spPr>
          <a:xfrm>
            <a:off x="765159" y="1124369"/>
            <a:ext cx="7407836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zh-TW" altLang="en-US" sz="3000" b="1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被譽為「教練之父」</a:t>
            </a:r>
          </a:p>
        </p:txBody>
      </p:sp>
      <p:sp>
        <p:nvSpPr>
          <p:cNvPr id="5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E275534-6FFC-46DE-8811-52A84379370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extLst>
              <a:ext uri="{FF2B5EF4-FFF2-40B4-BE49-F238E27FC236}">
                <a16:creationId xmlns:a16="http://schemas.microsoft.com/office/drawing/2014/main" id="{6163AE59-79F0-4900-A1B2-9D357EB4771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2A26B35-88AD-4625-98B3-7540EFFB49C0}"/>
              </a:ext>
            </a:extLst>
          </p:cNvPr>
          <p:cNvSpPr txBox="1"/>
          <p:nvPr/>
        </p:nvSpPr>
        <p:spPr>
          <a:xfrm>
            <a:off x="-1" y="2998249"/>
            <a:ext cx="297518" cy="905325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相關事例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000F057-65C9-4230-B23B-FAEC927D4922}"/>
              </a:ext>
            </a:extLst>
          </p:cNvPr>
          <p:cNvSpPr/>
          <p:nvPr/>
        </p:nvSpPr>
        <p:spPr>
          <a:xfrm>
            <a:off x="775812" y="1812667"/>
            <a:ext cx="1395263" cy="1232029"/>
          </a:xfrm>
          <a:custGeom>
            <a:avLst/>
            <a:gdLst>
              <a:gd name="connsiteX0" fmla="*/ 0 w 1395263"/>
              <a:gd name="connsiteY0" fmla="*/ 119051 h 1232029"/>
              <a:gd name="connsiteX1" fmla="*/ 119051 w 1395263"/>
              <a:gd name="connsiteY1" fmla="*/ 0 h 1232029"/>
              <a:gd name="connsiteX2" fmla="*/ 720775 w 1395263"/>
              <a:gd name="connsiteY2" fmla="*/ 0 h 1232029"/>
              <a:gd name="connsiteX3" fmla="*/ 1276212 w 1395263"/>
              <a:gd name="connsiteY3" fmla="*/ 0 h 1232029"/>
              <a:gd name="connsiteX4" fmla="*/ 1395263 w 1395263"/>
              <a:gd name="connsiteY4" fmla="*/ 119051 h 1232029"/>
              <a:gd name="connsiteX5" fmla="*/ 1395263 w 1395263"/>
              <a:gd name="connsiteY5" fmla="*/ 596136 h 1232029"/>
              <a:gd name="connsiteX6" fmla="*/ 1395263 w 1395263"/>
              <a:gd name="connsiteY6" fmla="*/ 1112978 h 1232029"/>
              <a:gd name="connsiteX7" fmla="*/ 1276212 w 1395263"/>
              <a:gd name="connsiteY7" fmla="*/ 1232029 h 1232029"/>
              <a:gd name="connsiteX8" fmla="*/ 697632 w 1395263"/>
              <a:gd name="connsiteY8" fmla="*/ 1232029 h 1232029"/>
              <a:gd name="connsiteX9" fmla="*/ 119051 w 1395263"/>
              <a:gd name="connsiteY9" fmla="*/ 1232029 h 1232029"/>
              <a:gd name="connsiteX10" fmla="*/ 0 w 1395263"/>
              <a:gd name="connsiteY10" fmla="*/ 1112978 h 1232029"/>
              <a:gd name="connsiteX11" fmla="*/ 0 w 1395263"/>
              <a:gd name="connsiteY11" fmla="*/ 645832 h 1232029"/>
              <a:gd name="connsiteX12" fmla="*/ 0 w 1395263"/>
              <a:gd name="connsiteY12" fmla="*/ 119051 h 12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5263" h="1232029" fill="none" extrusionOk="0">
                <a:moveTo>
                  <a:pt x="0" y="119051"/>
                </a:moveTo>
                <a:cubicBezTo>
                  <a:pt x="-6175" y="49844"/>
                  <a:pt x="49713" y="5122"/>
                  <a:pt x="119051" y="0"/>
                </a:cubicBezTo>
                <a:cubicBezTo>
                  <a:pt x="269769" y="18849"/>
                  <a:pt x="511225" y="-5862"/>
                  <a:pt x="720775" y="0"/>
                </a:cubicBezTo>
                <a:cubicBezTo>
                  <a:pt x="930325" y="5862"/>
                  <a:pt x="1074375" y="27723"/>
                  <a:pt x="1276212" y="0"/>
                </a:cubicBezTo>
                <a:cubicBezTo>
                  <a:pt x="1348571" y="7564"/>
                  <a:pt x="1397281" y="67768"/>
                  <a:pt x="1395263" y="119051"/>
                </a:cubicBezTo>
                <a:cubicBezTo>
                  <a:pt x="1388263" y="255871"/>
                  <a:pt x="1381254" y="478894"/>
                  <a:pt x="1395263" y="596136"/>
                </a:cubicBezTo>
                <a:cubicBezTo>
                  <a:pt x="1409272" y="713379"/>
                  <a:pt x="1383332" y="927270"/>
                  <a:pt x="1395263" y="1112978"/>
                </a:cubicBezTo>
                <a:cubicBezTo>
                  <a:pt x="1398507" y="1188554"/>
                  <a:pt x="1336517" y="1225670"/>
                  <a:pt x="1276212" y="1232029"/>
                </a:cubicBezTo>
                <a:cubicBezTo>
                  <a:pt x="1005705" y="1214567"/>
                  <a:pt x="952630" y="1237759"/>
                  <a:pt x="697632" y="1232029"/>
                </a:cubicBezTo>
                <a:cubicBezTo>
                  <a:pt x="442634" y="1226299"/>
                  <a:pt x="251569" y="1240008"/>
                  <a:pt x="119051" y="1232029"/>
                </a:cubicBezTo>
                <a:cubicBezTo>
                  <a:pt x="66463" y="1227079"/>
                  <a:pt x="-3393" y="1165924"/>
                  <a:pt x="0" y="1112978"/>
                </a:cubicBezTo>
                <a:cubicBezTo>
                  <a:pt x="-16957" y="950265"/>
                  <a:pt x="-1399" y="804307"/>
                  <a:pt x="0" y="645832"/>
                </a:cubicBezTo>
                <a:cubicBezTo>
                  <a:pt x="1399" y="487357"/>
                  <a:pt x="4049" y="354114"/>
                  <a:pt x="0" y="119051"/>
                </a:cubicBezTo>
                <a:close/>
              </a:path>
              <a:path w="1395263" h="1232029" stroke="0" extrusionOk="0">
                <a:moveTo>
                  <a:pt x="0" y="119051"/>
                </a:moveTo>
                <a:cubicBezTo>
                  <a:pt x="3760" y="43863"/>
                  <a:pt x="51496" y="194"/>
                  <a:pt x="119051" y="0"/>
                </a:cubicBezTo>
                <a:cubicBezTo>
                  <a:pt x="258188" y="-28108"/>
                  <a:pt x="404898" y="-11900"/>
                  <a:pt x="686060" y="0"/>
                </a:cubicBezTo>
                <a:cubicBezTo>
                  <a:pt x="967222" y="11900"/>
                  <a:pt x="1117126" y="18502"/>
                  <a:pt x="1276212" y="0"/>
                </a:cubicBezTo>
                <a:cubicBezTo>
                  <a:pt x="1343391" y="2106"/>
                  <a:pt x="1387912" y="64203"/>
                  <a:pt x="1395263" y="119051"/>
                </a:cubicBezTo>
                <a:cubicBezTo>
                  <a:pt x="1417942" y="248239"/>
                  <a:pt x="1398873" y="435701"/>
                  <a:pt x="1395263" y="596136"/>
                </a:cubicBezTo>
                <a:cubicBezTo>
                  <a:pt x="1391653" y="756571"/>
                  <a:pt x="1398363" y="958787"/>
                  <a:pt x="1395263" y="1112978"/>
                </a:cubicBezTo>
                <a:cubicBezTo>
                  <a:pt x="1386537" y="1183421"/>
                  <a:pt x="1356723" y="1231087"/>
                  <a:pt x="1276212" y="1232029"/>
                </a:cubicBezTo>
                <a:cubicBezTo>
                  <a:pt x="1146692" y="1250518"/>
                  <a:pt x="942533" y="1208082"/>
                  <a:pt x="709203" y="1232029"/>
                </a:cubicBezTo>
                <a:cubicBezTo>
                  <a:pt x="475873" y="1255976"/>
                  <a:pt x="308251" y="1214463"/>
                  <a:pt x="119051" y="1232029"/>
                </a:cubicBezTo>
                <a:cubicBezTo>
                  <a:pt x="66670" y="1230811"/>
                  <a:pt x="5415" y="1173493"/>
                  <a:pt x="0" y="1112978"/>
                </a:cubicBezTo>
                <a:cubicBezTo>
                  <a:pt x="11956" y="913958"/>
                  <a:pt x="13479" y="848410"/>
                  <a:pt x="0" y="645832"/>
                </a:cubicBezTo>
                <a:cubicBezTo>
                  <a:pt x="-13479" y="443254"/>
                  <a:pt x="12172" y="259774"/>
                  <a:pt x="0" y="119051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966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3A16B76-0807-44B1-A2B8-184B745D3E8C}"/>
              </a:ext>
            </a:extLst>
          </p:cNvPr>
          <p:cNvSpPr txBox="1"/>
          <p:nvPr/>
        </p:nvSpPr>
        <p:spPr>
          <a:xfrm>
            <a:off x="767800" y="1920849"/>
            <a:ext cx="1395262" cy="1015663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0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外在比賽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09A69C1F-0B4F-4790-94F1-2FFAE6D0298A}"/>
              </a:ext>
            </a:extLst>
          </p:cNvPr>
          <p:cNvSpPr/>
          <p:nvPr/>
        </p:nvSpPr>
        <p:spPr>
          <a:xfrm>
            <a:off x="773171" y="3240540"/>
            <a:ext cx="1395263" cy="1232029"/>
          </a:xfrm>
          <a:custGeom>
            <a:avLst/>
            <a:gdLst>
              <a:gd name="connsiteX0" fmla="*/ 0 w 1395263"/>
              <a:gd name="connsiteY0" fmla="*/ 105991 h 1232029"/>
              <a:gd name="connsiteX1" fmla="*/ 105991 w 1395263"/>
              <a:gd name="connsiteY1" fmla="*/ 0 h 1232029"/>
              <a:gd name="connsiteX2" fmla="*/ 721297 w 1395263"/>
              <a:gd name="connsiteY2" fmla="*/ 0 h 1232029"/>
              <a:gd name="connsiteX3" fmla="*/ 1289272 w 1395263"/>
              <a:gd name="connsiteY3" fmla="*/ 0 h 1232029"/>
              <a:gd name="connsiteX4" fmla="*/ 1395263 w 1395263"/>
              <a:gd name="connsiteY4" fmla="*/ 105991 h 1232029"/>
              <a:gd name="connsiteX5" fmla="*/ 1395263 w 1395263"/>
              <a:gd name="connsiteY5" fmla="*/ 595614 h 1232029"/>
              <a:gd name="connsiteX6" fmla="*/ 1395263 w 1395263"/>
              <a:gd name="connsiteY6" fmla="*/ 1126038 h 1232029"/>
              <a:gd name="connsiteX7" fmla="*/ 1289272 w 1395263"/>
              <a:gd name="connsiteY7" fmla="*/ 1232029 h 1232029"/>
              <a:gd name="connsiteX8" fmla="*/ 697632 w 1395263"/>
              <a:gd name="connsiteY8" fmla="*/ 1232029 h 1232029"/>
              <a:gd name="connsiteX9" fmla="*/ 105991 w 1395263"/>
              <a:gd name="connsiteY9" fmla="*/ 1232029 h 1232029"/>
              <a:gd name="connsiteX10" fmla="*/ 0 w 1395263"/>
              <a:gd name="connsiteY10" fmla="*/ 1126038 h 1232029"/>
              <a:gd name="connsiteX11" fmla="*/ 0 w 1395263"/>
              <a:gd name="connsiteY11" fmla="*/ 646616 h 1232029"/>
              <a:gd name="connsiteX12" fmla="*/ 0 w 1395263"/>
              <a:gd name="connsiteY12" fmla="*/ 105991 h 12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5263" h="1232029" fill="none" extrusionOk="0">
                <a:moveTo>
                  <a:pt x="0" y="105991"/>
                </a:moveTo>
                <a:cubicBezTo>
                  <a:pt x="-7573" y="43215"/>
                  <a:pt x="44825" y="3752"/>
                  <a:pt x="105991" y="0"/>
                </a:cubicBezTo>
                <a:cubicBezTo>
                  <a:pt x="411811" y="-28193"/>
                  <a:pt x="583540" y="9881"/>
                  <a:pt x="721297" y="0"/>
                </a:cubicBezTo>
                <a:cubicBezTo>
                  <a:pt x="859054" y="-9881"/>
                  <a:pt x="1089538" y="-1550"/>
                  <a:pt x="1289272" y="0"/>
                </a:cubicBezTo>
                <a:cubicBezTo>
                  <a:pt x="1349295" y="1701"/>
                  <a:pt x="1395913" y="52112"/>
                  <a:pt x="1395263" y="105991"/>
                </a:cubicBezTo>
                <a:cubicBezTo>
                  <a:pt x="1396490" y="318706"/>
                  <a:pt x="1418854" y="474251"/>
                  <a:pt x="1395263" y="595614"/>
                </a:cubicBezTo>
                <a:cubicBezTo>
                  <a:pt x="1371672" y="716977"/>
                  <a:pt x="1381477" y="875269"/>
                  <a:pt x="1395263" y="1126038"/>
                </a:cubicBezTo>
                <a:cubicBezTo>
                  <a:pt x="1396277" y="1187646"/>
                  <a:pt x="1344563" y="1228239"/>
                  <a:pt x="1289272" y="1232029"/>
                </a:cubicBezTo>
                <a:cubicBezTo>
                  <a:pt x="1141702" y="1239980"/>
                  <a:pt x="975992" y="1260338"/>
                  <a:pt x="697632" y="1232029"/>
                </a:cubicBezTo>
                <a:cubicBezTo>
                  <a:pt x="419272" y="1203720"/>
                  <a:pt x="341511" y="1217850"/>
                  <a:pt x="105991" y="1232029"/>
                </a:cubicBezTo>
                <a:cubicBezTo>
                  <a:pt x="50478" y="1230892"/>
                  <a:pt x="-2058" y="1176807"/>
                  <a:pt x="0" y="1126038"/>
                </a:cubicBezTo>
                <a:cubicBezTo>
                  <a:pt x="17032" y="894901"/>
                  <a:pt x="12209" y="791041"/>
                  <a:pt x="0" y="646616"/>
                </a:cubicBezTo>
                <a:cubicBezTo>
                  <a:pt x="-12209" y="502191"/>
                  <a:pt x="22281" y="220547"/>
                  <a:pt x="0" y="105991"/>
                </a:cubicBezTo>
                <a:close/>
              </a:path>
              <a:path w="1395263" h="1232029" stroke="0" extrusionOk="0">
                <a:moveTo>
                  <a:pt x="0" y="105991"/>
                </a:moveTo>
                <a:cubicBezTo>
                  <a:pt x="788" y="45476"/>
                  <a:pt x="35729" y="1260"/>
                  <a:pt x="105991" y="0"/>
                </a:cubicBezTo>
                <a:cubicBezTo>
                  <a:pt x="275385" y="8114"/>
                  <a:pt x="427909" y="3604"/>
                  <a:pt x="685799" y="0"/>
                </a:cubicBezTo>
                <a:cubicBezTo>
                  <a:pt x="943689" y="-3604"/>
                  <a:pt x="1088662" y="-3163"/>
                  <a:pt x="1289272" y="0"/>
                </a:cubicBezTo>
                <a:cubicBezTo>
                  <a:pt x="1352420" y="6799"/>
                  <a:pt x="1387395" y="59124"/>
                  <a:pt x="1395263" y="105991"/>
                </a:cubicBezTo>
                <a:cubicBezTo>
                  <a:pt x="1383068" y="209053"/>
                  <a:pt x="1372745" y="406041"/>
                  <a:pt x="1395263" y="595614"/>
                </a:cubicBezTo>
                <a:cubicBezTo>
                  <a:pt x="1417781" y="785187"/>
                  <a:pt x="1400084" y="990272"/>
                  <a:pt x="1395263" y="1126038"/>
                </a:cubicBezTo>
                <a:cubicBezTo>
                  <a:pt x="1394034" y="1185236"/>
                  <a:pt x="1351978" y="1231763"/>
                  <a:pt x="1289272" y="1232029"/>
                </a:cubicBezTo>
                <a:cubicBezTo>
                  <a:pt x="1076518" y="1259309"/>
                  <a:pt x="867223" y="1229523"/>
                  <a:pt x="709464" y="1232029"/>
                </a:cubicBezTo>
                <a:cubicBezTo>
                  <a:pt x="551705" y="1234535"/>
                  <a:pt x="337871" y="1245243"/>
                  <a:pt x="105991" y="1232029"/>
                </a:cubicBezTo>
                <a:cubicBezTo>
                  <a:pt x="60847" y="1230808"/>
                  <a:pt x="8921" y="1175951"/>
                  <a:pt x="0" y="1126038"/>
                </a:cubicBezTo>
                <a:cubicBezTo>
                  <a:pt x="-21383" y="945692"/>
                  <a:pt x="7764" y="846614"/>
                  <a:pt x="0" y="646616"/>
                </a:cubicBezTo>
                <a:cubicBezTo>
                  <a:pt x="-7764" y="446618"/>
                  <a:pt x="-13502" y="241790"/>
                  <a:pt x="0" y="105991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86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197453A-3F69-401F-845D-2389B6C5A8C8}"/>
              </a:ext>
            </a:extLst>
          </p:cNvPr>
          <p:cNvSpPr txBox="1"/>
          <p:nvPr/>
        </p:nvSpPr>
        <p:spPr>
          <a:xfrm>
            <a:off x="765159" y="3348722"/>
            <a:ext cx="1395262" cy="1015663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0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內在比賽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92945043-27F0-4AF7-9BC4-6C141A3C3005}"/>
              </a:ext>
            </a:extLst>
          </p:cNvPr>
          <p:cNvSpPr/>
          <p:nvPr/>
        </p:nvSpPr>
        <p:spPr>
          <a:xfrm>
            <a:off x="2299814" y="1812667"/>
            <a:ext cx="5873181" cy="1232029"/>
          </a:xfrm>
          <a:custGeom>
            <a:avLst/>
            <a:gdLst>
              <a:gd name="connsiteX0" fmla="*/ 0 w 5873181"/>
              <a:gd name="connsiteY0" fmla="*/ 95285 h 1232029"/>
              <a:gd name="connsiteX1" fmla="*/ 95285 w 5873181"/>
              <a:gd name="connsiteY1" fmla="*/ 0 h 1232029"/>
              <a:gd name="connsiteX2" fmla="*/ 726686 w 5873181"/>
              <a:gd name="connsiteY2" fmla="*/ 0 h 1232029"/>
              <a:gd name="connsiteX3" fmla="*/ 1301261 w 5873181"/>
              <a:gd name="connsiteY3" fmla="*/ 0 h 1232029"/>
              <a:gd name="connsiteX4" fmla="*/ 1819010 w 5873181"/>
              <a:gd name="connsiteY4" fmla="*/ 0 h 1232029"/>
              <a:gd name="connsiteX5" fmla="*/ 2393585 w 5873181"/>
              <a:gd name="connsiteY5" fmla="*/ 0 h 1232029"/>
              <a:gd name="connsiteX6" fmla="*/ 3024987 w 5873181"/>
              <a:gd name="connsiteY6" fmla="*/ 0 h 1232029"/>
              <a:gd name="connsiteX7" fmla="*/ 3713214 w 5873181"/>
              <a:gd name="connsiteY7" fmla="*/ 0 h 1232029"/>
              <a:gd name="connsiteX8" fmla="*/ 4458267 w 5873181"/>
              <a:gd name="connsiteY8" fmla="*/ 0 h 1232029"/>
              <a:gd name="connsiteX9" fmla="*/ 5032843 w 5873181"/>
              <a:gd name="connsiteY9" fmla="*/ 0 h 1232029"/>
              <a:gd name="connsiteX10" fmla="*/ 5777896 w 5873181"/>
              <a:gd name="connsiteY10" fmla="*/ 0 h 1232029"/>
              <a:gd name="connsiteX11" fmla="*/ 5873181 w 5873181"/>
              <a:gd name="connsiteY11" fmla="*/ 95285 h 1232029"/>
              <a:gd name="connsiteX12" fmla="*/ 5873181 w 5873181"/>
              <a:gd name="connsiteY12" fmla="*/ 605600 h 1232029"/>
              <a:gd name="connsiteX13" fmla="*/ 5873181 w 5873181"/>
              <a:gd name="connsiteY13" fmla="*/ 1136744 h 1232029"/>
              <a:gd name="connsiteX14" fmla="*/ 5777896 w 5873181"/>
              <a:gd name="connsiteY14" fmla="*/ 1232029 h 1232029"/>
              <a:gd name="connsiteX15" fmla="*/ 5260147 w 5873181"/>
              <a:gd name="connsiteY15" fmla="*/ 1232029 h 1232029"/>
              <a:gd name="connsiteX16" fmla="*/ 4628746 w 5873181"/>
              <a:gd name="connsiteY16" fmla="*/ 1232029 h 1232029"/>
              <a:gd name="connsiteX17" fmla="*/ 4110997 w 5873181"/>
              <a:gd name="connsiteY17" fmla="*/ 1232029 h 1232029"/>
              <a:gd name="connsiteX18" fmla="*/ 3479596 w 5873181"/>
              <a:gd name="connsiteY18" fmla="*/ 1232029 h 1232029"/>
              <a:gd name="connsiteX19" fmla="*/ 2734542 w 5873181"/>
              <a:gd name="connsiteY19" fmla="*/ 1232029 h 1232029"/>
              <a:gd name="connsiteX20" fmla="*/ 2046315 w 5873181"/>
              <a:gd name="connsiteY20" fmla="*/ 1232029 h 1232029"/>
              <a:gd name="connsiteX21" fmla="*/ 1585392 w 5873181"/>
              <a:gd name="connsiteY21" fmla="*/ 1232029 h 1232029"/>
              <a:gd name="connsiteX22" fmla="*/ 1010817 w 5873181"/>
              <a:gd name="connsiteY22" fmla="*/ 1232029 h 1232029"/>
              <a:gd name="connsiteX23" fmla="*/ 95285 w 5873181"/>
              <a:gd name="connsiteY23" fmla="*/ 1232029 h 1232029"/>
              <a:gd name="connsiteX24" fmla="*/ 0 w 5873181"/>
              <a:gd name="connsiteY24" fmla="*/ 1136744 h 1232029"/>
              <a:gd name="connsiteX25" fmla="*/ 0 w 5873181"/>
              <a:gd name="connsiteY25" fmla="*/ 616015 h 1232029"/>
              <a:gd name="connsiteX26" fmla="*/ 0 w 5873181"/>
              <a:gd name="connsiteY26" fmla="*/ 95285 h 12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73181" h="1232029" fill="none" extrusionOk="0">
                <a:moveTo>
                  <a:pt x="0" y="95285"/>
                </a:moveTo>
                <a:cubicBezTo>
                  <a:pt x="4648" y="30494"/>
                  <a:pt x="38609" y="4520"/>
                  <a:pt x="95285" y="0"/>
                </a:cubicBezTo>
                <a:cubicBezTo>
                  <a:pt x="286366" y="-15752"/>
                  <a:pt x="482128" y="12508"/>
                  <a:pt x="726686" y="0"/>
                </a:cubicBezTo>
                <a:cubicBezTo>
                  <a:pt x="971244" y="-12508"/>
                  <a:pt x="1068217" y="-4867"/>
                  <a:pt x="1301261" y="0"/>
                </a:cubicBezTo>
                <a:cubicBezTo>
                  <a:pt x="1534306" y="4867"/>
                  <a:pt x="1644450" y="-23006"/>
                  <a:pt x="1819010" y="0"/>
                </a:cubicBezTo>
                <a:cubicBezTo>
                  <a:pt x="1993570" y="23006"/>
                  <a:pt x="2256224" y="20272"/>
                  <a:pt x="2393585" y="0"/>
                </a:cubicBezTo>
                <a:cubicBezTo>
                  <a:pt x="2530946" y="-20272"/>
                  <a:pt x="2855095" y="9624"/>
                  <a:pt x="3024987" y="0"/>
                </a:cubicBezTo>
                <a:cubicBezTo>
                  <a:pt x="3194879" y="-9624"/>
                  <a:pt x="3496152" y="6558"/>
                  <a:pt x="3713214" y="0"/>
                </a:cubicBezTo>
                <a:cubicBezTo>
                  <a:pt x="3930276" y="-6558"/>
                  <a:pt x="4259108" y="17948"/>
                  <a:pt x="4458267" y="0"/>
                </a:cubicBezTo>
                <a:cubicBezTo>
                  <a:pt x="4657426" y="-17948"/>
                  <a:pt x="4813170" y="-5539"/>
                  <a:pt x="5032843" y="0"/>
                </a:cubicBezTo>
                <a:cubicBezTo>
                  <a:pt x="5252516" y="5539"/>
                  <a:pt x="5447275" y="12522"/>
                  <a:pt x="5777896" y="0"/>
                </a:cubicBezTo>
                <a:cubicBezTo>
                  <a:pt x="5839400" y="-373"/>
                  <a:pt x="5874313" y="41238"/>
                  <a:pt x="5873181" y="95285"/>
                </a:cubicBezTo>
                <a:cubicBezTo>
                  <a:pt x="5861132" y="347476"/>
                  <a:pt x="5872050" y="364029"/>
                  <a:pt x="5873181" y="605600"/>
                </a:cubicBezTo>
                <a:cubicBezTo>
                  <a:pt x="5874312" y="847172"/>
                  <a:pt x="5893039" y="872327"/>
                  <a:pt x="5873181" y="1136744"/>
                </a:cubicBezTo>
                <a:cubicBezTo>
                  <a:pt x="5873689" y="1182546"/>
                  <a:pt x="5838362" y="1231612"/>
                  <a:pt x="5777896" y="1232029"/>
                </a:cubicBezTo>
                <a:cubicBezTo>
                  <a:pt x="5584107" y="1229105"/>
                  <a:pt x="5404596" y="1227906"/>
                  <a:pt x="5260147" y="1232029"/>
                </a:cubicBezTo>
                <a:cubicBezTo>
                  <a:pt x="5115698" y="1236152"/>
                  <a:pt x="4839730" y="1219774"/>
                  <a:pt x="4628746" y="1232029"/>
                </a:cubicBezTo>
                <a:cubicBezTo>
                  <a:pt x="4417762" y="1244284"/>
                  <a:pt x="4231637" y="1229929"/>
                  <a:pt x="4110997" y="1232029"/>
                </a:cubicBezTo>
                <a:cubicBezTo>
                  <a:pt x="3990357" y="1234129"/>
                  <a:pt x="3705933" y="1223089"/>
                  <a:pt x="3479596" y="1232029"/>
                </a:cubicBezTo>
                <a:cubicBezTo>
                  <a:pt x="3253259" y="1240969"/>
                  <a:pt x="3068389" y="1243063"/>
                  <a:pt x="2734542" y="1232029"/>
                </a:cubicBezTo>
                <a:cubicBezTo>
                  <a:pt x="2400695" y="1220995"/>
                  <a:pt x="2358426" y="1221993"/>
                  <a:pt x="2046315" y="1232029"/>
                </a:cubicBezTo>
                <a:cubicBezTo>
                  <a:pt x="1734204" y="1242065"/>
                  <a:pt x="1695314" y="1219131"/>
                  <a:pt x="1585392" y="1232029"/>
                </a:cubicBezTo>
                <a:cubicBezTo>
                  <a:pt x="1475470" y="1244927"/>
                  <a:pt x="1209913" y="1208684"/>
                  <a:pt x="1010817" y="1232029"/>
                </a:cubicBezTo>
                <a:cubicBezTo>
                  <a:pt x="811721" y="1255374"/>
                  <a:pt x="499329" y="1222392"/>
                  <a:pt x="95285" y="1232029"/>
                </a:cubicBezTo>
                <a:cubicBezTo>
                  <a:pt x="43114" y="1236118"/>
                  <a:pt x="-2851" y="1192144"/>
                  <a:pt x="0" y="1136744"/>
                </a:cubicBezTo>
                <a:cubicBezTo>
                  <a:pt x="165" y="989304"/>
                  <a:pt x="-2453" y="821552"/>
                  <a:pt x="0" y="616015"/>
                </a:cubicBezTo>
                <a:cubicBezTo>
                  <a:pt x="2453" y="410478"/>
                  <a:pt x="-17607" y="284916"/>
                  <a:pt x="0" y="95285"/>
                </a:cubicBezTo>
                <a:close/>
              </a:path>
              <a:path w="5873181" h="1232029" stroke="0" extrusionOk="0">
                <a:moveTo>
                  <a:pt x="0" y="95285"/>
                </a:moveTo>
                <a:cubicBezTo>
                  <a:pt x="4868" y="30442"/>
                  <a:pt x="36054" y="710"/>
                  <a:pt x="95285" y="0"/>
                </a:cubicBezTo>
                <a:cubicBezTo>
                  <a:pt x="328288" y="-13250"/>
                  <a:pt x="507317" y="193"/>
                  <a:pt x="669860" y="0"/>
                </a:cubicBezTo>
                <a:cubicBezTo>
                  <a:pt x="832403" y="-193"/>
                  <a:pt x="1208258" y="33892"/>
                  <a:pt x="1414914" y="0"/>
                </a:cubicBezTo>
                <a:cubicBezTo>
                  <a:pt x="1621570" y="-33892"/>
                  <a:pt x="1815487" y="-20605"/>
                  <a:pt x="2046315" y="0"/>
                </a:cubicBezTo>
                <a:cubicBezTo>
                  <a:pt x="2277143" y="20605"/>
                  <a:pt x="2551098" y="-29642"/>
                  <a:pt x="2734542" y="0"/>
                </a:cubicBezTo>
                <a:cubicBezTo>
                  <a:pt x="2917986" y="29642"/>
                  <a:pt x="3032472" y="-11265"/>
                  <a:pt x="3195465" y="0"/>
                </a:cubicBezTo>
                <a:cubicBezTo>
                  <a:pt x="3358458" y="11265"/>
                  <a:pt x="3503739" y="-11564"/>
                  <a:pt x="3656388" y="0"/>
                </a:cubicBezTo>
                <a:cubicBezTo>
                  <a:pt x="3809037" y="11564"/>
                  <a:pt x="4046920" y="-1927"/>
                  <a:pt x="4230963" y="0"/>
                </a:cubicBezTo>
                <a:cubicBezTo>
                  <a:pt x="4415007" y="1927"/>
                  <a:pt x="4615806" y="18313"/>
                  <a:pt x="4748712" y="0"/>
                </a:cubicBezTo>
                <a:cubicBezTo>
                  <a:pt x="4881618" y="-18313"/>
                  <a:pt x="5450493" y="-26370"/>
                  <a:pt x="5777896" y="0"/>
                </a:cubicBezTo>
                <a:cubicBezTo>
                  <a:pt x="5826097" y="10640"/>
                  <a:pt x="5879236" y="42344"/>
                  <a:pt x="5873181" y="95285"/>
                </a:cubicBezTo>
                <a:cubicBezTo>
                  <a:pt x="5858927" y="297702"/>
                  <a:pt x="5874055" y="459384"/>
                  <a:pt x="5873181" y="616015"/>
                </a:cubicBezTo>
                <a:cubicBezTo>
                  <a:pt x="5872308" y="772646"/>
                  <a:pt x="5896444" y="1030211"/>
                  <a:pt x="5873181" y="1136744"/>
                </a:cubicBezTo>
                <a:cubicBezTo>
                  <a:pt x="5874011" y="1194047"/>
                  <a:pt x="5827769" y="1222011"/>
                  <a:pt x="5777896" y="1232029"/>
                </a:cubicBezTo>
                <a:cubicBezTo>
                  <a:pt x="5647334" y="1243883"/>
                  <a:pt x="5483982" y="1228737"/>
                  <a:pt x="5260147" y="1232029"/>
                </a:cubicBezTo>
                <a:cubicBezTo>
                  <a:pt x="5036312" y="1235321"/>
                  <a:pt x="4917887" y="1209188"/>
                  <a:pt x="4742398" y="1232029"/>
                </a:cubicBezTo>
                <a:cubicBezTo>
                  <a:pt x="4566909" y="1254870"/>
                  <a:pt x="4350167" y="1233595"/>
                  <a:pt x="4224649" y="1232029"/>
                </a:cubicBezTo>
                <a:cubicBezTo>
                  <a:pt x="4099131" y="1230463"/>
                  <a:pt x="3947409" y="1244739"/>
                  <a:pt x="3706900" y="1232029"/>
                </a:cubicBezTo>
                <a:cubicBezTo>
                  <a:pt x="3466391" y="1219319"/>
                  <a:pt x="3197960" y="1196347"/>
                  <a:pt x="2961847" y="1232029"/>
                </a:cubicBezTo>
                <a:cubicBezTo>
                  <a:pt x="2725734" y="1267711"/>
                  <a:pt x="2485704" y="1218442"/>
                  <a:pt x="2273619" y="1232029"/>
                </a:cubicBezTo>
                <a:cubicBezTo>
                  <a:pt x="2061534" y="1245616"/>
                  <a:pt x="1937185" y="1206819"/>
                  <a:pt x="1699044" y="1232029"/>
                </a:cubicBezTo>
                <a:cubicBezTo>
                  <a:pt x="1460904" y="1257239"/>
                  <a:pt x="1253863" y="1219142"/>
                  <a:pt x="953991" y="1232029"/>
                </a:cubicBezTo>
                <a:cubicBezTo>
                  <a:pt x="654119" y="1244916"/>
                  <a:pt x="281316" y="1203224"/>
                  <a:pt x="95285" y="1232029"/>
                </a:cubicBezTo>
                <a:cubicBezTo>
                  <a:pt x="39322" y="1227701"/>
                  <a:pt x="12513" y="1192260"/>
                  <a:pt x="0" y="1136744"/>
                </a:cubicBezTo>
                <a:cubicBezTo>
                  <a:pt x="-882" y="988997"/>
                  <a:pt x="8784" y="767494"/>
                  <a:pt x="0" y="595185"/>
                </a:cubicBezTo>
                <a:cubicBezTo>
                  <a:pt x="-8784" y="422876"/>
                  <a:pt x="-17404" y="220638"/>
                  <a:pt x="0" y="95285"/>
                </a:cubicBezTo>
                <a:close/>
              </a:path>
            </a:pathLst>
          </a:custGeom>
          <a:solidFill>
            <a:srgbClr val="FAF7F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773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A285028F-164C-460B-8C5C-BCADFFF7F891}"/>
              </a:ext>
            </a:extLst>
          </p:cNvPr>
          <p:cNvSpPr/>
          <p:nvPr/>
        </p:nvSpPr>
        <p:spPr>
          <a:xfrm>
            <a:off x="2299814" y="3240540"/>
            <a:ext cx="5873181" cy="1232029"/>
          </a:xfrm>
          <a:custGeom>
            <a:avLst/>
            <a:gdLst>
              <a:gd name="connsiteX0" fmla="*/ 0 w 5873181"/>
              <a:gd name="connsiteY0" fmla="*/ 95285 h 1232029"/>
              <a:gd name="connsiteX1" fmla="*/ 95285 w 5873181"/>
              <a:gd name="connsiteY1" fmla="*/ 0 h 1232029"/>
              <a:gd name="connsiteX2" fmla="*/ 726686 w 5873181"/>
              <a:gd name="connsiteY2" fmla="*/ 0 h 1232029"/>
              <a:gd name="connsiteX3" fmla="*/ 1301261 w 5873181"/>
              <a:gd name="connsiteY3" fmla="*/ 0 h 1232029"/>
              <a:gd name="connsiteX4" fmla="*/ 1819010 w 5873181"/>
              <a:gd name="connsiteY4" fmla="*/ 0 h 1232029"/>
              <a:gd name="connsiteX5" fmla="*/ 2393585 w 5873181"/>
              <a:gd name="connsiteY5" fmla="*/ 0 h 1232029"/>
              <a:gd name="connsiteX6" fmla="*/ 3024987 w 5873181"/>
              <a:gd name="connsiteY6" fmla="*/ 0 h 1232029"/>
              <a:gd name="connsiteX7" fmla="*/ 3713214 w 5873181"/>
              <a:gd name="connsiteY7" fmla="*/ 0 h 1232029"/>
              <a:gd name="connsiteX8" fmla="*/ 4458267 w 5873181"/>
              <a:gd name="connsiteY8" fmla="*/ 0 h 1232029"/>
              <a:gd name="connsiteX9" fmla="*/ 5032843 w 5873181"/>
              <a:gd name="connsiteY9" fmla="*/ 0 h 1232029"/>
              <a:gd name="connsiteX10" fmla="*/ 5777896 w 5873181"/>
              <a:gd name="connsiteY10" fmla="*/ 0 h 1232029"/>
              <a:gd name="connsiteX11" fmla="*/ 5873181 w 5873181"/>
              <a:gd name="connsiteY11" fmla="*/ 95285 h 1232029"/>
              <a:gd name="connsiteX12" fmla="*/ 5873181 w 5873181"/>
              <a:gd name="connsiteY12" fmla="*/ 605600 h 1232029"/>
              <a:gd name="connsiteX13" fmla="*/ 5873181 w 5873181"/>
              <a:gd name="connsiteY13" fmla="*/ 1136744 h 1232029"/>
              <a:gd name="connsiteX14" fmla="*/ 5777896 w 5873181"/>
              <a:gd name="connsiteY14" fmla="*/ 1232029 h 1232029"/>
              <a:gd name="connsiteX15" fmla="*/ 5260147 w 5873181"/>
              <a:gd name="connsiteY15" fmla="*/ 1232029 h 1232029"/>
              <a:gd name="connsiteX16" fmla="*/ 4628746 w 5873181"/>
              <a:gd name="connsiteY16" fmla="*/ 1232029 h 1232029"/>
              <a:gd name="connsiteX17" fmla="*/ 4110997 w 5873181"/>
              <a:gd name="connsiteY17" fmla="*/ 1232029 h 1232029"/>
              <a:gd name="connsiteX18" fmla="*/ 3479596 w 5873181"/>
              <a:gd name="connsiteY18" fmla="*/ 1232029 h 1232029"/>
              <a:gd name="connsiteX19" fmla="*/ 2734542 w 5873181"/>
              <a:gd name="connsiteY19" fmla="*/ 1232029 h 1232029"/>
              <a:gd name="connsiteX20" fmla="*/ 2046315 w 5873181"/>
              <a:gd name="connsiteY20" fmla="*/ 1232029 h 1232029"/>
              <a:gd name="connsiteX21" fmla="*/ 1585392 w 5873181"/>
              <a:gd name="connsiteY21" fmla="*/ 1232029 h 1232029"/>
              <a:gd name="connsiteX22" fmla="*/ 1010817 w 5873181"/>
              <a:gd name="connsiteY22" fmla="*/ 1232029 h 1232029"/>
              <a:gd name="connsiteX23" fmla="*/ 95285 w 5873181"/>
              <a:gd name="connsiteY23" fmla="*/ 1232029 h 1232029"/>
              <a:gd name="connsiteX24" fmla="*/ 0 w 5873181"/>
              <a:gd name="connsiteY24" fmla="*/ 1136744 h 1232029"/>
              <a:gd name="connsiteX25" fmla="*/ 0 w 5873181"/>
              <a:gd name="connsiteY25" fmla="*/ 616015 h 1232029"/>
              <a:gd name="connsiteX26" fmla="*/ 0 w 5873181"/>
              <a:gd name="connsiteY26" fmla="*/ 95285 h 12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73181" h="1232029" fill="none" extrusionOk="0">
                <a:moveTo>
                  <a:pt x="0" y="95285"/>
                </a:moveTo>
                <a:cubicBezTo>
                  <a:pt x="4648" y="30494"/>
                  <a:pt x="38609" y="4520"/>
                  <a:pt x="95285" y="0"/>
                </a:cubicBezTo>
                <a:cubicBezTo>
                  <a:pt x="286366" y="-15752"/>
                  <a:pt x="482128" y="12508"/>
                  <a:pt x="726686" y="0"/>
                </a:cubicBezTo>
                <a:cubicBezTo>
                  <a:pt x="971244" y="-12508"/>
                  <a:pt x="1068217" y="-4867"/>
                  <a:pt x="1301261" y="0"/>
                </a:cubicBezTo>
                <a:cubicBezTo>
                  <a:pt x="1534306" y="4867"/>
                  <a:pt x="1644450" y="-23006"/>
                  <a:pt x="1819010" y="0"/>
                </a:cubicBezTo>
                <a:cubicBezTo>
                  <a:pt x="1993570" y="23006"/>
                  <a:pt x="2256224" y="20272"/>
                  <a:pt x="2393585" y="0"/>
                </a:cubicBezTo>
                <a:cubicBezTo>
                  <a:pt x="2530946" y="-20272"/>
                  <a:pt x="2855095" y="9624"/>
                  <a:pt x="3024987" y="0"/>
                </a:cubicBezTo>
                <a:cubicBezTo>
                  <a:pt x="3194879" y="-9624"/>
                  <a:pt x="3496152" y="6558"/>
                  <a:pt x="3713214" y="0"/>
                </a:cubicBezTo>
                <a:cubicBezTo>
                  <a:pt x="3930276" y="-6558"/>
                  <a:pt x="4259108" y="17948"/>
                  <a:pt x="4458267" y="0"/>
                </a:cubicBezTo>
                <a:cubicBezTo>
                  <a:pt x="4657426" y="-17948"/>
                  <a:pt x="4813170" y="-5539"/>
                  <a:pt x="5032843" y="0"/>
                </a:cubicBezTo>
                <a:cubicBezTo>
                  <a:pt x="5252516" y="5539"/>
                  <a:pt x="5447275" y="12522"/>
                  <a:pt x="5777896" y="0"/>
                </a:cubicBezTo>
                <a:cubicBezTo>
                  <a:pt x="5839400" y="-373"/>
                  <a:pt x="5874313" y="41238"/>
                  <a:pt x="5873181" y="95285"/>
                </a:cubicBezTo>
                <a:cubicBezTo>
                  <a:pt x="5861132" y="347476"/>
                  <a:pt x="5872050" y="364029"/>
                  <a:pt x="5873181" y="605600"/>
                </a:cubicBezTo>
                <a:cubicBezTo>
                  <a:pt x="5874312" y="847172"/>
                  <a:pt x="5893039" y="872327"/>
                  <a:pt x="5873181" y="1136744"/>
                </a:cubicBezTo>
                <a:cubicBezTo>
                  <a:pt x="5873689" y="1182546"/>
                  <a:pt x="5838362" y="1231612"/>
                  <a:pt x="5777896" y="1232029"/>
                </a:cubicBezTo>
                <a:cubicBezTo>
                  <a:pt x="5584107" y="1229105"/>
                  <a:pt x="5404596" y="1227906"/>
                  <a:pt x="5260147" y="1232029"/>
                </a:cubicBezTo>
                <a:cubicBezTo>
                  <a:pt x="5115698" y="1236152"/>
                  <a:pt x="4839730" y="1219774"/>
                  <a:pt x="4628746" y="1232029"/>
                </a:cubicBezTo>
                <a:cubicBezTo>
                  <a:pt x="4417762" y="1244284"/>
                  <a:pt x="4231637" y="1229929"/>
                  <a:pt x="4110997" y="1232029"/>
                </a:cubicBezTo>
                <a:cubicBezTo>
                  <a:pt x="3990357" y="1234129"/>
                  <a:pt x="3705933" y="1223089"/>
                  <a:pt x="3479596" y="1232029"/>
                </a:cubicBezTo>
                <a:cubicBezTo>
                  <a:pt x="3253259" y="1240969"/>
                  <a:pt x="3068389" y="1243063"/>
                  <a:pt x="2734542" y="1232029"/>
                </a:cubicBezTo>
                <a:cubicBezTo>
                  <a:pt x="2400695" y="1220995"/>
                  <a:pt x="2358426" y="1221993"/>
                  <a:pt x="2046315" y="1232029"/>
                </a:cubicBezTo>
                <a:cubicBezTo>
                  <a:pt x="1734204" y="1242065"/>
                  <a:pt x="1695314" y="1219131"/>
                  <a:pt x="1585392" y="1232029"/>
                </a:cubicBezTo>
                <a:cubicBezTo>
                  <a:pt x="1475470" y="1244927"/>
                  <a:pt x="1209913" y="1208684"/>
                  <a:pt x="1010817" y="1232029"/>
                </a:cubicBezTo>
                <a:cubicBezTo>
                  <a:pt x="811721" y="1255374"/>
                  <a:pt x="499329" y="1222392"/>
                  <a:pt x="95285" y="1232029"/>
                </a:cubicBezTo>
                <a:cubicBezTo>
                  <a:pt x="43114" y="1236118"/>
                  <a:pt x="-2851" y="1192144"/>
                  <a:pt x="0" y="1136744"/>
                </a:cubicBezTo>
                <a:cubicBezTo>
                  <a:pt x="165" y="989304"/>
                  <a:pt x="-2453" y="821552"/>
                  <a:pt x="0" y="616015"/>
                </a:cubicBezTo>
                <a:cubicBezTo>
                  <a:pt x="2453" y="410478"/>
                  <a:pt x="-17607" y="284916"/>
                  <a:pt x="0" y="95285"/>
                </a:cubicBezTo>
                <a:close/>
              </a:path>
              <a:path w="5873181" h="1232029" stroke="0" extrusionOk="0">
                <a:moveTo>
                  <a:pt x="0" y="95285"/>
                </a:moveTo>
                <a:cubicBezTo>
                  <a:pt x="4868" y="30442"/>
                  <a:pt x="36054" y="710"/>
                  <a:pt x="95285" y="0"/>
                </a:cubicBezTo>
                <a:cubicBezTo>
                  <a:pt x="328288" y="-13250"/>
                  <a:pt x="507317" y="193"/>
                  <a:pt x="669860" y="0"/>
                </a:cubicBezTo>
                <a:cubicBezTo>
                  <a:pt x="832403" y="-193"/>
                  <a:pt x="1208258" y="33892"/>
                  <a:pt x="1414914" y="0"/>
                </a:cubicBezTo>
                <a:cubicBezTo>
                  <a:pt x="1621570" y="-33892"/>
                  <a:pt x="1815487" y="-20605"/>
                  <a:pt x="2046315" y="0"/>
                </a:cubicBezTo>
                <a:cubicBezTo>
                  <a:pt x="2277143" y="20605"/>
                  <a:pt x="2551098" y="-29642"/>
                  <a:pt x="2734542" y="0"/>
                </a:cubicBezTo>
                <a:cubicBezTo>
                  <a:pt x="2917986" y="29642"/>
                  <a:pt x="3032472" y="-11265"/>
                  <a:pt x="3195465" y="0"/>
                </a:cubicBezTo>
                <a:cubicBezTo>
                  <a:pt x="3358458" y="11265"/>
                  <a:pt x="3503739" y="-11564"/>
                  <a:pt x="3656388" y="0"/>
                </a:cubicBezTo>
                <a:cubicBezTo>
                  <a:pt x="3809037" y="11564"/>
                  <a:pt x="4046920" y="-1927"/>
                  <a:pt x="4230963" y="0"/>
                </a:cubicBezTo>
                <a:cubicBezTo>
                  <a:pt x="4415007" y="1927"/>
                  <a:pt x="4615806" y="18313"/>
                  <a:pt x="4748712" y="0"/>
                </a:cubicBezTo>
                <a:cubicBezTo>
                  <a:pt x="4881618" y="-18313"/>
                  <a:pt x="5450493" y="-26370"/>
                  <a:pt x="5777896" y="0"/>
                </a:cubicBezTo>
                <a:cubicBezTo>
                  <a:pt x="5826097" y="10640"/>
                  <a:pt x="5879236" y="42344"/>
                  <a:pt x="5873181" y="95285"/>
                </a:cubicBezTo>
                <a:cubicBezTo>
                  <a:pt x="5858927" y="297702"/>
                  <a:pt x="5874055" y="459384"/>
                  <a:pt x="5873181" y="616015"/>
                </a:cubicBezTo>
                <a:cubicBezTo>
                  <a:pt x="5872308" y="772646"/>
                  <a:pt x="5896444" y="1030211"/>
                  <a:pt x="5873181" y="1136744"/>
                </a:cubicBezTo>
                <a:cubicBezTo>
                  <a:pt x="5874011" y="1194047"/>
                  <a:pt x="5827769" y="1222011"/>
                  <a:pt x="5777896" y="1232029"/>
                </a:cubicBezTo>
                <a:cubicBezTo>
                  <a:pt x="5647334" y="1243883"/>
                  <a:pt x="5483982" y="1228737"/>
                  <a:pt x="5260147" y="1232029"/>
                </a:cubicBezTo>
                <a:cubicBezTo>
                  <a:pt x="5036312" y="1235321"/>
                  <a:pt x="4917887" y="1209188"/>
                  <a:pt x="4742398" y="1232029"/>
                </a:cubicBezTo>
                <a:cubicBezTo>
                  <a:pt x="4566909" y="1254870"/>
                  <a:pt x="4350167" y="1233595"/>
                  <a:pt x="4224649" y="1232029"/>
                </a:cubicBezTo>
                <a:cubicBezTo>
                  <a:pt x="4099131" y="1230463"/>
                  <a:pt x="3947409" y="1244739"/>
                  <a:pt x="3706900" y="1232029"/>
                </a:cubicBezTo>
                <a:cubicBezTo>
                  <a:pt x="3466391" y="1219319"/>
                  <a:pt x="3197960" y="1196347"/>
                  <a:pt x="2961847" y="1232029"/>
                </a:cubicBezTo>
                <a:cubicBezTo>
                  <a:pt x="2725734" y="1267711"/>
                  <a:pt x="2485704" y="1218442"/>
                  <a:pt x="2273619" y="1232029"/>
                </a:cubicBezTo>
                <a:cubicBezTo>
                  <a:pt x="2061534" y="1245616"/>
                  <a:pt x="1937185" y="1206819"/>
                  <a:pt x="1699044" y="1232029"/>
                </a:cubicBezTo>
                <a:cubicBezTo>
                  <a:pt x="1460904" y="1257239"/>
                  <a:pt x="1253863" y="1219142"/>
                  <a:pt x="953991" y="1232029"/>
                </a:cubicBezTo>
                <a:cubicBezTo>
                  <a:pt x="654119" y="1244916"/>
                  <a:pt x="281316" y="1203224"/>
                  <a:pt x="95285" y="1232029"/>
                </a:cubicBezTo>
                <a:cubicBezTo>
                  <a:pt x="39322" y="1227701"/>
                  <a:pt x="12513" y="1192260"/>
                  <a:pt x="0" y="1136744"/>
                </a:cubicBezTo>
                <a:cubicBezTo>
                  <a:pt x="-882" y="988997"/>
                  <a:pt x="8784" y="767494"/>
                  <a:pt x="0" y="595185"/>
                </a:cubicBezTo>
                <a:cubicBezTo>
                  <a:pt x="-8784" y="422876"/>
                  <a:pt x="-17404" y="220638"/>
                  <a:pt x="0" y="95285"/>
                </a:cubicBezTo>
                <a:close/>
              </a:path>
            </a:pathLst>
          </a:custGeom>
          <a:solidFill>
            <a:srgbClr val="FAF7F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773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E6581F44-EDC4-4B37-BD0F-5686F0543D94}"/>
              </a:ext>
            </a:extLst>
          </p:cNvPr>
          <p:cNvSpPr txBox="1"/>
          <p:nvPr/>
        </p:nvSpPr>
        <p:spPr>
          <a:xfrm>
            <a:off x="2361949" y="1951628"/>
            <a:ext cx="5096748" cy="95410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體能與技巧的掌握</a:t>
            </a:r>
          </a:p>
          <a:p>
            <a:r>
              <a:rPr lang="zh-TW" altLang="en-US" sz="2800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對頂尖選手來說沒有大差別。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E471232-EB56-4B2A-B2F5-05944B81857D}"/>
              </a:ext>
            </a:extLst>
          </p:cNvPr>
          <p:cNvSpPr txBox="1"/>
          <p:nvPr/>
        </p:nvSpPr>
        <p:spPr>
          <a:xfrm>
            <a:off x="2361949" y="3379501"/>
            <a:ext cx="5096748" cy="95410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真正的</a:t>
            </a:r>
            <a:r>
              <a:rPr lang="zh-TW" altLang="en-US" sz="28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決勝關鍵</a:t>
            </a:r>
          </a:p>
          <a:p>
            <a:r>
              <a:rPr lang="zh-TW" altLang="en-US" sz="2800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身心合為一體，放鬆而專注。</a:t>
            </a:r>
          </a:p>
        </p:txBody>
      </p:sp>
    </p:spTree>
    <p:extLst>
      <p:ext uri="{BB962C8B-B14F-4D97-AF65-F5344CB8AC3E}">
        <p14:creationId xmlns:p14="http://schemas.microsoft.com/office/powerpoint/2010/main" val="36541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F7EE60BE-FB1B-4640-AA0E-BF7DE3AF8456}"/>
              </a:ext>
            </a:extLst>
          </p:cNvPr>
          <p:cNvSpPr txBox="1"/>
          <p:nvPr/>
        </p:nvSpPr>
        <p:spPr>
          <a:xfrm>
            <a:off x="351697" y="391708"/>
            <a:ext cx="82262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提摩西．高威</a:t>
            </a:r>
            <a:r>
              <a:rPr lang="en-US" altLang="zh-TW" sz="3200" b="1" spc="-30" dirty="0">
                <a:solidFill>
                  <a:srgbClr val="231815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(W. Timothy Gallwey)</a:t>
            </a:r>
            <a:endParaRPr lang="zh-TW" altLang="en-US" sz="3200" b="1" spc="-30" dirty="0">
              <a:solidFill>
                <a:srgbClr val="231815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E3B920-74B3-4C09-8B1B-B37EC553EFB2}"/>
              </a:ext>
            </a:extLst>
          </p:cNvPr>
          <p:cNvSpPr/>
          <p:nvPr/>
        </p:nvSpPr>
        <p:spPr>
          <a:xfrm>
            <a:off x="351699" y="1124369"/>
            <a:ext cx="7883543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不只適用於運動，彈琴、書法甚至工作都是如此，唯有心神專注而平靜，才能不受無謂的思維干擾。</a:t>
            </a:r>
          </a:p>
        </p:txBody>
      </p:sp>
      <p:sp>
        <p:nvSpPr>
          <p:cNvPr id="5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4E275534-6FFC-46DE-8811-52A84379370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6163AE59-79F0-4900-A1B2-9D357EB4771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2A26B35-88AD-4625-98B3-7540EFFB49C0}"/>
              </a:ext>
            </a:extLst>
          </p:cNvPr>
          <p:cNvSpPr txBox="1"/>
          <p:nvPr/>
        </p:nvSpPr>
        <p:spPr>
          <a:xfrm>
            <a:off x="-1" y="2998249"/>
            <a:ext cx="297518" cy="905325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相關事例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223D50-0C4F-462E-816B-45997957CD53}"/>
              </a:ext>
            </a:extLst>
          </p:cNvPr>
          <p:cNvSpPr/>
          <p:nvPr/>
        </p:nvSpPr>
        <p:spPr>
          <a:xfrm>
            <a:off x="351700" y="3047671"/>
            <a:ext cx="4998630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忘掉練習中的所有習慣，讓過程自然而然地發生，成就最好的結果。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FBAF4C3-14FD-4B65-863C-723387661E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246" y="2878957"/>
            <a:ext cx="2207079" cy="2041548"/>
          </a:xfrm>
          <a:prstGeom prst="rect">
            <a:avLst/>
          </a:prstGeom>
          <a:effectLst>
            <a:outerShdw blurRad="12700" dist="38100" dir="2700000" algn="tl" rotWithShape="0">
              <a:srgbClr val="56321B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6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0BDCD66-DA7B-4F65-847A-6F5618DF0CC8}"/>
              </a:ext>
            </a:extLst>
          </p:cNvPr>
          <p:cNvSpPr/>
          <p:nvPr/>
        </p:nvSpPr>
        <p:spPr>
          <a:xfrm>
            <a:off x="-2" y="285430"/>
            <a:ext cx="2797630" cy="688426"/>
          </a:xfrm>
          <a:prstGeom prst="rect">
            <a:avLst/>
          </a:prstGeom>
          <a:solidFill>
            <a:srgbClr val="DB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C011EB9-9F27-4604-8315-DEB0CC5209E8}"/>
              </a:ext>
            </a:extLst>
          </p:cNvPr>
          <p:cNvSpPr txBox="1"/>
          <p:nvPr/>
        </p:nvSpPr>
        <p:spPr>
          <a:xfrm>
            <a:off x="303553" y="332708"/>
            <a:ext cx="249407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B3EB1CA-55DC-4F78-BFC4-CB39B3BE8075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6" name="矩形 15">
            <a:hlinkClick r:id="rId3" action="ppaction://hlinksldjump"/>
            <a:extLst>
              <a:ext uri="{FF2B5EF4-FFF2-40B4-BE49-F238E27FC236}">
                <a16:creationId xmlns:a16="http://schemas.microsoft.com/office/drawing/2014/main" id="{802B981B-964E-4FAE-AC8E-F6802613653D}"/>
              </a:ext>
            </a:extLst>
          </p:cNvPr>
          <p:cNvSpPr/>
          <p:nvPr/>
        </p:nvSpPr>
        <p:spPr>
          <a:xfrm>
            <a:off x="2586152" y="1923622"/>
            <a:ext cx="1539534" cy="718885"/>
          </a:xfrm>
          <a:prstGeom prst="rect">
            <a:avLst/>
          </a:prstGeom>
          <a:solidFill>
            <a:srgbClr val="6EBE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hlinkClick r:id="rId4" action="ppaction://hlinksldjump"/>
            <a:extLst>
              <a:ext uri="{FF2B5EF4-FFF2-40B4-BE49-F238E27FC236}">
                <a16:creationId xmlns:a16="http://schemas.microsoft.com/office/drawing/2014/main" id="{1885B7CF-28A5-4CDB-9716-D1F1B0C6EED8}"/>
              </a:ext>
            </a:extLst>
          </p:cNvPr>
          <p:cNvSpPr/>
          <p:nvPr/>
        </p:nvSpPr>
        <p:spPr>
          <a:xfrm>
            <a:off x="4627223" y="1923623"/>
            <a:ext cx="1539534" cy="718885"/>
          </a:xfrm>
          <a:prstGeom prst="rect">
            <a:avLst/>
          </a:prstGeom>
          <a:solidFill>
            <a:srgbClr val="6EBE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94D01C8-6471-4C14-AA81-1EDC30BF61CC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BF36641-3D3F-4B9A-A980-09B76201D114}"/>
              </a:ext>
            </a:extLst>
          </p:cNvPr>
          <p:cNvSpPr txBox="1"/>
          <p:nvPr/>
        </p:nvSpPr>
        <p:spPr>
          <a:xfrm>
            <a:off x="-1" y="1121708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</p:spTree>
    <p:extLst>
      <p:ext uri="{BB962C8B-B14F-4D97-AF65-F5344CB8AC3E}">
        <p14:creationId xmlns:p14="http://schemas.microsoft.com/office/powerpoint/2010/main" val="22726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庖丁解牛由生疏到熟練，經歷了三個階段。請就「牛的形象」、「庖丁的知覺方式」及「象徵世界／自我關係」三個方面，分別論述這三個階段的特點。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91A5E18-43CA-4B0A-AB66-3E38611C513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11F9046-42B6-42AF-ABE4-711664E3D10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9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庖丁解牛由生疏到熟練，經歷了三個階段。請就「牛的形象」、「庖丁的知覺方式」及「象徵世界／自我關係」三個方面，分別論述這三個階段的特點。</a:t>
            </a:r>
          </a:p>
        </p:txBody>
      </p:sp>
      <p:sp>
        <p:nvSpPr>
          <p:cNvPr id="19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A202ACB7-4F0A-4B8E-8CD7-BC9D3BFE5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37395"/>
              </p:ext>
            </p:extLst>
          </p:nvPr>
        </p:nvGraphicFramePr>
        <p:xfrm>
          <a:off x="460712" y="524403"/>
          <a:ext cx="8279997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18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0607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2117659">
                  <a:extLst>
                    <a:ext uri="{9D8B030D-6E8A-4147-A177-3AD203B41FA5}">
                      <a16:colId xmlns:a16="http://schemas.microsoft.com/office/drawing/2014/main" val="3399609684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三階段／特點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始解牛時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三年之後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牛的形象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眼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中所見是一隻完整的牛，不知如何下</a:t>
                      </a:r>
                      <a:r>
                        <a:rPr lang="zh-TW" altLang="en-US" sz="2800" spc="-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，牛對解牛者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形成壓力（無非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牛</a:t>
                      </a:r>
                      <a:r>
                        <a:rPr lang="zh-TW" altLang="en-US" sz="2800" spc="-3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者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4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技術純熟後，對牛的組織結構了解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ts val="34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透澈，彷彿可以完全看到牛體內各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ts val="34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部分的結構（未嘗見全牛）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4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不把牛視為與我相對的對象存在</a:t>
                      </a: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911136"/>
                  </a:ext>
                </a:extLst>
              </a:tr>
            </a:tbl>
          </a:graphicData>
        </a:graphic>
      </p:graphicFrame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1CA11B1-B038-41FF-9FC6-A8F7D5DAC37F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E0609E7-9757-490D-9A7C-E2CA8AB927B5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73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庖丁解牛由生疏到熟練，經歷了三個階段。請就「牛的形象」、「庖丁的知覺方式」及「象徵世界／自我關係」三個方面，分別論述這三個階段的特點。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A202ACB7-4F0A-4B8E-8CD7-BC9D3BFE5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48151"/>
              </p:ext>
            </p:extLst>
          </p:nvPr>
        </p:nvGraphicFramePr>
        <p:xfrm>
          <a:off x="460712" y="524403"/>
          <a:ext cx="8279997" cy="341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18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0607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2117659">
                  <a:extLst>
                    <a:ext uri="{9D8B030D-6E8A-4147-A177-3AD203B41FA5}">
                      <a16:colId xmlns:a16="http://schemas.microsoft.com/office/drawing/2014/main" val="3399609684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三階段／特點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始解牛時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三年之後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知覺方式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直接以眼睛感官觀察牛的存在樣態（目視）</a:t>
                      </a: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4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透過抽象思慮及知識架構來理解牛的存在樣態（知）</a:t>
                      </a: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4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不運用感官與思慮來面對對象</a:t>
                      </a: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，而以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心神隨順感應而</a:t>
                      </a: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行（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以神遇）</a:t>
                      </a: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</a:tbl>
          </a:graphicData>
        </a:graphic>
      </p:graphicFrame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A968C38-F21D-481B-B46F-254A71403C9B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C5A655B-7B18-4467-842C-D3317E49230C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3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9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庖丁解牛由生疏到熟練，經歷了三個階段。請就「牛的形象」、「庖丁的知覺方式」及「象徵世界／自我關係」三個方面，分別論述這三個階段的特點。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A202ACB7-4F0A-4B8E-8CD7-BC9D3BFE5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09132"/>
              </p:ext>
            </p:extLst>
          </p:nvPr>
        </p:nvGraphicFramePr>
        <p:xfrm>
          <a:off x="460712" y="524403"/>
          <a:ext cx="8279997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18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0607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2117659">
                  <a:extLst>
                    <a:ext uri="{9D8B030D-6E8A-4147-A177-3AD203B41FA5}">
                      <a16:colId xmlns:a16="http://schemas.microsoft.com/office/drawing/2014/main" val="3399609684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三階段／特點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始解牛時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三年之後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人／我關係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只知世界（他人）的存在，但不知如何面對他人，只能以自己所看到的方式直接相互碰撞</a:t>
                      </a: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4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知道世界（他人）存在的客觀規則，並能遵循或善用客觀規則，以免造成自己太大的傷害。但此同時，自己則不免感到委曲與無奈</a:t>
                      </a: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4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無人我之別，自身即世界（他人），擁有無限廣闊的自在</a:t>
                      </a: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089407"/>
                  </a:ext>
                </a:extLst>
              </a:tr>
            </a:tbl>
          </a:graphicData>
        </a:graphic>
      </p:graphicFrame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831CB71-4022-4153-AA6E-F490AC9F3F10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AABDC66-2CD8-4CDD-8419-E9BC8B31F9C1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F658019-A5E1-4736-B4A9-E72DB907EC77}"/>
              </a:ext>
            </a:extLst>
          </p:cNvPr>
          <p:cNvGrpSpPr/>
          <p:nvPr/>
        </p:nvGrpSpPr>
        <p:grpSpPr>
          <a:xfrm>
            <a:off x="8359213" y="4326154"/>
            <a:ext cx="519402" cy="614748"/>
            <a:chOff x="8359213" y="4326154"/>
            <a:chExt cx="519402" cy="614748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B3FC2BF8-0CCA-4040-8B7D-D31D62954E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5" t="57815" b="27488"/>
            <a:stretch/>
          </p:blipFill>
          <p:spPr>
            <a:xfrm>
              <a:off x="8512130" y="4791476"/>
              <a:ext cx="182911" cy="149426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B325004-04A8-4635-B37F-146A7DF3D3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11" t="75723" r="24440" b="365"/>
            <a:stretch/>
          </p:blipFill>
          <p:spPr>
            <a:xfrm>
              <a:off x="8359213" y="4419078"/>
              <a:ext cx="185058" cy="243114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A378E148-7DF7-40A7-80D4-ED7DFC5081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56" t="58286" r="47473" b="21014"/>
            <a:stretch/>
          </p:blipFill>
          <p:spPr>
            <a:xfrm>
              <a:off x="8512130" y="4326154"/>
              <a:ext cx="366485" cy="210457"/>
            </a:xfrm>
            <a:prstGeom prst="rect">
              <a:avLst/>
            </a:prstGeom>
          </p:spPr>
        </p:pic>
      </p:grpSp>
      <p:sp>
        <p:nvSpPr>
          <p:cNvPr id="19" name="箭號: 向右 5">
            <a:hlinkClick r:id="rId8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8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5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老子與莊子都追求心靈自由，以本課兩文而論，老子主要從生活單純、降低物質欲望立論，而莊子則是就提升心靈境界、應對複雜世界著手。請想像並說明，現實生活中，我們可以透過哪些行動，分別達成兩人的理想？</a:t>
            </a:r>
          </a:p>
        </p:txBody>
      </p:sp>
      <p:sp>
        <p:nvSpPr>
          <p:cNvPr id="19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2E5DA1D-163B-47AC-8DB1-72FA8FBBDB0E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2390692-D453-4A40-8A4C-684F3A8D5FAF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26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的作者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DBD7A53-ACBE-4A88-ACD0-98BA14AB7E32}"/>
              </a:ext>
            </a:extLst>
          </p:cNvPr>
          <p:cNvGrpSpPr/>
          <p:nvPr/>
        </p:nvGrpSpPr>
        <p:grpSpPr>
          <a:xfrm>
            <a:off x="553472" y="1355387"/>
            <a:ext cx="1577555" cy="2900748"/>
            <a:chOff x="553472" y="1427943"/>
            <a:chExt cx="1577555" cy="2900748"/>
          </a:xfrm>
        </p:grpSpPr>
        <p:sp>
          <p:nvSpPr>
            <p:cNvPr id="18" name="語音泡泡: 圓角矩形 17">
              <a:extLst>
                <a:ext uri="{FF2B5EF4-FFF2-40B4-BE49-F238E27FC236}">
                  <a16:creationId xmlns:a16="http://schemas.microsoft.com/office/drawing/2014/main" id="{56117658-A35D-4936-8161-9529902101B8}"/>
                </a:ext>
              </a:extLst>
            </p:cNvPr>
            <p:cNvSpPr/>
            <p:nvPr/>
          </p:nvSpPr>
          <p:spPr>
            <a:xfrm>
              <a:off x="599378" y="3385221"/>
              <a:ext cx="1444564" cy="933902"/>
            </a:xfrm>
            <a:custGeom>
              <a:avLst/>
              <a:gdLst>
                <a:gd name="connsiteX0" fmla="*/ 0 w 1444564"/>
                <a:gd name="connsiteY0" fmla="*/ 155653 h 933902"/>
                <a:gd name="connsiteX1" fmla="*/ 155653 w 1444564"/>
                <a:gd name="connsiteY1" fmla="*/ 0 h 933902"/>
                <a:gd name="connsiteX2" fmla="*/ 240761 w 1444564"/>
                <a:gd name="connsiteY2" fmla="*/ 0 h 933902"/>
                <a:gd name="connsiteX3" fmla="*/ 421365 w 1444564"/>
                <a:gd name="connsiteY3" fmla="*/ -97032 h 933902"/>
                <a:gd name="connsiteX4" fmla="*/ 601902 w 1444564"/>
                <a:gd name="connsiteY4" fmla="*/ 0 h 933902"/>
                <a:gd name="connsiteX5" fmla="*/ 1288911 w 1444564"/>
                <a:gd name="connsiteY5" fmla="*/ 0 h 933902"/>
                <a:gd name="connsiteX6" fmla="*/ 1444564 w 1444564"/>
                <a:gd name="connsiteY6" fmla="*/ 155653 h 933902"/>
                <a:gd name="connsiteX7" fmla="*/ 1444564 w 1444564"/>
                <a:gd name="connsiteY7" fmla="*/ 155650 h 933902"/>
                <a:gd name="connsiteX8" fmla="*/ 1444564 w 1444564"/>
                <a:gd name="connsiteY8" fmla="*/ 155650 h 933902"/>
                <a:gd name="connsiteX9" fmla="*/ 1444564 w 1444564"/>
                <a:gd name="connsiteY9" fmla="*/ 389126 h 933902"/>
                <a:gd name="connsiteX10" fmla="*/ 1444564 w 1444564"/>
                <a:gd name="connsiteY10" fmla="*/ 778249 h 933902"/>
                <a:gd name="connsiteX11" fmla="*/ 1288911 w 1444564"/>
                <a:gd name="connsiteY11" fmla="*/ 933902 h 933902"/>
                <a:gd name="connsiteX12" fmla="*/ 601902 w 1444564"/>
                <a:gd name="connsiteY12" fmla="*/ 933902 h 933902"/>
                <a:gd name="connsiteX13" fmla="*/ 240761 w 1444564"/>
                <a:gd name="connsiteY13" fmla="*/ 933902 h 933902"/>
                <a:gd name="connsiteX14" fmla="*/ 240761 w 1444564"/>
                <a:gd name="connsiteY14" fmla="*/ 933902 h 933902"/>
                <a:gd name="connsiteX15" fmla="*/ 155653 w 1444564"/>
                <a:gd name="connsiteY15" fmla="*/ 933902 h 933902"/>
                <a:gd name="connsiteX16" fmla="*/ 0 w 1444564"/>
                <a:gd name="connsiteY16" fmla="*/ 778249 h 933902"/>
                <a:gd name="connsiteX17" fmla="*/ 0 w 1444564"/>
                <a:gd name="connsiteY17" fmla="*/ 389126 h 933902"/>
                <a:gd name="connsiteX18" fmla="*/ 0 w 1444564"/>
                <a:gd name="connsiteY18" fmla="*/ 155650 h 933902"/>
                <a:gd name="connsiteX19" fmla="*/ 0 w 1444564"/>
                <a:gd name="connsiteY19" fmla="*/ 155650 h 933902"/>
                <a:gd name="connsiteX20" fmla="*/ 0 w 1444564"/>
                <a:gd name="connsiteY20" fmla="*/ 155653 h 93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4564" h="933902" fill="none" extrusionOk="0">
                  <a:moveTo>
                    <a:pt x="0" y="155653"/>
                  </a:moveTo>
                  <a:cubicBezTo>
                    <a:pt x="4001" y="72635"/>
                    <a:pt x="71007" y="4889"/>
                    <a:pt x="155653" y="0"/>
                  </a:cubicBezTo>
                  <a:cubicBezTo>
                    <a:pt x="177788" y="232"/>
                    <a:pt x="217214" y="782"/>
                    <a:pt x="240761" y="0"/>
                  </a:cubicBezTo>
                  <a:cubicBezTo>
                    <a:pt x="316488" y="-33015"/>
                    <a:pt x="343641" y="-46032"/>
                    <a:pt x="421365" y="-97032"/>
                  </a:cubicBezTo>
                  <a:cubicBezTo>
                    <a:pt x="488557" y="-65803"/>
                    <a:pt x="519638" y="-46323"/>
                    <a:pt x="601902" y="0"/>
                  </a:cubicBezTo>
                  <a:cubicBezTo>
                    <a:pt x="824263" y="27965"/>
                    <a:pt x="1056334" y="245"/>
                    <a:pt x="1288911" y="0"/>
                  </a:cubicBezTo>
                  <a:cubicBezTo>
                    <a:pt x="1387120" y="3630"/>
                    <a:pt x="1456255" y="59579"/>
                    <a:pt x="1444564" y="155653"/>
                  </a:cubicBezTo>
                  <a:lnTo>
                    <a:pt x="1444564" y="155650"/>
                  </a:lnTo>
                  <a:lnTo>
                    <a:pt x="1444564" y="155650"/>
                  </a:lnTo>
                  <a:cubicBezTo>
                    <a:pt x="1451396" y="216027"/>
                    <a:pt x="1448675" y="308910"/>
                    <a:pt x="1444564" y="389126"/>
                  </a:cubicBezTo>
                  <a:cubicBezTo>
                    <a:pt x="1459975" y="472081"/>
                    <a:pt x="1450020" y="699276"/>
                    <a:pt x="1444564" y="778249"/>
                  </a:cubicBezTo>
                  <a:cubicBezTo>
                    <a:pt x="1443663" y="861472"/>
                    <a:pt x="1389684" y="935340"/>
                    <a:pt x="1288911" y="933902"/>
                  </a:cubicBezTo>
                  <a:cubicBezTo>
                    <a:pt x="1048932" y="941213"/>
                    <a:pt x="787061" y="907731"/>
                    <a:pt x="601902" y="933902"/>
                  </a:cubicBezTo>
                  <a:cubicBezTo>
                    <a:pt x="454584" y="949444"/>
                    <a:pt x="398992" y="941835"/>
                    <a:pt x="240761" y="933902"/>
                  </a:cubicBezTo>
                  <a:lnTo>
                    <a:pt x="240761" y="933902"/>
                  </a:lnTo>
                  <a:cubicBezTo>
                    <a:pt x="221526" y="937065"/>
                    <a:pt x="173954" y="931733"/>
                    <a:pt x="155653" y="933902"/>
                  </a:cubicBezTo>
                  <a:cubicBezTo>
                    <a:pt x="72533" y="913434"/>
                    <a:pt x="2448" y="869151"/>
                    <a:pt x="0" y="778249"/>
                  </a:cubicBezTo>
                  <a:cubicBezTo>
                    <a:pt x="-4218" y="685054"/>
                    <a:pt x="2735" y="544862"/>
                    <a:pt x="0" y="389126"/>
                  </a:cubicBezTo>
                  <a:cubicBezTo>
                    <a:pt x="-8398" y="309121"/>
                    <a:pt x="5186" y="225291"/>
                    <a:pt x="0" y="155650"/>
                  </a:cubicBezTo>
                  <a:lnTo>
                    <a:pt x="0" y="155650"/>
                  </a:lnTo>
                  <a:lnTo>
                    <a:pt x="0" y="155653"/>
                  </a:lnTo>
                  <a:close/>
                </a:path>
                <a:path w="1444564" h="933902" stroke="0" extrusionOk="0">
                  <a:moveTo>
                    <a:pt x="0" y="155653"/>
                  </a:moveTo>
                  <a:cubicBezTo>
                    <a:pt x="1810" y="65144"/>
                    <a:pt x="66416" y="352"/>
                    <a:pt x="155653" y="0"/>
                  </a:cubicBezTo>
                  <a:cubicBezTo>
                    <a:pt x="183304" y="87"/>
                    <a:pt x="203070" y="-978"/>
                    <a:pt x="240761" y="0"/>
                  </a:cubicBezTo>
                  <a:cubicBezTo>
                    <a:pt x="295536" y="-26286"/>
                    <a:pt x="383349" y="-77318"/>
                    <a:pt x="421365" y="-97032"/>
                  </a:cubicBezTo>
                  <a:cubicBezTo>
                    <a:pt x="481908" y="-63221"/>
                    <a:pt x="537061" y="-26299"/>
                    <a:pt x="601902" y="0"/>
                  </a:cubicBezTo>
                  <a:cubicBezTo>
                    <a:pt x="939984" y="-23769"/>
                    <a:pt x="1053419" y="6506"/>
                    <a:pt x="1288911" y="0"/>
                  </a:cubicBezTo>
                  <a:cubicBezTo>
                    <a:pt x="1368458" y="3451"/>
                    <a:pt x="1464360" y="68425"/>
                    <a:pt x="1444564" y="155653"/>
                  </a:cubicBezTo>
                  <a:lnTo>
                    <a:pt x="1444564" y="155650"/>
                  </a:lnTo>
                  <a:lnTo>
                    <a:pt x="1444564" y="155650"/>
                  </a:lnTo>
                  <a:cubicBezTo>
                    <a:pt x="1447072" y="269646"/>
                    <a:pt x="1442055" y="318830"/>
                    <a:pt x="1444564" y="389126"/>
                  </a:cubicBezTo>
                  <a:cubicBezTo>
                    <a:pt x="1452106" y="571763"/>
                    <a:pt x="1443242" y="646266"/>
                    <a:pt x="1444564" y="778249"/>
                  </a:cubicBezTo>
                  <a:cubicBezTo>
                    <a:pt x="1450702" y="858281"/>
                    <a:pt x="1374927" y="918661"/>
                    <a:pt x="1288911" y="933902"/>
                  </a:cubicBezTo>
                  <a:cubicBezTo>
                    <a:pt x="994822" y="926999"/>
                    <a:pt x="934611" y="957266"/>
                    <a:pt x="601902" y="933902"/>
                  </a:cubicBezTo>
                  <a:cubicBezTo>
                    <a:pt x="508746" y="950944"/>
                    <a:pt x="377478" y="923195"/>
                    <a:pt x="240761" y="933902"/>
                  </a:cubicBezTo>
                  <a:lnTo>
                    <a:pt x="240761" y="933902"/>
                  </a:lnTo>
                  <a:cubicBezTo>
                    <a:pt x="223576" y="932702"/>
                    <a:pt x="192349" y="935591"/>
                    <a:pt x="155653" y="933902"/>
                  </a:cubicBezTo>
                  <a:cubicBezTo>
                    <a:pt x="56507" y="933929"/>
                    <a:pt x="-12628" y="858811"/>
                    <a:pt x="0" y="778249"/>
                  </a:cubicBezTo>
                  <a:cubicBezTo>
                    <a:pt x="8382" y="594517"/>
                    <a:pt x="-10632" y="549436"/>
                    <a:pt x="0" y="389126"/>
                  </a:cubicBezTo>
                  <a:cubicBezTo>
                    <a:pt x="8171" y="337423"/>
                    <a:pt x="-4909" y="207693"/>
                    <a:pt x="0" y="155650"/>
                  </a:cubicBezTo>
                  <a:lnTo>
                    <a:pt x="0" y="155650"/>
                  </a:lnTo>
                  <a:lnTo>
                    <a:pt x="0" y="155653"/>
                  </a:ln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wedgeRoundRectCallout">
                      <a:avLst>
                        <a:gd name="adj1" fmla="val -20831"/>
                        <a:gd name="adj2" fmla="val -60390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C6C8506-5984-401E-8E90-1A8F059A4D23}"/>
                </a:ext>
              </a:extLst>
            </p:cNvPr>
            <p:cNvSpPr/>
            <p:nvPr/>
          </p:nvSpPr>
          <p:spPr>
            <a:xfrm>
              <a:off x="553472" y="3436139"/>
              <a:ext cx="157755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6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又名</a:t>
              </a:r>
              <a:r>
                <a:rPr lang="en-US" altLang="zh-TW" sz="26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6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26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26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道德經</a:t>
              </a:r>
              <a:r>
                <a:rPr lang="en-US" altLang="zh-TW" sz="26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endParaRPr lang="zh-TW" altLang="en-US" sz="26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A99068F5-D937-4D25-A08D-D35F249C2FB9}"/>
                </a:ext>
              </a:extLst>
            </p:cNvPr>
            <p:cNvGrpSpPr/>
            <p:nvPr/>
          </p:nvGrpSpPr>
          <p:grpSpPr>
            <a:xfrm>
              <a:off x="698014" y="1427943"/>
              <a:ext cx="1247292" cy="1765628"/>
              <a:chOff x="2561264" y="2093265"/>
              <a:chExt cx="1352279" cy="1781736"/>
            </a:xfrm>
          </p:grpSpPr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5B38DD14-759C-499F-A4E6-BDF0237AD388}"/>
                  </a:ext>
                </a:extLst>
              </p:cNvPr>
              <p:cNvGrpSpPr/>
              <p:nvPr/>
            </p:nvGrpSpPr>
            <p:grpSpPr>
              <a:xfrm>
                <a:off x="2568836" y="2093265"/>
                <a:ext cx="1344707" cy="1781736"/>
                <a:chOff x="1136276" y="1952295"/>
                <a:chExt cx="1344707" cy="1781736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9D8F21A6-AA46-437F-BEB0-7B6C8CCE09EE}"/>
                    </a:ext>
                  </a:extLst>
                </p:cNvPr>
                <p:cNvSpPr/>
                <p:nvPr/>
              </p:nvSpPr>
              <p:spPr>
                <a:xfrm>
                  <a:off x="1136276" y="1952295"/>
                  <a:ext cx="1344707" cy="178173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9" name="直線接點 8">
                  <a:extLst>
                    <a:ext uri="{FF2B5EF4-FFF2-40B4-BE49-F238E27FC236}">
                      <a16:creationId xmlns:a16="http://schemas.microsoft.com/office/drawing/2014/main" id="{2DC3798A-6055-4ECB-8296-DE6CBF573636}"/>
                    </a:ext>
                  </a:extLst>
                </p:cNvPr>
                <p:cNvCxnSpPr/>
                <p:nvPr/>
              </p:nvCxnSpPr>
              <p:spPr>
                <a:xfrm>
                  <a:off x="2292728" y="1953260"/>
                  <a:ext cx="0" cy="176828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接點 9">
                  <a:extLst>
                    <a:ext uri="{FF2B5EF4-FFF2-40B4-BE49-F238E27FC236}">
                      <a16:creationId xmlns:a16="http://schemas.microsoft.com/office/drawing/2014/main" id="{5D547534-660E-4320-A2E6-52EBB83A8B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92728" y="2555437"/>
                  <a:ext cx="1882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接點 10">
                  <a:extLst>
                    <a:ext uri="{FF2B5EF4-FFF2-40B4-BE49-F238E27FC236}">
                      <a16:creationId xmlns:a16="http://schemas.microsoft.com/office/drawing/2014/main" id="{7AEFDC20-68FA-4660-86F0-D3612EAFB77C}"/>
                    </a:ext>
                  </a:extLst>
                </p:cNvPr>
                <p:cNvCxnSpPr/>
                <p:nvPr/>
              </p:nvCxnSpPr>
              <p:spPr>
                <a:xfrm>
                  <a:off x="2292728" y="3139888"/>
                  <a:ext cx="1882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接點 11">
                  <a:extLst>
                    <a:ext uri="{FF2B5EF4-FFF2-40B4-BE49-F238E27FC236}">
                      <a16:creationId xmlns:a16="http://schemas.microsoft.com/office/drawing/2014/main" id="{D88C282D-AD6A-4596-BEB3-CD61F7591B85}"/>
                    </a:ext>
                  </a:extLst>
                </p:cNvPr>
                <p:cNvCxnSpPr/>
                <p:nvPr/>
              </p:nvCxnSpPr>
              <p:spPr>
                <a:xfrm>
                  <a:off x="2292728" y="3607248"/>
                  <a:ext cx="1882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接點 12">
                  <a:extLst>
                    <a:ext uri="{FF2B5EF4-FFF2-40B4-BE49-F238E27FC236}">
                      <a16:creationId xmlns:a16="http://schemas.microsoft.com/office/drawing/2014/main" id="{73153EC9-3B33-4C67-BEB4-3B8853BAF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92728" y="2103317"/>
                  <a:ext cx="1882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634A2DD3-4929-472E-9D6F-E93864DA4819}"/>
                    </a:ext>
                  </a:extLst>
                </p:cNvPr>
                <p:cNvSpPr/>
                <p:nvPr/>
              </p:nvSpPr>
              <p:spPr>
                <a:xfrm>
                  <a:off x="1211580" y="2053590"/>
                  <a:ext cx="556255" cy="12893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0797B7E1-1920-47B5-9108-E4C3F28E6050}"/>
                    </a:ext>
                  </a:extLst>
                </p:cNvPr>
                <p:cNvSpPr/>
                <p:nvPr/>
              </p:nvSpPr>
              <p:spPr>
                <a:xfrm>
                  <a:off x="1238260" y="2078454"/>
                  <a:ext cx="502895" cy="1239663"/>
                </a:xfrm>
                <a:prstGeom prst="rect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4C02D88-7BAE-403A-ACA2-8CAB0331CDB8}"/>
                  </a:ext>
                </a:extLst>
              </p:cNvPr>
              <p:cNvSpPr txBox="1"/>
              <p:nvPr/>
            </p:nvSpPr>
            <p:spPr>
              <a:xfrm>
                <a:off x="2561264" y="2388907"/>
                <a:ext cx="667365" cy="90069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TW" altLang="en-US" sz="28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老子</a:t>
                </a:r>
              </a:p>
            </p:txBody>
          </p:sp>
        </p:grpSp>
      </p:grp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D7D9FFE-7861-431F-A2FC-A27CD520E13D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老子概述</a:t>
            </a:r>
          </a:p>
        </p:txBody>
      </p:sp>
      <p:sp>
        <p:nvSpPr>
          <p:cNvPr id="4" name="左大括弧 3">
            <a:extLst>
              <a:ext uri="{FF2B5EF4-FFF2-40B4-BE49-F238E27FC236}">
                <a16:creationId xmlns:a16="http://schemas.microsoft.com/office/drawing/2014/main" id="{A44F7750-6879-431D-8049-2D70768C4B0E}"/>
              </a:ext>
            </a:extLst>
          </p:cNvPr>
          <p:cNvSpPr/>
          <p:nvPr/>
        </p:nvSpPr>
        <p:spPr>
          <a:xfrm>
            <a:off x="2131027" y="1790640"/>
            <a:ext cx="674128" cy="2030243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C39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87E5B88-1F32-4126-85A1-FADF4C806135}"/>
              </a:ext>
            </a:extLst>
          </p:cNvPr>
          <p:cNvSpPr/>
          <p:nvPr/>
        </p:nvSpPr>
        <p:spPr>
          <a:xfrm>
            <a:off x="2896125" y="1289090"/>
            <a:ext cx="2763230" cy="1003101"/>
          </a:xfrm>
          <a:custGeom>
            <a:avLst/>
            <a:gdLst>
              <a:gd name="connsiteX0" fmla="*/ 0 w 2763230"/>
              <a:gd name="connsiteY0" fmla="*/ 167187 h 1003101"/>
              <a:gd name="connsiteX1" fmla="*/ 167187 w 2763230"/>
              <a:gd name="connsiteY1" fmla="*/ 0 h 1003101"/>
              <a:gd name="connsiteX2" fmla="*/ 750112 w 2763230"/>
              <a:gd name="connsiteY2" fmla="*/ 0 h 1003101"/>
              <a:gd name="connsiteX3" fmla="*/ 1405904 w 2763230"/>
              <a:gd name="connsiteY3" fmla="*/ 0 h 1003101"/>
              <a:gd name="connsiteX4" fmla="*/ 2037406 w 2763230"/>
              <a:gd name="connsiteY4" fmla="*/ 0 h 1003101"/>
              <a:gd name="connsiteX5" fmla="*/ 2596043 w 2763230"/>
              <a:gd name="connsiteY5" fmla="*/ 0 h 1003101"/>
              <a:gd name="connsiteX6" fmla="*/ 2763230 w 2763230"/>
              <a:gd name="connsiteY6" fmla="*/ 167187 h 1003101"/>
              <a:gd name="connsiteX7" fmla="*/ 2763230 w 2763230"/>
              <a:gd name="connsiteY7" fmla="*/ 835914 h 1003101"/>
              <a:gd name="connsiteX8" fmla="*/ 2596043 w 2763230"/>
              <a:gd name="connsiteY8" fmla="*/ 1003101 h 1003101"/>
              <a:gd name="connsiteX9" fmla="*/ 1988829 w 2763230"/>
              <a:gd name="connsiteY9" fmla="*/ 1003101 h 1003101"/>
              <a:gd name="connsiteX10" fmla="*/ 1405904 w 2763230"/>
              <a:gd name="connsiteY10" fmla="*/ 1003101 h 1003101"/>
              <a:gd name="connsiteX11" fmla="*/ 871555 w 2763230"/>
              <a:gd name="connsiteY11" fmla="*/ 1003101 h 1003101"/>
              <a:gd name="connsiteX12" fmla="*/ 167187 w 2763230"/>
              <a:gd name="connsiteY12" fmla="*/ 1003101 h 1003101"/>
              <a:gd name="connsiteX13" fmla="*/ 0 w 2763230"/>
              <a:gd name="connsiteY13" fmla="*/ 835914 h 1003101"/>
              <a:gd name="connsiteX14" fmla="*/ 0 w 2763230"/>
              <a:gd name="connsiteY14" fmla="*/ 167187 h 100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3230" h="1003101" fill="none" extrusionOk="0">
                <a:moveTo>
                  <a:pt x="0" y="167187"/>
                </a:moveTo>
                <a:cubicBezTo>
                  <a:pt x="-2161" y="95287"/>
                  <a:pt x="62986" y="-2031"/>
                  <a:pt x="167187" y="0"/>
                </a:cubicBezTo>
                <a:cubicBezTo>
                  <a:pt x="321894" y="23752"/>
                  <a:pt x="578632" y="-25687"/>
                  <a:pt x="750112" y="0"/>
                </a:cubicBezTo>
                <a:cubicBezTo>
                  <a:pt x="921593" y="25687"/>
                  <a:pt x="1104985" y="13186"/>
                  <a:pt x="1405904" y="0"/>
                </a:cubicBezTo>
                <a:cubicBezTo>
                  <a:pt x="1706823" y="-13186"/>
                  <a:pt x="1807851" y="25244"/>
                  <a:pt x="2037406" y="0"/>
                </a:cubicBezTo>
                <a:cubicBezTo>
                  <a:pt x="2266961" y="-25244"/>
                  <a:pt x="2321465" y="-20578"/>
                  <a:pt x="2596043" y="0"/>
                </a:cubicBezTo>
                <a:cubicBezTo>
                  <a:pt x="2694993" y="20038"/>
                  <a:pt x="2752092" y="61845"/>
                  <a:pt x="2763230" y="167187"/>
                </a:cubicBezTo>
                <a:cubicBezTo>
                  <a:pt x="2756019" y="369708"/>
                  <a:pt x="2762366" y="662249"/>
                  <a:pt x="2763230" y="835914"/>
                </a:cubicBezTo>
                <a:cubicBezTo>
                  <a:pt x="2759236" y="940029"/>
                  <a:pt x="2687665" y="1006913"/>
                  <a:pt x="2596043" y="1003101"/>
                </a:cubicBezTo>
                <a:cubicBezTo>
                  <a:pt x="2294618" y="1021855"/>
                  <a:pt x="2139246" y="986500"/>
                  <a:pt x="1988829" y="1003101"/>
                </a:cubicBezTo>
                <a:cubicBezTo>
                  <a:pt x="1838412" y="1019702"/>
                  <a:pt x="1595168" y="984534"/>
                  <a:pt x="1405904" y="1003101"/>
                </a:cubicBezTo>
                <a:cubicBezTo>
                  <a:pt x="1216640" y="1021668"/>
                  <a:pt x="1093737" y="999863"/>
                  <a:pt x="871555" y="1003101"/>
                </a:cubicBezTo>
                <a:cubicBezTo>
                  <a:pt x="649373" y="1006339"/>
                  <a:pt x="364879" y="968815"/>
                  <a:pt x="167187" y="1003101"/>
                </a:cubicBezTo>
                <a:cubicBezTo>
                  <a:pt x="73502" y="1000433"/>
                  <a:pt x="-5134" y="930446"/>
                  <a:pt x="0" y="835914"/>
                </a:cubicBezTo>
                <a:cubicBezTo>
                  <a:pt x="-31238" y="643892"/>
                  <a:pt x="-2044" y="470365"/>
                  <a:pt x="0" y="167187"/>
                </a:cubicBezTo>
                <a:close/>
              </a:path>
              <a:path w="2763230" h="1003101" stroke="0" extrusionOk="0">
                <a:moveTo>
                  <a:pt x="0" y="167187"/>
                </a:moveTo>
                <a:cubicBezTo>
                  <a:pt x="8175" y="54333"/>
                  <a:pt x="60155" y="1579"/>
                  <a:pt x="167187" y="0"/>
                </a:cubicBezTo>
                <a:cubicBezTo>
                  <a:pt x="377202" y="-1795"/>
                  <a:pt x="593211" y="21235"/>
                  <a:pt x="750112" y="0"/>
                </a:cubicBezTo>
                <a:cubicBezTo>
                  <a:pt x="907013" y="-21235"/>
                  <a:pt x="1080084" y="-11902"/>
                  <a:pt x="1405904" y="0"/>
                </a:cubicBezTo>
                <a:cubicBezTo>
                  <a:pt x="1731724" y="11902"/>
                  <a:pt x="1791135" y="-7598"/>
                  <a:pt x="2013118" y="0"/>
                </a:cubicBezTo>
                <a:cubicBezTo>
                  <a:pt x="2235101" y="7598"/>
                  <a:pt x="2431193" y="-21872"/>
                  <a:pt x="2596043" y="0"/>
                </a:cubicBezTo>
                <a:cubicBezTo>
                  <a:pt x="2690287" y="7504"/>
                  <a:pt x="2760722" y="64253"/>
                  <a:pt x="2763230" y="167187"/>
                </a:cubicBezTo>
                <a:cubicBezTo>
                  <a:pt x="2743495" y="301830"/>
                  <a:pt x="2774893" y="620942"/>
                  <a:pt x="2763230" y="835914"/>
                </a:cubicBezTo>
                <a:cubicBezTo>
                  <a:pt x="2779191" y="936666"/>
                  <a:pt x="2686855" y="988629"/>
                  <a:pt x="2596043" y="1003101"/>
                </a:cubicBezTo>
                <a:cubicBezTo>
                  <a:pt x="2475514" y="1010896"/>
                  <a:pt x="2212176" y="978199"/>
                  <a:pt x="2061695" y="1003101"/>
                </a:cubicBezTo>
                <a:cubicBezTo>
                  <a:pt x="1911214" y="1028003"/>
                  <a:pt x="1640813" y="1024718"/>
                  <a:pt x="1405904" y="1003101"/>
                </a:cubicBezTo>
                <a:cubicBezTo>
                  <a:pt x="1170995" y="981484"/>
                  <a:pt x="1051622" y="997259"/>
                  <a:pt x="750112" y="1003101"/>
                </a:cubicBezTo>
                <a:cubicBezTo>
                  <a:pt x="448602" y="1008943"/>
                  <a:pt x="418771" y="985111"/>
                  <a:pt x="167187" y="1003101"/>
                </a:cubicBezTo>
                <a:cubicBezTo>
                  <a:pt x="75272" y="1005467"/>
                  <a:pt x="-4334" y="912465"/>
                  <a:pt x="0" y="835914"/>
                </a:cubicBezTo>
                <a:cubicBezTo>
                  <a:pt x="-23113" y="533385"/>
                  <a:pt x="-21216" y="352874"/>
                  <a:pt x="0" y="167187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7B05527-BDD3-48FC-B59E-1E9C96E454B7}"/>
              </a:ext>
            </a:extLst>
          </p:cNvPr>
          <p:cNvSpPr/>
          <p:nvPr/>
        </p:nvSpPr>
        <p:spPr>
          <a:xfrm>
            <a:off x="2892240" y="1328975"/>
            <a:ext cx="2767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 篇</a:t>
            </a:r>
            <a:r>
              <a:rPr lang="zh-TW" altLang="en-US" sz="26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「道」的性質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33D5BA8D-5A50-43B1-9222-0DF0A11F470C}"/>
              </a:ext>
            </a:extLst>
          </p:cNvPr>
          <p:cNvSpPr/>
          <p:nvPr/>
        </p:nvSpPr>
        <p:spPr>
          <a:xfrm>
            <a:off x="2896125" y="3325590"/>
            <a:ext cx="2763230" cy="1003101"/>
          </a:xfrm>
          <a:custGeom>
            <a:avLst/>
            <a:gdLst>
              <a:gd name="connsiteX0" fmla="*/ 0 w 2763230"/>
              <a:gd name="connsiteY0" fmla="*/ 167187 h 1003101"/>
              <a:gd name="connsiteX1" fmla="*/ 167187 w 2763230"/>
              <a:gd name="connsiteY1" fmla="*/ 0 h 1003101"/>
              <a:gd name="connsiteX2" fmla="*/ 750112 w 2763230"/>
              <a:gd name="connsiteY2" fmla="*/ 0 h 1003101"/>
              <a:gd name="connsiteX3" fmla="*/ 1405904 w 2763230"/>
              <a:gd name="connsiteY3" fmla="*/ 0 h 1003101"/>
              <a:gd name="connsiteX4" fmla="*/ 2037406 w 2763230"/>
              <a:gd name="connsiteY4" fmla="*/ 0 h 1003101"/>
              <a:gd name="connsiteX5" fmla="*/ 2596043 w 2763230"/>
              <a:gd name="connsiteY5" fmla="*/ 0 h 1003101"/>
              <a:gd name="connsiteX6" fmla="*/ 2763230 w 2763230"/>
              <a:gd name="connsiteY6" fmla="*/ 167187 h 1003101"/>
              <a:gd name="connsiteX7" fmla="*/ 2763230 w 2763230"/>
              <a:gd name="connsiteY7" fmla="*/ 835914 h 1003101"/>
              <a:gd name="connsiteX8" fmla="*/ 2596043 w 2763230"/>
              <a:gd name="connsiteY8" fmla="*/ 1003101 h 1003101"/>
              <a:gd name="connsiteX9" fmla="*/ 1988829 w 2763230"/>
              <a:gd name="connsiteY9" fmla="*/ 1003101 h 1003101"/>
              <a:gd name="connsiteX10" fmla="*/ 1405904 w 2763230"/>
              <a:gd name="connsiteY10" fmla="*/ 1003101 h 1003101"/>
              <a:gd name="connsiteX11" fmla="*/ 871555 w 2763230"/>
              <a:gd name="connsiteY11" fmla="*/ 1003101 h 1003101"/>
              <a:gd name="connsiteX12" fmla="*/ 167187 w 2763230"/>
              <a:gd name="connsiteY12" fmla="*/ 1003101 h 1003101"/>
              <a:gd name="connsiteX13" fmla="*/ 0 w 2763230"/>
              <a:gd name="connsiteY13" fmla="*/ 835914 h 1003101"/>
              <a:gd name="connsiteX14" fmla="*/ 0 w 2763230"/>
              <a:gd name="connsiteY14" fmla="*/ 167187 h 100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3230" h="1003101" fill="none" extrusionOk="0">
                <a:moveTo>
                  <a:pt x="0" y="167187"/>
                </a:moveTo>
                <a:cubicBezTo>
                  <a:pt x="-2161" y="95287"/>
                  <a:pt x="62986" y="-2031"/>
                  <a:pt x="167187" y="0"/>
                </a:cubicBezTo>
                <a:cubicBezTo>
                  <a:pt x="321894" y="23752"/>
                  <a:pt x="578632" y="-25687"/>
                  <a:pt x="750112" y="0"/>
                </a:cubicBezTo>
                <a:cubicBezTo>
                  <a:pt x="921593" y="25687"/>
                  <a:pt x="1104985" y="13186"/>
                  <a:pt x="1405904" y="0"/>
                </a:cubicBezTo>
                <a:cubicBezTo>
                  <a:pt x="1706823" y="-13186"/>
                  <a:pt x="1807851" y="25244"/>
                  <a:pt x="2037406" y="0"/>
                </a:cubicBezTo>
                <a:cubicBezTo>
                  <a:pt x="2266961" y="-25244"/>
                  <a:pt x="2321465" y="-20578"/>
                  <a:pt x="2596043" y="0"/>
                </a:cubicBezTo>
                <a:cubicBezTo>
                  <a:pt x="2694993" y="20038"/>
                  <a:pt x="2752092" y="61845"/>
                  <a:pt x="2763230" y="167187"/>
                </a:cubicBezTo>
                <a:cubicBezTo>
                  <a:pt x="2756019" y="369708"/>
                  <a:pt x="2762366" y="662249"/>
                  <a:pt x="2763230" y="835914"/>
                </a:cubicBezTo>
                <a:cubicBezTo>
                  <a:pt x="2759236" y="940029"/>
                  <a:pt x="2687665" y="1006913"/>
                  <a:pt x="2596043" y="1003101"/>
                </a:cubicBezTo>
                <a:cubicBezTo>
                  <a:pt x="2294618" y="1021855"/>
                  <a:pt x="2139246" y="986500"/>
                  <a:pt x="1988829" y="1003101"/>
                </a:cubicBezTo>
                <a:cubicBezTo>
                  <a:pt x="1838412" y="1019702"/>
                  <a:pt x="1595168" y="984534"/>
                  <a:pt x="1405904" y="1003101"/>
                </a:cubicBezTo>
                <a:cubicBezTo>
                  <a:pt x="1216640" y="1021668"/>
                  <a:pt x="1093737" y="999863"/>
                  <a:pt x="871555" y="1003101"/>
                </a:cubicBezTo>
                <a:cubicBezTo>
                  <a:pt x="649373" y="1006339"/>
                  <a:pt x="364879" y="968815"/>
                  <a:pt x="167187" y="1003101"/>
                </a:cubicBezTo>
                <a:cubicBezTo>
                  <a:pt x="73502" y="1000433"/>
                  <a:pt x="-5134" y="930446"/>
                  <a:pt x="0" y="835914"/>
                </a:cubicBezTo>
                <a:cubicBezTo>
                  <a:pt x="-31238" y="643892"/>
                  <a:pt x="-2044" y="470365"/>
                  <a:pt x="0" y="167187"/>
                </a:cubicBezTo>
                <a:close/>
              </a:path>
              <a:path w="2763230" h="1003101" stroke="0" extrusionOk="0">
                <a:moveTo>
                  <a:pt x="0" y="167187"/>
                </a:moveTo>
                <a:cubicBezTo>
                  <a:pt x="8175" y="54333"/>
                  <a:pt x="60155" y="1579"/>
                  <a:pt x="167187" y="0"/>
                </a:cubicBezTo>
                <a:cubicBezTo>
                  <a:pt x="377202" y="-1795"/>
                  <a:pt x="593211" y="21235"/>
                  <a:pt x="750112" y="0"/>
                </a:cubicBezTo>
                <a:cubicBezTo>
                  <a:pt x="907013" y="-21235"/>
                  <a:pt x="1080084" y="-11902"/>
                  <a:pt x="1405904" y="0"/>
                </a:cubicBezTo>
                <a:cubicBezTo>
                  <a:pt x="1731724" y="11902"/>
                  <a:pt x="1791135" y="-7598"/>
                  <a:pt x="2013118" y="0"/>
                </a:cubicBezTo>
                <a:cubicBezTo>
                  <a:pt x="2235101" y="7598"/>
                  <a:pt x="2431193" y="-21872"/>
                  <a:pt x="2596043" y="0"/>
                </a:cubicBezTo>
                <a:cubicBezTo>
                  <a:pt x="2690287" y="7504"/>
                  <a:pt x="2760722" y="64253"/>
                  <a:pt x="2763230" y="167187"/>
                </a:cubicBezTo>
                <a:cubicBezTo>
                  <a:pt x="2743495" y="301830"/>
                  <a:pt x="2774893" y="620942"/>
                  <a:pt x="2763230" y="835914"/>
                </a:cubicBezTo>
                <a:cubicBezTo>
                  <a:pt x="2779191" y="936666"/>
                  <a:pt x="2686855" y="988629"/>
                  <a:pt x="2596043" y="1003101"/>
                </a:cubicBezTo>
                <a:cubicBezTo>
                  <a:pt x="2475514" y="1010896"/>
                  <a:pt x="2212176" y="978199"/>
                  <a:pt x="2061695" y="1003101"/>
                </a:cubicBezTo>
                <a:cubicBezTo>
                  <a:pt x="1911214" y="1028003"/>
                  <a:pt x="1640813" y="1024718"/>
                  <a:pt x="1405904" y="1003101"/>
                </a:cubicBezTo>
                <a:cubicBezTo>
                  <a:pt x="1170995" y="981484"/>
                  <a:pt x="1051622" y="997259"/>
                  <a:pt x="750112" y="1003101"/>
                </a:cubicBezTo>
                <a:cubicBezTo>
                  <a:pt x="448602" y="1008943"/>
                  <a:pt x="418771" y="985111"/>
                  <a:pt x="167187" y="1003101"/>
                </a:cubicBezTo>
                <a:cubicBezTo>
                  <a:pt x="75272" y="1005467"/>
                  <a:pt x="-4334" y="912465"/>
                  <a:pt x="0" y="835914"/>
                </a:cubicBezTo>
                <a:cubicBezTo>
                  <a:pt x="-23113" y="533385"/>
                  <a:pt x="-21216" y="352874"/>
                  <a:pt x="0" y="167187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8167CF6-EEF8-4CB5-BECE-0AE98671E7BF}"/>
              </a:ext>
            </a:extLst>
          </p:cNvPr>
          <p:cNvSpPr/>
          <p:nvPr/>
        </p:nvSpPr>
        <p:spPr>
          <a:xfrm>
            <a:off x="2892240" y="3365475"/>
            <a:ext cx="2767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 篇</a:t>
            </a:r>
            <a:r>
              <a:rPr lang="zh-TW" altLang="en-US" sz="26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以「德」為主</a:t>
            </a:r>
          </a:p>
        </p:txBody>
      </p:sp>
      <p:sp>
        <p:nvSpPr>
          <p:cNvPr id="28" name="左大括弧 27">
            <a:extLst>
              <a:ext uri="{FF2B5EF4-FFF2-40B4-BE49-F238E27FC236}">
                <a16:creationId xmlns:a16="http://schemas.microsoft.com/office/drawing/2014/main" id="{FB345610-7830-4C68-9152-1988B4DA43ED}"/>
              </a:ext>
            </a:extLst>
          </p:cNvPr>
          <p:cNvSpPr/>
          <p:nvPr/>
        </p:nvSpPr>
        <p:spPr>
          <a:xfrm rot="10800000">
            <a:off x="5746435" y="1794150"/>
            <a:ext cx="674128" cy="2030243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C39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F9D3338D-80C8-4334-8541-89B57FDEEDAA}"/>
              </a:ext>
            </a:extLst>
          </p:cNvPr>
          <p:cNvSpPr/>
          <p:nvPr/>
        </p:nvSpPr>
        <p:spPr>
          <a:xfrm>
            <a:off x="6637182" y="2167486"/>
            <a:ext cx="2295113" cy="1277138"/>
          </a:xfrm>
          <a:custGeom>
            <a:avLst/>
            <a:gdLst>
              <a:gd name="connsiteX0" fmla="*/ 0 w 2295113"/>
              <a:gd name="connsiteY0" fmla="*/ 212861 h 1277138"/>
              <a:gd name="connsiteX1" fmla="*/ 212861 w 2295113"/>
              <a:gd name="connsiteY1" fmla="*/ 0 h 1277138"/>
              <a:gd name="connsiteX2" fmla="*/ 817297 w 2295113"/>
              <a:gd name="connsiteY2" fmla="*/ 0 h 1277138"/>
              <a:gd name="connsiteX3" fmla="*/ 1477816 w 2295113"/>
              <a:gd name="connsiteY3" fmla="*/ 0 h 1277138"/>
              <a:gd name="connsiteX4" fmla="*/ 2082252 w 2295113"/>
              <a:gd name="connsiteY4" fmla="*/ 0 h 1277138"/>
              <a:gd name="connsiteX5" fmla="*/ 2295113 w 2295113"/>
              <a:gd name="connsiteY5" fmla="*/ 212861 h 1277138"/>
              <a:gd name="connsiteX6" fmla="*/ 2295113 w 2295113"/>
              <a:gd name="connsiteY6" fmla="*/ 638569 h 1277138"/>
              <a:gd name="connsiteX7" fmla="*/ 2295113 w 2295113"/>
              <a:gd name="connsiteY7" fmla="*/ 1064277 h 1277138"/>
              <a:gd name="connsiteX8" fmla="*/ 2082252 w 2295113"/>
              <a:gd name="connsiteY8" fmla="*/ 1277138 h 1277138"/>
              <a:gd name="connsiteX9" fmla="*/ 1459122 w 2295113"/>
              <a:gd name="connsiteY9" fmla="*/ 1277138 h 1277138"/>
              <a:gd name="connsiteX10" fmla="*/ 854685 w 2295113"/>
              <a:gd name="connsiteY10" fmla="*/ 1277138 h 1277138"/>
              <a:gd name="connsiteX11" fmla="*/ 212861 w 2295113"/>
              <a:gd name="connsiteY11" fmla="*/ 1277138 h 1277138"/>
              <a:gd name="connsiteX12" fmla="*/ 0 w 2295113"/>
              <a:gd name="connsiteY12" fmla="*/ 1064277 h 1277138"/>
              <a:gd name="connsiteX13" fmla="*/ 0 w 2295113"/>
              <a:gd name="connsiteY13" fmla="*/ 630055 h 1277138"/>
              <a:gd name="connsiteX14" fmla="*/ 0 w 2295113"/>
              <a:gd name="connsiteY14" fmla="*/ 212861 h 127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113" h="1277138" fill="none" extrusionOk="0">
                <a:moveTo>
                  <a:pt x="0" y="212861"/>
                </a:moveTo>
                <a:cubicBezTo>
                  <a:pt x="-2176" y="115878"/>
                  <a:pt x="82939" y="-2115"/>
                  <a:pt x="212861" y="0"/>
                </a:cubicBezTo>
                <a:cubicBezTo>
                  <a:pt x="366855" y="-28688"/>
                  <a:pt x="526899" y="9385"/>
                  <a:pt x="817297" y="0"/>
                </a:cubicBezTo>
                <a:cubicBezTo>
                  <a:pt x="1107695" y="-9385"/>
                  <a:pt x="1291676" y="1932"/>
                  <a:pt x="1477816" y="0"/>
                </a:cubicBezTo>
                <a:cubicBezTo>
                  <a:pt x="1663956" y="-1932"/>
                  <a:pt x="1916402" y="-22064"/>
                  <a:pt x="2082252" y="0"/>
                </a:cubicBezTo>
                <a:cubicBezTo>
                  <a:pt x="2188283" y="746"/>
                  <a:pt x="2306435" y="103641"/>
                  <a:pt x="2295113" y="212861"/>
                </a:cubicBezTo>
                <a:cubicBezTo>
                  <a:pt x="2299407" y="334708"/>
                  <a:pt x="2302960" y="439472"/>
                  <a:pt x="2295113" y="638569"/>
                </a:cubicBezTo>
                <a:cubicBezTo>
                  <a:pt x="2287266" y="837666"/>
                  <a:pt x="2299313" y="930400"/>
                  <a:pt x="2295113" y="1064277"/>
                </a:cubicBezTo>
                <a:cubicBezTo>
                  <a:pt x="2290224" y="1196256"/>
                  <a:pt x="2195822" y="1298474"/>
                  <a:pt x="2082252" y="1277138"/>
                </a:cubicBezTo>
                <a:cubicBezTo>
                  <a:pt x="1882687" y="1291683"/>
                  <a:pt x="1651883" y="1268349"/>
                  <a:pt x="1459122" y="1277138"/>
                </a:cubicBezTo>
                <a:cubicBezTo>
                  <a:pt x="1266361" y="1285928"/>
                  <a:pt x="999515" y="1264362"/>
                  <a:pt x="854685" y="1277138"/>
                </a:cubicBezTo>
                <a:cubicBezTo>
                  <a:pt x="709855" y="1289914"/>
                  <a:pt x="403930" y="1292477"/>
                  <a:pt x="212861" y="1277138"/>
                </a:cubicBezTo>
                <a:cubicBezTo>
                  <a:pt x="105118" y="1296453"/>
                  <a:pt x="18804" y="1196087"/>
                  <a:pt x="0" y="1064277"/>
                </a:cubicBezTo>
                <a:cubicBezTo>
                  <a:pt x="-6699" y="893755"/>
                  <a:pt x="9849" y="724056"/>
                  <a:pt x="0" y="630055"/>
                </a:cubicBezTo>
                <a:cubicBezTo>
                  <a:pt x="-9849" y="536054"/>
                  <a:pt x="-10493" y="421285"/>
                  <a:pt x="0" y="212861"/>
                </a:cubicBezTo>
                <a:close/>
              </a:path>
              <a:path w="2295113" h="1277138" stroke="0" extrusionOk="0">
                <a:moveTo>
                  <a:pt x="0" y="212861"/>
                </a:moveTo>
                <a:cubicBezTo>
                  <a:pt x="9979" y="70255"/>
                  <a:pt x="79231" y="1727"/>
                  <a:pt x="212861" y="0"/>
                </a:cubicBezTo>
                <a:cubicBezTo>
                  <a:pt x="442149" y="3649"/>
                  <a:pt x="624784" y="-26287"/>
                  <a:pt x="817297" y="0"/>
                </a:cubicBezTo>
                <a:cubicBezTo>
                  <a:pt x="1009810" y="26287"/>
                  <a:pt x="1227173" y="-5004"/>
                  <a:pt x="1477816" y="0"/>
                </a:cubicBezTo>
                <a:cubicBezTo>
                  <a:pt x="1728459" y="5004"/>
                  <a:pt x="1888321" y="2718"/>
                  <a:pt x="2082252" y="0"/>
                </a:cubicBezTo>
                <a:cubicBezTo>
                  <a:pt x="2188583" y="15823"/>
                  <a:pt x="2281882" y="92263"/>
                  <a:pt x="2295113" y="212861"/>
                </a:cubicBezTo>
                <a:cubicBezTo>
                  <a:pt x="2295898" y="366880"/>
                  <a:pt x="2287118" y="502730"/>
                  <a:pt x="2295113" y="638569"/>
                </a:cubicBezTo>
                <a:cubicBezTo>
                  <a:pt x="2303108" y="774408"/>
                  <a:pt x="2295838" y="872499"/>
                  <a:pt x="2295113" y="1064277"/>
                </a:cubicBezTo>
                <a:cubicBezTo>
                  <a:pt x="2305606" y="1187371"/>
                  <a:pt x="2197006" y="1250478"/>
                  <a:pt x="2082252" y="1277138"/>
                </a:cubicBezTo>
                <a:cubicBezTo>
                  <a:pt x="1887812" y="1265725"/>
                  <a:pt x="1645836" y="1266766"/>
                  <a:pt x="1515203" y="1277138"/>
                </a:cubicBezTo>
                <a:cubicBezTo>
                  <a:pt x="1384570" y="1287510"/>
                  <a:pt x="1068186" y="1295613"/>
                  <a:pt x="854685" y="1277138"/>
                </a:cubicBezTo>
                <a:cubicBezTo>
                  <a:pt x="641184" y="1258663"/>
                  <a:pt x="360831" y="1269135"/>
                  <a:pt x="212861" y="1277138"/>
                </a:cubicBezTo>
                <a:cubicBezTo>
                  <a:pt x="101919" y="1299210"/>
                  <a:pt x="63" y="1160813"/>
                  <a:pt x="0" y="1064277"/>
                </a:cubicBezTo>
                <a:cubicBezTo>
                  <a:pt x="15129" y="894021"/>
                  <a:pt x="-19654" y="740877"/>
                  <a:pt x="0" y="638569"/>
                </a:cubicBezTo>
                <a:cubicBezTo>
                  <a:pt x="19654" y="536261"/>
                  <a:pt x="-4542" y="375789"/>
                  <a:pt x="0" y="212861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BB8B3DF-998D-4482-BB44-B4152B4A41A9}"/>
              </a:ext>
            </a:extLst>
          </p:cNvPr>
          <p:cNvSpPr/>
          <p:nvPr/>
        </p:nvSpPr>
        <p:spPr>
          <a:xfrm>
            <a:off x="6734401" y="2290530"/>
            <a:ext cx="210067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共八十一章</a:t>
            </a:r>
          </a:p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五千餘字</a:t>
            </a:r>
          </a:p>
        </p:txBody>
      </p:sp>
    </p:spTree>
    <p:extLst>
      <p:ext uri="{BB962C8B-B14F-4D97-AF65-F5344CB8AC3E}">
        <p14:creationId xmlns:p14="http://schemas.microsoft.com/office/powerpoint/2010/main" val="32917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B5C7250-6ABA-4C07-8733-2EABE3CDD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395380"/>
            <a:ext cx="8477289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老子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：儘量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減少會引起欲望的機會，如少看廣告、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少接觸</a:t>
            </a:r>
            <a:r>
              <a:rPr lang="zh-TW" altLang="en-US" sz="2800" b="0" spc="-100" dirty="0">
                <a:solidFill>
                  <a:srgbClr val="FF0000"/>
                </a:solidFill>
              </a:rPr>
              <a:t>購物頻道、打破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名牌迷思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、拒絕奢侈品的洗腦等等。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莊子：不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以世俗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的眼光來衡量事物的價值，培養能欣賞各種事物美好的角度的眼光。更時時提醒自己，不必為了追求他人的認同，因而強迫自己，使自己陷於比較與痛苦。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超脫個人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利害的角度，能夠以開放的心靈，觀照世界的各種變化，從中得到快樂。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14D3008-6604-4E08-B552-C994CB9BFE40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783053F-1423-440D-A245-6495E4549816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96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075AAD46-EB47-488B-B8B2-3E1C5EED086E}"/>
              </a:ext>
            </a:extLst>
          </p:cNvPr>
          <p:cNvGrpSpPr/>
          <p:nvPr/>
        </p:nvGrpSpPr>
        <p:grpSpPr>
          <a:xfrm>
            <a:off x="2650706" y="1793613"/>
            <a:ext cx="3433286" cy="965700"/>
            <a:chOff x="1323975" y="1828800"/>
            <a:chExt cx="3433286" cy="9657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A3E1316-9F62-467B-B6A1-6221461EFBCA}"/>
                </a:ext>
              </a:extLst>
            </p:cNvPr>
            <p:cNvSpPr/>
            <p:nvPr/>
          </p:nvSpPr>
          <p:spPr>
            <a:xfrm>
              <a:off x="1323975" y="1828800"/>
              <a:ext cx="940450" cy="965700"/>
            </a:xfrm>
            <a:prstGeom prst="rect">
              <a:avLst/>
            </a:prstGeom>
            <a:solidFill>
              <a:srgbClr val="6EBEB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9BAD2D19-4AF8-4AB1-9C36-B2776BA65526}"/>
                </a:ext>
              </a:extLst>
            </p:cNvPr>
            <p:cNvSpPr txBox="1"/>
            <p:nvPr/>
          </p:nvSpPr>
          <p:spPr>
            <a:xfrm>
              <a:off x="2457450" y="1957707"/>
              <a:ext cx="2299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課後補充</a:t>
              </a:r>
            </a:p>
          </p:txBody>
        </p:sp>
      </p:grpSp>
      <p:sp>
        <p:nvSpPr>
          <p:cNvPr id="5" name="TextBox 6">
            <a:extLst>
              <a:ext uri="{FF2B5EF4-FFF2-40B4-BE49-F238E27FC236}">
                <a16:creationId xmlns:a16="http://schemas.microsoft.com/office/drawing/2014/main" id="{75CCC8AC-8185-4F4B-A173-C74BF503B6DA}"/>
              </a:ext>
            </a:extLst>
          </p:cNvPr>
          <p:cNvSpPr txBox="1"/>
          <p:nvPr/>
        </p:nvSpPr>
        <p:spPr>
          <a:xfrm>
            <a:off x="3819015" y="2759313"/>
            <a:ext cx="3099503" cy="46166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4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sz="24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ZONE</a:t>
            </a:r>
            <a:r>
              <a:rPr lang="zh-TW" altLang="en-US" sz="24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：心流</a:t>
            </a:r>
          </a:p>
        </p:txBody>
      </p:sp>
    </p:spTree>
    <p:extLst>
      <p:ext uri="{BB962C8B-B14F-4D97-AF65-F5344CB8AC3E}">
        <p14:creationId xmlns:p14="http://schemas.microsoft.com/office/powerpoint/2010/main" val="10661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75AC578-CDFE-4B34-B9D9-A9A3BA88EEDB}"/>
              </a:ext>
            </a:extLst>
          </p:cNvPr>
          <p:cNvSpPr txBox="1"/>
          <p:nvPr/>
        </p:nvSpPr>
        <p:spPr>
          <a:xfrm>
            <a:off x="351698" y="391708"/>
            <a:ext cx="777339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ZONE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：心流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1F890E-501C-4FF9-B007-71403D72FF25}"/>
              </a:ext>
            </a:extLst>
          </p:cNvPr>
          <p:cNvSpPr/>
          <p:nvPr/>
        </p:nvSpPr>
        <p:spPr>
          <a:xfrm>
            <a:off x="351699" y="1124369"/>
            <a:ext cx="8430895" cy="352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漫畫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黑子的籃球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中，部分角色有「進入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ZONE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」的特殊能力，能使能力大幅提升。這個乍看之下有點中二的設定，籃球名將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Kobe Bryant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卻說過自己真的進入過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Zone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到底「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ZONE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」是什麼？來看看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年的暢銷書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吧！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19DC74F-7681-4845-8248-AA18DCA3C13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B133BDED-DB5B-4B01-801E-8F9B7D721A5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4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5CC6E3B6-27FF-418F-8F18-1A94327FA34A}"/>
              </a:ext>
            </a:extLst>
          </p:cNvPr>
          <p:cNvSpPr/>
          <p:nvPr/>
        </p:nvSpPr>
        <p:spPr>
          <a:xfrm>
            <a:off x="510202" y="1143599"/>
            <a:ext cx="8378550" cy="1830378"/>
          </a:xfrm>
          <a:custGeom>
            <a:avLst/>
            <a:gdLst>
              <a:gd name="connsiteX0" fmla="*/ 0 w 8378550"/>
              <a:gd name="connsiteY0" fmla="*/ 67651 h 1830378"/>
              <a:gd name="connsiteX1" fmla="*/ 67651 w 8378550"/>
              <a:gd name="connsiteY1" fmla="*/ 0 h 1830378"/>
              <a:gd name="connsiteX2" fmla="*/ 589723 w 8378550"/>
              <a:gd name="connsiteY2" fmla="*/ 0 h 1830378"/>
              <a:gd name="connsiteX3" fmla="*/ 1359093 w 8378550"/>
              <a:gd name="connsiteY3" fmla="*/ 0 h 1830378"/>
              <a:gd name="connsiteX4" fmla="*/ 1798733 w 8378550"/>
              <a:gd name="connsiteY4" fmla="*/ 0 h 1830378"/>
              <a:gd name="connsiteX5" fmla="*/ 2485670 w 8378550"/>
              <a:gd name="connsiteY5" fmla="*/ 0 h 1830378"/>
              <a:gd name="connsiteX6" fmla="*/ 3337473 w 8378550"/>
              <a:gd name="connsiteY6" fmla="*/ 0 h 1830378"/>
              <a:gd name="connsiteX7" fmla="*/ 3777113 w 8378550"/>
              <a:gd name="connsiteY7" fmla="*/ 0 h 1830378"/>
              <a:gd name="connsiteX8" fmla="*/ 4381617 w 8378550"/>
              <a:gd name="connsiteY8" fmla="*/ 0 h 1830378"/>
              <a:gd name="connsiteX9" fmla="*/ 5068555 w 8378550"/>
              <a:gd name="connsiteY9" fmla="*/ 0 h 1830378"/>
              <a:gd name="connsiteX10" fmla="*/ 5590627 w 8378550"/>
              <a:gd name="connsiteY10" fmla="*/ 0 h 1830378"/>
              <a:gd name="connsiteX11" fmla="*/ 6277564 w 8378550"/>
              <a:gd name="connsiteY11" fmla="*/ 0 h 1830378"/>
              <a:gd name="connsiteX12" fmla="*/ 7129367 w 8378550"/>
              <a:gd name="connsiteY12" fmla="*/ 0 h 1830378"/>
              <a:gd name="connsiteX13" fmla="*/ 8310899 w 8378550"/>
              <a:gd name="connsiteY13" fmla="*/ 0 h 1830378"/>
              <a:gd name="connsiteX14" fmla="*/ 8378550 w 8378550"/>
              <a:gd name="connsiteY14" fmla="*/ 67651 h 1830378"/>
              <a:gd name="connsiteX15" fmla="*/ 8378550 w 8378550"/>
              <a:gd name="connsiteY15" fmla="*/ 649627 h 1830378"/>
              <a:gd name="connsiteX16" fmla="*/ 8378550 w 8378550"/>
              <a:gd name="connsiteY16" fmla="*/ 1197702 h 1830378"/>
              <a:gd name="connsiteX17" fmla="*/ 8378550 w 8378550"/>
              <a:gd name="connsiteY17" fmla="*/ 1762727 h 1830378"/>
              <a:gd name="connsiteX18" fmla="*/ 8310899 w 8378550"/>
              <a:gd name="connsiteY18" fmla="*/ 1830378 h 1830378"/>
              <a:gd name="connsiteX19" fmla="*/ 7706394 w 8378550"/>
              <a:gd name="connsiteY19" fmla="*/ 1830378 h 1830378"/>
              <a:gd name="connsiteX20" fmla="*/ 7101889 w 8378550"/>
              <a:gd name="connsiteY20" fmla="*/ 1830378 h 1830378"/>
              <a:gd name="connsiteX21" fmla="*/ 6332519 w 8378550"/>
              <a:gd name="connsiteY21" fmla="*/ 1830378 h 1830378"/>
              <a:gd name="connsiteX22" fmla="*/ 5645582 w 8378550"/>
              <a:gd name="connsiteY22" fmla="*/ 1830378 h 1830378"/>
              <a:gd name="connsiteX23" fmla="*/ 4793780 w 8378550"/>
              <a:gd name="connsiteY23" fmla="*/ 1830378 h 1830378"/>
              <a:gd name="connsiteX24" fmla="*/ 4271707 w 8378550"/>
              <a:gd name="connsiteY24" fmla="*/ 1830378 h 1830378"/>
              <a:gd name="connsiteX25" fmla="*/ 3419905 w 8378550"/>
              <a:gd name="connsiteY25" fmla="*/ 1830378 h 1830378"/>
              <a:gd name="connsiteX26" fmla="*/ 2650535 w 8378550"/>
              <a:gd name="connsiteY26" fmla="*/ 1830378 h 1830378"/>
              <a:gd name="connsiteX27" fmla="*/ 2210895 w 8378550"/>
              <a:gd name="connsiteY27" fmla="*/ 1830378 h 1830378"/>
              <a:gd name="connsiteX28" fmla="*/ 1359093 w 8378550"/>
              <a:gd name="connsiteY28" fmla="*/ 1830378 h 1830378"/>
              <a:gd name="connsiteX29" fmla="*/ 919453 w 8378550"/>
              <a:gd name="connsiteY29" fmla="*/ 1830378 h 1830378"/>
              <a:gd name="connsiteX30" fmla="*/ 67651 w 8378550"/>
              <a:gd name="connsiteY30" fmla="*/ 1830378 h 1830378"/>
              <a:gd name="connsiteX31" fmla="*/ 0 w 8378550"/>
              <a:gd name="connsiteY31" fmla="*/ 1762727 h 1830378"/>
              <a:gd name="connsiteX32" fmla="*/ 0 w 8378550"/>
              <a:gd name="connsiteY32" fmla="*/ 1214652 h 1830378"/>
              <a:gd name="connsiteX33" fmla="*/ 0 w 8378550"/>
              <a:gd name="connsiteY33" fmla="*/ 683529 h 1830378"/>
              <a:gd name="connsiteX34" fmla="*/ 0 w 8378550"/>
              <a:gd name="connsiteY34" fmla="*/ 67651 h 183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78550" h="1830378" fill="none" extrusionOk="0">
                <a:moveTo>
                  <a:pt x="0" y="67651"/>
                </a:moveTo>
                <a:cubicBezTo>
                  <a:pt x="-2781" y="24558"/>
                  <a:pt x="37660" y="-2494"/>
                  <a:pt x="67651" y="0"/>
                </a:cubicBezTo>
                <a:cubicBezTo>
                  <a:pt x="181665" y="2826"/>
                  <a:pt x="381973" y="-15639"/>
                  <a:pt x="589723" y="0"/>
                </a:cubicBezTo>
                <a:cubicBezTo>
                  <a:pt x="797473" y="15639"/>
                  <a:pt x="1102308" y="-11568"/>
                  <a:pt x="1359093" y="0"/>
                </a:cubicBezTo>
                <a:cubicBezTo>
                  <a:pt x="1615878" y="11568"/>
                  <a:pt x="1651037" y="-6533"/>
                  <a:pt x="1798733" y="0"/>
                </a:cubicBezTo>
                <a:cubicBezTo>
                  <a:pt x="1946429" y="6533"/>
                  <a:pt x="2262381" y="-26521"/>
                  <a:pt x="2485670" y="0"/>
                </a:cubicBezTo>
                <a:cubicBezTo>
                  <a:pt x="2708959" y="26521"/>
                  <a:pt x="3128202" y="3989"/>
                  <a:pt x="3337473" y="0"/>
                </a:cubicBezTo>
                <a:cubicBezTo>
                  <a:pt x="3546744" y="-3989"/>
                  <a:pt x="3679953" y="19680"/>
                  <a:pt x="3777113" y="0"/>
                </a:cubicBezTo>
                <a:cubicBezTo>
                  <a:pt x="3874273" y="-19680"/>
                  <a:pt x="4184416" y="-17138"/>
                  <a:pt x="4381617" y="0"/>
                </a:cubicBezTo>
                <a:cubicBezTo>
                  <a:pt x="4578818" y="17138"/>
                  <a:pt x="4784505" y="15565"/>
                  <a:pt x="5068555" y="0"/>
                </a:cubicBezTo>
                <a:cubicBezTo>
                  <a:pt x="5352605" y="-15565"/>
                  <a:pt x="5352624" y="5456"/>
                  <a:pt x="5590627" y="0"/>
                </a:cubicBezTo>
                <a:cubicBezTo>
                  <a:pt x="5828630" y="-5456"/>
                  <a:pt x="6003999" y="24877"/>
                  <a:pt x="6277564" y="0"/>
                </a:cubicBezTo>
                <a:cubicBezTo>
                  <a:pt x="6551129" y="-24877"/>
                  <a:pt x="6944157" y="3636"/>
                  <a:pt x="7129367" y="0"/>
                </a:cubicBezTo>
                <a:cubicBezTo>
                  <a:pt x="7314577" y="-3636"/>
                  <a:pt x="7981729" y="-47894"/>
                  <a:pt x="8310899" y="0"/>
                </a:cubicBezTo>
                <a:cubicBezTo>
                  <a:pt x="8343137" y="2246"/>
                  <a:pt x="8382042" y="32310"/>
                  <a:pt x="8378550" y="67651"/>
                </a:cubicBezTo>
                <a:cubicBezTo>
                  <a:pt x="8407188" y="357206"/>
                  <a:pt x="8368453" y="480917"/>
                  <a:pt x="8378550" y="649627"/>
                </a:cubicBezTo>
                <a:cubicBezTo>
                  <a:pt x="8388647" y="818337"/>
                  <a:pt x="8367948" y="1027257"/>
                  <a:pt x="8378550" y="1197702"/>
                </a:cubicBezTo>
                <a:cubicBezTo>
                  <a:pt x="8389152" y="1368147"/>
                  <a:pt x="8400439" y="1553719"/>
                  <a:pt x="8378550" y="1762727"/>
                </a:cubicBezTo>
                <a:cubicBezTo>
                  <a:pt x="8378578" y="1790838"/>
                  <a:pt x="8348209" y="1839537"/>
                  <a:pt x="8310899" y="1830378"/>
                </a:cubicBezTo>
                <a:cubicBezTo>
                  <a:pt x="8048376" y="1858186"/>
                  <a:pt x="7993328" y="1817260"/>
                  <a:pt x="7706394" y="1830378"/>
                </a:cubicBezTo>
                <a:cubicBezTo>
                  <a:pt x="7419460" y="1843496"/>
                  <a:pt x="7328197" y="1843578"/>
                  <a:pt x="7101889" y="1830378"/>
                </a:cubicBezTo>
                <a:cubicBezTo>
                  <a:pt x="6875582" y="1817178"/>
                  <a:pt x="6713029" y="1804481"/>
                  <a:pt x="6332519" y="1830378"/>
                </a:cubicBezTo>
                <a:cubicBezTo>
                  <a:pt x="5952009" y="1856276"/>
                  <a:pt x="5802539" y="1849451"/>
                  <a:pt x="5645582" y="1830378"/>
                </a:cubicBezTo>
                <a:cubicBezTo>
                  <a:pt x="5488625" y="1811305"/>
                  <a:pt x="5207372" y="1853405"/>
                  <a:pt x="4793780" y="1830378"/>
                </a:cubicBezTo>
                <a:cubicBezTo>
                  <a:pt x="4380188" y="1807351"/>
                  <a:pt x="4385657" y="1839561"/>
                  <a:pt x="4271707" y="1830378"/>
                </a:cubicBezTo>
                <a:cubicBezTo>
                  <a:pt x="4157757" y="1821195"/>
                  <a:pt x="3611568" y="1788015"/>
                  <a:pt x="3419905" y="1830378"/>
                </a:cubicBezTo>
                <a:cubicBezTo>
                  <a:pt x="3228242" y="1872741"/>
                  <a:pt x="2899577" y="1815113"/>
                  <a:pt x="2650535" y="1830378"/>
                </a:cubicBezTo>
                <a:cubicBezTo>
                  <a:pt x="2401493" y="1845644"/>
                  <a:pt x="2370506" y="1846895"/>
                  <a:pt x="2210895" y="1830378"/>
                </a:cubicBezTo>
                <a:cubicBezTo>
                  <a:pt x="2051284" y="1813861"/>
                  <a:pt x="1615220" y="1797877"/>
                  <a:pt x="1359093" y="1830378"/>
                </a:cubicBezTo>
                <a:cubicBezTo>
                  <a:pt x="1102966" y="1862879"/>
                  <a:pt x="1123519" y="1827890"/>
                  <a:pt x="919453" y="1830378"/>
                </a:cubicBezTo>
                <a:cubicBezTo>
                  <a:pt x="715387" y="1832866"/>
                  <a:pt x="355445" y="1828594"/>
                  <a:pt x="67651" y="1830378"/>
                </a:cubicBezTo>
                <a:cubicBezTo>
                  <a:pt x="32806" y="1837815"/>
                  <a:pt x="2450" y="1804583"/>
                  <a:pt x="0" y="1762727"/>
                </a:cubicBezTo>
                <a:cubicBezTo>
                  <a:pt x="2921" y="1500753"/>
                  <a:pt x="-27240" y="1409384"/>
                  <a:pt x="0" y="1214652"/>
                </a:cubicBezTo>
                <a:cubicBezTo>
                  <a:pt x="27240" y="1019921"/>
                  <a:pt x="8517" y="934928"/>
                  <a:pt x="0" y="683529"/>
                </a:cubicBezTo>
                <a:cubicBezTo>
                  <a:pt x="-8517" y="432130"/>
                  <a:pt x="-26113" y="345426"/>
                  <a:pt x="0" y="67651"/>
                </a:cubicBezTo>
                <a:close/>
              </a:path>
              <a:path w="8378550" h="1830378" stroke="0" extrusionOk="0">
                <a:moveTo>
                  <a:pt x="0" y="67651"/>
                </a:moveTo>
                <a:cubicBezTo>
                  <a:pt x="1219" y="27228"/>
                  <a:pt x="25475" y="517"/>
                  <a:pt x="67651" y="0"/>
                </a:cubicBezTo>
                <a:cubicBezTo>
                  <a:pt x="244603" y="-28725"/>
                  <a:pt x="507181" y="-17860"/>
                  <a:pt x="672156" y="0"/>
                </a:cubicBezTo>
                <a:cubicBezTo>
                  <a:pt x="837132" y="17860"/>
                  <a:pt x="1226663" y="-3850"/>
                  <a:pt x="1523958" y="0"/>
                </a:cubicBezTo>
                <a:cubicBezTo>
                  <a:pt x="1821253" y="3850"/>
                  <a:pt x="1887543" y="32330"/>
                  <a:pt x="2210895" y="0"/>
                </a:cubicBezTo>
                <a:cubicBezTo>
                  <a:pt x="2534247" y="-32330"/>
                  <a:pt x="2723897" y="-31867"/>
                  <a:pt x="2980265" y="0"/>
                </a:cubicBezTo>
                <a:cubicBezTo>
                  <a:pt x="3236633" y="31867"/>
                  <a:pt x="3270251" y="-4147"/>
                  <a:pt x="3419905" y="0"/>
                </a:cubicBezTo>
                <a:cubicBezTo>
                  <a:pt x="3569559" y="4147"/>
                  <a:pt x="3721317" y="-6532"/>
                  <a:pt x="3859545" y="0"/>
                </a:cubicBezTo>
                <a:cubicBezTo>
                  <a:pt x="3997773" y="6532"/>
                  <a:pt x="4270185" y="-25507"/>
                  <a:pt x="4464050" y="0"/>
                </a:cubicBezTo>
                <a:cubicBezTo>
                  <a:pt x="4657916" y="25507"/>
                  <a:pt x="4834036" y="19499"/>
                  <a:pt x="4986122" y="0"/>
                </a:cubicBezTo>
                <a:cubicBezTo>
                  <a:pt x="5138208" y="-19499"/>
                  <a:pt x="5401766" y="22952"/>
                  <a:pt x="5508195" y="0"/>
                </a:cubicBezTo>
                <a:cubicBezTo>
                  <a:pt x="5614624" y="-22952"/>
                  <a:pt x="5968940" y="-24384"/>
                  <a:pt x="6112700" y="0"/>
                </a:cubicBezTo>
                <a:cubicBezTo>
                  <a:pt x="6256461" y="24384"/>
                  <a:pt x="6661701" y="28227"/>
                  <a:pt x="6964502" y="0"/>
                </a:cubicBezTo>
                <a:cubicBezTo>
                  <a:pt x="7267303" y="-28227"/>
                  <a:pt x="7866108" y="-21397"/>
                  <a:pt x="8310899" y="0"/>
                </a:cubicBezTo>
                <a:cubicBezTo>
                  <a:pt x="8348821" y="1865"/>
                  <a:pt x="8378572" y="22899"/>
                  <a:pt x="8378550" y="67651"/>
                </a:cubicBezTo>
                <a:cubicBezTo>
                  <a:pt x="8350826" y="223247"/>
                  <a:pt x="8390804" y="378715"/>
                  <a:pt x="8378550" y="632676"/>
                </a:cubicBezTo>
                <a:cubicBezTo>
                  <a:pt x="8366296" y="886637"/>
                  <a:pt x="8382868" y="1044265"/>
                  <a:pt x="8378550" y="1180751"/>
                </a:cubicBezTo>
                <a:cubicBezTo>
                  <a:pt x="8374232" y="1317237"/>
                  <a:pt x="8400459" y="1636218"/>
                  <a:pt x="8378550" y="1762727"/>
                </a:cubicBezTo>
                <a:cubicBezTo>
                  <a:pt x="8369694" y="1800108"/>
                  <a:pt x="8344084" y="1828590"/>
                  <a:pt x="8310899" y="1830378"/>
                </a:cubicBezTo>
                <a:cubicBezTo>
                  <a:pt x="8219205" y="1810639"/>
                  <a:pt x="8056126" y="1828589"/>
                  <a:pt x="7871259" y="1830378"/>
                </a:cubicBezTo>
                <a:cubicBezTo>
                  <a:pt x="7686392" y="1832167"/>
                  <a:pt x="7360170" y="1797034"/>
                  <a:pt x="7101889" y="1830378"/>
                </a:cubicBezTo>
                <a:cubicBezTo>
                  <a:pt x="6843608" y="1863723"/>
                  <a:pt x="6643948" y="1811618"/>
                  <a:pt x="6497384" y="1830378"/>
                </a:cubicBezTo>
                <a:cubicBezTo>
                  <a:pt x="6350820" y="1849138"/>
                  <a:pt x="5999186" y="1819587"/>
                  <a:pt x="5645582" y="1830378"/>
                </a:cubicBezTo>
                <a:cubicBezTo>
                  <a:pt x="5291978" y="1841169"/>
                  <a:pt x="5356638" y="1832269"/>
                  <a:pt x="5123510" y="1830378"/>
                </a:cubicBezTo>
                <a:cubicBezTo>
                  <a:pt x="4890382" y="1828487"/>
                  <a:pt x="4609121" y="1788168"/>
                  <a:pt x="4271707" y="1830378"/>
                </a:cubicBezTo>
                <a:cubicBezTo>
                  <a:pt x="3934293" y="1872588"/>
                  <a:pt x="3906048" y="1855897"/>
                  <a:pt x="3749635" y="1830378"/>
                </a:cubicBezTo>
                <a:cubicBezTo>
                  <a:pt x="3593222" y="1804859"/>
                  <a:pt x="3440187" y="1848082"/>
                  <a:pt x="3227563" y="1830378"/>
                </a:cubicBezTo>
                <a:cubicBezTo>
                  <a:pt x="3014939" y="1812674"/>
                  <a:pt x="2634594" y="1855784"/>
                  <a:pt x="2458193" y="1830378"/>
                </a:cubicBezTo>
                <a:cubicBezTo>
                  <a:pt x="2281792" y="1804973"/>
                  <a:pt x="2108348" y="1801702"/>
                  <a:pt x="1853688" y="1830378"/>
                </a:cubicBezTo>
                <a:cubicBezTo>
                  <a:pt x="1599028" y="1859054"/>
                  <a:pt x="1567532" y="1820342"/>
                  <a:pt x="1414048" y="1830378"/>
                </a:cubicBezTo>
                <a:cubicBezTo>
                  <a:pt x="1260564" y="1840414"/>
                  <a:pt x="967214" y="1828356"/>
                  <a:pt x="727111" y="1830378"/>
                </a:cubicBezTo>
                <a:cubicBezTo>
                  <a:pt x="487008" y="1832400"/>
                  <a:pt x="258014" y="1847619"/>
                  <a:pt x="67651" y="1830378"/>
                </a:cubicBezTo>
                <a:cubicBezTo>
                  <a:pt x="35244" y="1830303"/>
                  <a:pt x="-1266" y="1806905"/>
                  <a:pt x="0" y="1762727"/>
                </a:cubicBezTo>
                <a:cubicBezTo>
                  <a:pt x="-6368" y="1554955"/>
                  <a:pt x="-27931" y="1458849"/>
                  <a:pt x="0" y="1163800"/>
                </a:cubicBezTo>
                <a:cubicBezTo>
                  <a:pt x="27931" y="868751"/>
                  <a:pt x="-27964" y="756113"/>
                  <a:pt x="0" y="581824"/>
                </a:cubicBezTo>
                <a:cubicBezTo>
                  <a:pt x="27964" y="407535"/>
                  <a:pt x="-23564" y="208442"/>
                  <a:pt x="0" y="67651"/>
                </a:cubicBezTo>
                <a:close/>
              </a:path>
            </a:pathLst>
          </a:custGeom>
          <a:solidFill>
            <a:srgbClr val="FAF7F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369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975AC578-CDFE-4B34-B9D9-A9A3BA88EEDB}"/>
              </a:ext>
            </a:extLst>
          </p:cNvPr>
          <p:cNvSpPr txBox="1"/>
          <p:nvPr/>
        </p:nvSpPr>
        <p:spPr>
          <a:xfrm>
            <a:off x="351698" y="391708"/>
            <a:ext cx="777339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ZONE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：心流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1F890E-501C-4FF9-B007-71403D72FF25}"/>
              </a:ext>
            </a:extLst>
          </p:cNvPr>
          <p:cNvSpPr/>
          <p:nvPr/>
        </p:nvSpPr>
        <p:spPr>
          <a:xfrm>
            <a:off x="661712" y="3229532"/>
            <a:ext cx="6141474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zh-TW" altLang="en-US" sz="2800" b="1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和庖丁解牛「動刀甚微，豁然以解</a:t>
            </a:r>
            <a:r>
              <a:rPr lang="en-US" altLang="zh-TW" sz="2800" b="1" spc="-80" dirty="0">
                <a:solidFill>
                  <a:srgbClr val="56321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b="1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為之躊躇滿志」的描述是不是有點像呢？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019DC74F-7681-4845-8248-AA18DCA3C13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B133BDED-DB5B-4B01-801E-8F9B7D721A5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AD66C8-ED7F-481A-9E3A-9105AFD74D50}"/>
              </a:ext>
            </a:extLst>
          </p:cNvPr>
          <p:cNvSpPr/>
          <p:nvPr/>
        </p:nvSpPr>
        <p:spPr>
          <a:xfrm>
            <a:off x="2227082" y="1260428"/>
            <a:ext cx="6406716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那是一種將精神力完全投注在活動中的感覺，心流產生的同時，會產生高度興奮感、充實感等正向情緒。</a:t>
            </a:r>
          </a:p>
        </p:txBody>
      </p:sp>
      <p:pic>
        <p:nvPicPr>
          <p:cNvPr id="11" name="圖片 10" descr="一張含有 文字, 燈 的圖片&#10;&#10;自動產生的描述">
            <a:extLst>
              <a:ext uri="{FF2B5EF4-FFF2-40B4-BE49-F238E27FC236}">
                <a16:creationId xmlns:a16="http://schemas.microsoft.com/office/drawing/2014/main" id="{C7DF2065-30D1-4C7A-98B1-975D9FCC7B4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68" y="2513885"/>
            <a:ext cx="1685477" cy="1849633"/>
          </a:xfrm>
          <a:prstGeom prst="rect">
            <a:avLst/>
          </a:prstGeom>
          <a:effectLst>
            <a:outerShdw blurRad="12700" dist="38100" dir="2700000" algn="tl" rotWithShape="0">
              <a:srgbClr val="C39974">
                <a:alpha val="53000"/>
              </a:srgb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6AAC3DA-DE06-41DA-81C7-8CFC2BADE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98" y="1260428"/>
            <a:ext cx="1587084" cy="16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75AC578-CDFE-4B34-B9D9-A9A3BA88EEDB}"/>
              </a:ext>
            </a:extLst>
          </p:cNvPr>
          <p:cNvSpPr txBox="1"/>
          <p:nvPr/>
        </p:nvSpPr>
        <p:spPr>
          <a:xfrm>
            <a:off x="351698" y="391708"/>
            <a:ext cx="777339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ZONE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：心流</a:t>
            </a:r>
          </a:p>
        </p:txBody>
      </p:sp>
      <p:sp>
        <p:nvSpPr>
          <p:cNvPr id="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19DC74F-7681-4845-8248-AA18DCA3C13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B133BDED-DB5B-4B01-801E-8F9B7D721A5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B64327-6D35-43E7-8103-94CF51129C12}"/>
              </a:ext>
            </a:extLst>
          </p:cNvPr>
          <p:cNvSpPr/>
          <p:nvPr/>
        </p:nvSpPr>
        <p:spPr>
          <a:xfrm>
            <a:off x="2059318" y="3400540"/>
            <a:ext cx="575118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描述如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何進如「心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體驗」，幫你了解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如何增加自己的學習效率。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C7FD74EF-1E7D-4CB5-84BE-0C9098F6345D}"/>
              </a:ext>
            </a:extLst>
          </p:cNvPr>
          <p:cNvGrpSpPr/>
          <p:nvPr/>
        </p:nvGrpSpPr>
        <p:grpSpPr>
          <a:xfrm>
            <a:off x="3018612" y="1200531"/>
            <a:ext cx="3106777" cy="2108726"/>
            <a:chOff x="805023" y="1213594"/>
            <a:chExt cx="3728878" cy="2530977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D3B22555-B9E8-4A23-B237-10F02C907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588" y="1307913"/>
              <a:ext cx="3555039" cy="2004089"/>
            </a:xfrm>
            <a:prstGeom prst="rect">
              <a:avLst/>
            </a:prstGeom>
          </p:spPr>
        </p:pic>
        <p:pic>
          <p:nvPicPr>
            <p:cNvPr id="13" name="圖片 12" descr="一張含有 監視器, 螢幕, 坐, 電腦 的圖片&#10;&#10;自動產生的描述">
              <a:hlinkClick r:id="rId6"/>
              <a:extLst>
                <a:ext uri="{FF2B5EF4-FFF2-40B4-BE49-F238E27FC236}">
                  <a16:creationId xmlns:a16="http://schemas.microsoft.com/office/drawing/2014/main" id="{8158D7EE-0B4D-49EF-B57E-A4702E20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023" y="1213594"/>
              <a:ext cx="3728878" cy="2530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3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9F1EDC2-B6B8-4AD9-90B6-FBDEA62FA13C}"/>
              </a:ext>
            </a:extLst>
          </p:cNvPr>
          <p:cNvSpPr/>
          <p:nvPr/>
        </p:nvSpPr>
        <p:spPr>
          <a:xfrm>
            <a:off x="510202" y="1143598"/>
            <a:ext cx="8132393" cy="2270161"/>
          </a:xfrm>
          <a:custGeom>
            <a:avLst/>
            <a:gdLst>
              <a:gd name="connsiteX0" fmla="*/ 0 w 8132393"/>
              <a:gd name="connsiteY0" fmla="*/ 83905 h 2270161"/>
              <a:gd name="connsiteX1" fmla="*/ 83905 w 8132393"/>
              <a:gd name="connsiteY1" fmla="*/ 0 h 2270161"/>
              <a:gd name="connsiteX2" fmla="*/ 667974 w 8132393"/>
              <a:gd name="connsiteY2" fmla="*/ 0 h 2270161"/>
              <a:gd name="connsiteX3" fmla="*/ 1331690 w 8132393"/>
              <a:gd name="connsiteY3" fmla="*/ 0 h 2270161"/>
              <a:gd name="connsiteX4" fmla="*/ 2154697 w 8132393"/>
              <a:gd name="connsiteY4" fmla="*/ 0 h 2270161"/>
              <a:gd name="connsiteX5" fmla="*/ 2579474 w 8132393"/>
              <a:gd name="connsiteY5" fmla="*/ 0 h 2270161"/>
              <a:gd name="connsiteX6" fmla="*/ 3163544 w 8132393"/>
              <a:gd name="connsiteY6" fmla="*/ 0 h 2270161"/>
              <a:gd name="connsiteX7" fmla="*/ 3827259 w 8132393"/>
              <a:gd name="connsiteY7" fmla="*/ 0 h 2270161"/>
              <a:gd name="connsiteX8" fmla="*/ 4331683 w 8132393"/>
              <a:gd name="connsiteY8" fmla="*/ 0 h 2270161"/>
              <a:gd name="connsiteX9" fmla="*/ 4995398 w 8132393"/>
              <a:gd name="connsiteY9" fmla="*/ 0 h 2270161"/>
              <a:gd name="connsiteX10" fmla="*/ 5818405 w 8132393"/>
              <a:gd name="connsiteY10" fmla="*/ 0 h 2270161"/>
              <a:gd name="connsiteX11" fmla="*/ 6561766 w 8132393"/>
              <a:gd name="connsiteY11" fmla="*/ 0 h 2270161"/>
              <a:gd name="connsiteX12" fmla="*/ 6986544 w 8132393"/>
              <a:gd name="connsiteY12" fmla="*/ 0 h 2270161"/>
              <a:gd name="connsiteX13" fmla="*/ 8048488 w 8132393"/>
              <a:gd name="connsiteY13" fmla="*/ 0 h 2270161"/>
              <a:gd name="connsiteX14" fmla="*/ 8132393 w 8132393"/>
              <a:gd name="connsiteY14" fmla="*/ 83905 h 2270161"/>
              <a:gd name="connsiteX15" fmla="*/ 8132393 w 8132393"/>
              <a:gd name="connsiteY15" fmla="*/ 567446 h 2270161"/>
              <a:gd name="connsiteX16" fmla="*/ 8132393 w 8132393"/>
              <a:gd name="connsiteY16" fmla="*/ 1114057 h 2270161"/>
              <a:gd name="connsiteX17" fmla="*/ 8132393 w 8132393"/>
              <a:gd name="connsiteY17" fmla="*/ 1576574 h 2270161"/>
              <a:gd name="connsiteX18" fmla="*/ 8132393 w 8132393"/>
              <a:gd name="connsiteY18" fmla="*/ 2186256 h 2270161"/>
              <a:gd name="connsiteX19" fmla="*/ 8048488 w 8132393"/>
              <a:gd name="connsiteY19" fmla="*/ 2270161 h 2270161"/>
              <a:gd name="connsiteX20" fmla="*/ 7225481 w 8132393"/>
              <a:gd name="connsiteY20" fmla="*/ 2270161 h 2270161"/>
              <a:gd name="connsiteX21" fmla="*/ 6402474 w 8132393"/>
              <a:gd name="connsiteY21" fmla="*/ 2270161 h 2270161"/>
              <a:gd name="connsiteX22" fmla="*/ 5898051 w 8132393"/>
              <a:gd name="connsiteY22" fmla="*/ 2270161 h 2270161"/>
              <a:gd name="connsiteX23" fmla="*/ 5075044 w 8132393"/>
              <a:gd name="connsiteY23" fmla="*/ 2270161 h 2270161"/>
              <a:gd name="connsiteX24" fmla="*/ 4331683 w 8132393"/>
              <a:gd name="connsiteY24" fmla="*/ 2270161 h 2270161"/>
              <a:gd name="connsiteX25" fmla="*/ 3906905 w 8132393"/>
              <a:gd name="connsiteY25" fmla="*/ 2270161 h 2270161"/>
              <a:gd name="connsiteX26" fmla="*/ 3083898 w 8132393"/>
              <a:gd name="connsiteY26" fmla="*/ 2270161 h 2270161"/>
              <a:gd name="connsiteX27" fmla="*/ 2659120 w 8132393"/>
              <a:gd name="connsiteY27" fmla="*/ 2270161 h 2270161"/>
              <a:gd name="connsiteX28" fmla="*/ 1915759 w 8132393"/>
              <a:gd name="connsiteY28" fmla="*/ 2270161 h 2270161"/>
              <a:gd name="connsiteX29" fmla="*/ 1331690 w 8132393"/>
              <a:gd name="connsiteY29" fmla="*/ 2270161 h 2270161"/>
              <a:gd name="connsiteX30" fmla="*/ 83905 w 8132393"/>
              <a:gd name="connsiteY30" fmla="*/ 2270161 h 2270161"/>
              <a:gd name="connsiteX31" fmla="*/ 0 w 8132393"/>
              <a:gd name="connsiteY31" fmla="*/ 2186256 h 2270161"/>
              <a:gd name="connsiteX32" fmla="*/ 0 w 8132393"/>
              <a:gd name="connsiteY32" fmla="*/ 1702715 h 2270161"/>
              <a:gd name="connsiteX33" fmla="*/ 0 w 8132393"/>
              <a:gd name="connsiteY33" fmla="*/ 1240198 h 2270161"/>
              <a:gd name="connsiteX34" fmla="*/ 0 w 8132393"/>
              <a:gd name="connsiteY34" fmla="*/ 735634 h 2270161"/>
              <a:gd name="connsiteX35" fmla="*/ 0 w 8132393"/>
              <a:gd name="connsiteY35" fmla="*/ 83905 h 227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32393" h="2270161" fill="none" extrusionOk="0">
                <a:moveTo>
                  <a:pt x="0" y="83905"/>
                </a:moveTo>
                <a:cubicBezTo>
                  <a:pt x="4654" y="37370"/>
                  <a:pt x="43699" y="-7710"/>
                  <a:pt x="83905" y="0"/>
                </a:cubicBezTo>
                <a:cubicBezTo>
                  <a:pt x="204132" y="3352"/>
                  <a:pt x="477645" y="3024"/>
                  <a:pt x="667974" y="0"/>
                </a:cubicBezTo>
                <a:cubicBezTo>
                  <a:pt x="858303" y="-3024"/>
                  <a:pt x="1024727" y="9859"/>
                  <a:pt x="1331690" y="0"/>
                </a:cubicBezTo>
                <a:cubicBezTo>
                  <a:pt x="1638653" y="-9859"/>
                  <a:pt x="1813740" y="-7191"/>
                  <a:pt x="2154697" y="0"/>
                </a:cubicBezTo>
                <a:cubicBezTo>
                  <a:pt x="2495654" y="7191"/>
                  <a:pt x="2391063" y="19216"/>
                  <a:pt x="2579474" y="0"/>
                </a:cubicBezTo>
                <a:cubicBezTo>
                  <a:pt x="2767885" y="-19216"/>
                  <a:pt x="2996309" y="-441"/>
                  <a:pt x="3163544" y="0"/>
                </a:cubicBezTo>
                <a:cubicBezTo>
                  <a:pt x="3330779" y="441"/>
                  <a:pt x="3575143" y="-18539"/>
                  <a:pt x="3827259" y="0"/>
                </a:cubicBezTo>
                <a:cubicBezTo>
                  <a:pt x="4079376" y="18539"/>
                  <a:pt x="4126384" y="-10195"/>
                  <a:pt x="4331683" y="0"/>
                </a:cubicBezTo>
                <a:cubicBezTo>
                  <a:pt x="4536982" y="10195"/>
                  <a:pt x="4776686" y="13736"/>
                  <a:pt x="4995398" y="0"/>
                </a:cubicBezTo>
                <a:cubicBezTo>
                  <a:pt x="5214111" y="-13736"/>
                  <a:pt x="5565621" y="-6362"/>
                  <a:pt x="5818405" y="0"/>
                </a:cubicBezTo>
                <a:cubicBezTo>
                  <a:pt x="6071189" y="6362"/>
                  <a:pt x="6324833" y="-15172"/>
                  <a:pt x="6561766" y="0"/>
                </a:cubicBezTo>
                <a:cubicBezTo>
                  <a:pt x="6798699" y="15172"/>
                  <a:pt x="6881743" y="16095"/>
                  <a:pt x="6986544" y="0"/>
                </a:cubicBezTo>
                <a:cubicBezTo>
                  <a:pt x="7091345" y="-16095"/>
                  <a:pt x="7672734" y="528"/>
                  <a:pt x="8048488" y="0"/>
                </a:cubicBezTo>
                <a:cubicBezTo>
                  <a:pt x="8086735" y="5837"/>
                  <a:pt x="8134829" y="46202"/>
                  <a:pt x="8132393" y="83905"/>
                </a:cubicBezTo>
                <a:cubicBezTo>
                  <a:pt x="8114505" y="184810"/>
                  <a:pt x="8135429" y="465603"/>
                  <a:pt x="8132393" y="567446"/>
                </a:cubicBezTo>
                <a:cubicBezTo>
                  <a:pt x="8129357" y="669289"/>
                  <a:pt x="8156647" y="921267"/>
                  <a:pt x="8132393" y="1114057"/>
                </a:cubicBezTo>
                <a:cubicBezTo>
                  <a:pt x="8108139" y="1306847"/>
                  <a:pt x="8152165" y="1414605"/>
                  <a:pt x="8132393" y="1576574"/>
                </a:cubicBezTo>
                <a:cubicBezTo>
                  <a:pt x="8112621" y="1738543"/>
                  <a:pt x="8126399" y="2063987"/>
                  <a:pt x="8132393" y="2186256"/>
                </a:cubicBezTo>
                <a:cubicBezTo>
                  <a:pt x="8128738" y="2240777"/>
                  <a:pt x="8096299" y="2268255"/>
                  <a:pt x="8048488" y="2270161"/>
                </a:cubicBezTo>
                <a:cubicBezTo>
                  <a:pt x="7769223" y="2253091"/>
                  <a:pt x="7569430" y="2295697"/>
                  <a:pt x="7225481" y="2270161"/>
                </a:cubicBezTo>
                <a:cubicBezTo>
                  <a:pt x="6881532" y="2244625"/>
                  <a:pt x="6585047" y="2284834"/>
                  <a:pt x="6402474" y="2270161"/>
                </a:cubicBezTo>
                <a:cubicBezTo>
                  <a:pt x="6219901" y="2255488"/>
                  <a:pt x="6096484" y="2254178"/>
                  <a:pt x="5898051" y="2270161"/>
                </a:cubicBezTo>
                <a:cubicBezTo>
                  <a:pt x="5699618" y="2286144"/>
                  <a:pt x="5453598" y="2294109"/>
                  <a:pt x="5075044" y="2270161"/>
                </a:cubicBezTo>
                <a:cubicBezTo>
                  <a:pt x="4696490" y="2246213"/>
                  <a:pt x="4516355" y="2288112"/>
                  <a:pt x="4331683" y="2270161"/>
                </a:cubicBezTo>
                <a:cubicBezTo>
                  <a:pt x="4147011" y="2252210"/>
                  <a:pt x="4068519" y="2258353"/>
                  <a:pt x="3906905" y="2270161"/>
                </a:cubicBezTo>
                <a:cubicBezTo>
                  <a:pt x="3745291" y="2281969"/>
                  <a:pt x="3387302" y="2255795"/>
                  <a:pt x="3083898" y="2270161"/>
                </a:cubicBezTo>
                <a:cubicBezTo>
                  <a:pt x="2780494" y="2284527"/>
                  <a:pt x="2803703" y="2267691"/>
                  <a:pt x="2659120" y="2270161"/>
                </a:cubicBezTo>
                <a:cubicBezTo>
                  <a:pt x="2514537" y="2272631"/>
                  <a:pt x="2139295" y="2277927"/>
                  <a:pt x="1915759" y="2270161"/>
                </a:cubicBezTo>
                <a:cubicBezTo>
                  <a:pt x="1692223" y="2262395"/>
                  <a:pt x="1458891" y="2296960"/>
                  <a:pt x="1331690" y="2270161"/>
                </a:cubicBezTo>
                <a:cubicBezTo>
                  <a:pt x="1204489" y="2243362"/>
                  <a:pt x="550960" y="2218223"/>
                  <a:pt x="83905" y="2270161"/>
                </a:cubicBezTo>
                <a:cubicBezTo>
                  <a:pt x="42947" y="2271862"/>
                  <a:pt x="7038" y="2230127"/>
                  <a:pt x="0" y="2186256"/>
                </a:cubicBezTo>
                <a:cubicBezTo>
                  <a:pt x="-19435" y="2022135"/>
                  <a:pt x="-25" y="1892420"/>
                  <a:pt x="0" y="1702715"/>
                </a:cubicBezTo>
                <a:cubicBezTo>
                  <a:pt x="25" y="1513010"/>
                  <a:pt x="-8319" y="1411923"/>
                  <a:pt x="0" y="1240198"/>
                </a:cubicBezTo>
                <a:cubicBezTo>
                  <a:pt x="8319" y="1068473"/>
                  <a:pt x="-16909" y="863526"/>
                  <a:pt x="0" y="735634"/>
                </a:cubicBezTo>
                <a:cubicBezTo>
                  <a:pt x="16909" y="607742"/>
                  <a:pt x="-4358" y="389741"/>
                  <a:pt x="0" y="83905"/>
                </a:cubicBezTo>
                <a:close/>
              </a:path>
              <a:path w="8132393" h="2270161" stroke="0" extrusionOk="0">
                <a:moveTo>
                  <a:pt x="0" y="83905"/>
                </a:moveTo>
                <a:cubicBezTo>
                  <a:pt x="3362" y="29128"/>
                  <a:pt x="28074" y="1020"/>
                  <a:pt x="83905" y="0"/>
                </a:cubicBezTo>
                <a:cubicBezTo>
                  <a:pt x="342767" y="-18580"/>
                  <a:pt x="495157" y="27246"/>
                  <a:pt x="667974" y="0"/>
                </a:cubicBezTo>
                <a:cubicBezTo>
                  <a:pt x="840791" y="-27246"/>
                  <a:pt x="1155850" y="-13644"/>
                  <a:pt x="1490981" y="0"/>
                </a:cubicBezTo>
                <a:cubicBezTo>
                  <a:pt x="1826112" y="13644"/>
                  <a:pt x="1880735" y="-5036"/>
                  <a:pt x="2154697" y="0"/>
                </a:cubicBezTo>
                <a:cubicBezTo>
                  <a:pt x="2428659" y="5036"/>
                  <a:pt x="2679523" y="-20379"/>
                  <a:pt x="2898058" y="0"/>
                </a:cubicBezTo>
                <a:cubicBezTo>
                  <a:pt x="3116593" y="20379"/>
                  <a:pt x="3123661" y="9313"/>
                  <a:pt x="3322835" y="0"/>
                </a:cubicBezTo>
                <a:cubicBezTo>
                  <a:pt x="3522009" y="-9313"/>
                  <a:pt x="3622552" y="222"/>
                  <a:pt x="3747613" y="0"/>
                </a:cubicBezTo>
                <a:cubicBezTo>
                  <a:pt x="3872674" y="-222"/>
                  <a:pt x="4041714" y="-6202"/>
                  <a:pt x="4331683" y="0"/>
                </a:cubicBezTo>
                <a:cubicBezTo>
                  <a:pt x="4621652" y="6202"/>
                  <a:pt x="4645893" y="14067"/>
                  <a:pt x="4836106" y="0"/>
                </a:cubicBezTo>
                <a:cubicBezTo>
                  <a:pt x="5026319" y="-14067"/>
                  <a:pt x="5153498" y="1604"/>
                  <a:pt x="5340530" y="0"/>
                </a:cubicBezTo>
                <a:cubicBezTo>
                  <a:pt x="5527562" y="-1604"/>
                  <a:pt x="5679542" y="5179"/>
                  <a:pt x="5924599" y="0"/>
                </a:cubicBezTo>
                <a:cubicBezTo>
                  <a:pt x="6169656" y="-5179"/>
                  <a:pt x="6360992" y="39551"/>
                  <a:pt x="6747606" y="0"/>
                </a:cubicBezTo>
                <a:cubicBezTo>
                  <a:pt x="7134220" y="-39551"/>
                  <a:pt x="7711855" y="29897"/>
                  <a:pt x="8048488" y="0"/>
                </a:cubicBezTo>
                <a:cubicBezTo>
                  <a:pt x="8097746" y="9734"/>
                  <a:pt x="8132401" y="34785"/>
                  <a:pt x="8132393" y="83905"/>
                </a:cubicBezTo>
                <a:cubicBezTo>
                  <a:pt x="8126230" y="333942"/>
                  <a:pt x="8154321" y="436397"/>
                  <a:pt x="8132393" y="609493"/>
                </a:cubicBezTo>
                <a:cubicBezTo>
                  <a:pt x="8110465" y="782589"/>
                  <a:pt x="8126833" y="941687"/>
                  <a:pt x="8132393" y="1114057"/>
                </a:cubicBezTo>
                <a:cubicBezTo>
                  <a:pt x="8137953" y="1286427"/>
                  <a:pt x="8121595" y="1366307"/>
                  <a:pt x="8132393" y="1597598"/>
                </a:cubicBezTo>
                <a:cubicBezTo>
                  <a:pt x="8143191" y="1828889"/>
                  <a:pt x="8141246" y="1931351"/>
                  <a:pt x="8132393" y="2186256"/>
                </a:cubicBezTo>
                <a:cubicBezTo>
                  <a:pt x="8134699" y="2235234"/>
                  <a:pt x="8096027" y="2278766"/>
                  <a:pt x="8048488" y="2270161"/>
                </a:cubicBezTo>
                <a:cubicBezTo>
                  <a:pt x="7823213" y="2252806"/>
                  <a:pt x="7716114" y="2245582"/>
                  <a:pt x="7544064" y="2270161"/>
                </a:cubicBezTo>
                <a:cubicBezTo>
                  <a:pt x="7372014" y="2294740"/>
                  <a:pt x="7153397" y="2287040"/>
                  <a:pt x="6959995" y="2270161"/>
                </a:cubicBezTo>
                <a:cubicBezTo>
                  <a:pt x="6766593" y="2253282"/>
                  <a:pt x="6468814" y="2235645"/>
                  <a:pt x="6136988" y="2270161"/>
                </a:cubicBezTo>
                <a:cubicBezTo>
                  <a:pt x="5805162" y="2304677"/>
                  <a:pt x="5882226" y="2263172"/>
                  <a:pt x="5632564" y="2270161"/>
                </a:cubicBezTo>
                <a:cubicBezTo>
                  <a:pt x="5382902" y="2277150"/>
                  <a:pt x="5175807" y="2233229"/>
                  <a:pt x="4809558" y="2270161"/>
                </a:cubicBezTo>
                <a:cubicBezTo>
                  <a:pt x="4443309" y="2307093"/>
                  <a:pt x="4446151" y="2267795"/>
                  <a:pt x="4305134" y="2270161"/>
                </a:cubicBezTo>
                <a:cubicBezTo>
                  <a:pt x="4164117" y="2272527"/>
                  <a:pt x="3978107" y="2250155"/>
                  <a:pt x="3800710" y="2270161"/>
                </a:cubicBezTo>
                <a:cubicBezTo>
                  <a:pt x="3623313" y="2290167"/>
                  <a:pt x="3249168" y="2268437"/>
                  <a:pt x="3057349" y="2270161"/>
                </a:cubicBezTo>
                <a:cubicBezTo>
                  <a:pt x="2865530" y="2271885"/>
                  <a:pt x="2660704" y="2285442"/>
                  <a:pt x="2473280" y="2270161"/>
                </a:cubicBezTo>
                <a:cubicBezTo>
                  <a:pt x="2285856" y="2254880"/>
                  <a:pt x="2235096" y="2260063"/>
                  <a:pt x="2048502" y="2270161"/>
                </a:cubicBezTo>
                <a:cubicBezTo>
                  <a:pt x="1861908" y="2280259"/>
                  <a:pt x="1584353" y="2282650"/>
                  <a:pt x="1384787" y="2270161"/>
                </a:cubicBezTo>
                <a:cubicBezTo>
                  <a:pt x="1185221" y="2257672"/>
                  <a:pt x="940124" y="2245257"/>
                  <a:pt x="800717" y="2270161"/>
                </a:cubicBezTo>
                <a:cubicBezTo>
                  <a:pt x="661310" y="2295066"/>
                  <a:pt x="268230" y="2303661"/>
                  <a:pt x="83905" y="2270161"/>
                </a:cubicBezTo>
                <a:cubicBezTo>
                  <a:pt x="45424" y="2278474"/>
                  <a:pt x="-7764" y="2225889"/>
                  <a:pt x="0" y="2186256"/>
                </a:cubicBezTo>
                <a:cubicBezTo>
                  <a:pt x="-24545" y="2034774"/>
                  <a:pt x="20306" y="1789783"/>
                  <a:pt x="0" y="1660668"/>
                </a:cubicBezTo>
                <a:cubicBezTo>
                  <a:pt x="-20306" y="1531553"/>
                  <a:pt x="-20749" y="1251782"/>
                  <a:pt x="0" y="1093033"/>
                </a:cubicBezTo>
                <a:cubicBezTo>
                  <a:pt x="20749" y="934284"/>
                  <a:pt x="10596" y="751103"/>
                  <a:pt x="0" y="588469"/>
                </a:cubicBezTo>
                <a:cubicBezTo>
                  <a:pt x="-10596" y="425835"/>
                  <a:pt x="20355" y="248084"/>
                  <a:pt x="0" y="83905"/>
                </a:cubicBezTo>
                <a:close/>
              </a:path>
            </a:pathLst>
          </a:custGeom>
          <a:solidFill>
            <a:srgbClr val="FAF7F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369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975AC578-CDFE-4B34-B9D9-A9A3BA88EEDB}"/>
              </a:ext>
            </a:extLst>
          </p:cNvPr>
          <p:cNvSpPr txBox="1"/>
          <p:nvPr/>
        </p:nvSpPr>
        <p:spPr>
          <a:xfrm>
            <a:off x="351698" y="391708"/>
            <a:ext cx="777339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ZONE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：心流</a:t>
            </a:r>
          </a:p>
        </p:txBody>
      </p:sp>
      <p:sp>
        <p:nvSpPr>
          <p:cNvPr id="4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019DC74F-7681-4845-8248-AA18DCA3C13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B133BDED-DB5B-4B01-801E-8F9B7D721A5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B64327-6D35-43E7-8103-94CF51129C12}"/>
              </a:ext>
            </a:extLst>
          </p:cNvPr>
          <p:cNvSpPr/>
          <p:nvPr/>
        </p:nvSpPr>
        <p:spPr>
          <a:xfrm>
            <a:off x="845197" y="3611683"/>
            <a:ext cx="7279899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b="1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如何在你的學習過程中，達成這三個條件呢？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C2E5DE-6C69-4F7E-81EF-FADA7E712224}"/>
              </a:ext>
            </a:extLst>
          </p:cNvPr>
          <p:cNvSpPr/>
          <p:nvPr/>
        </p:nvSpPr>
        <p:spPr>
          <a:xfrm>
            <a:off x="845198" y="1326430"/>
            <a:ext cx="7279899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你必須待在學習區</a:t>
            </a: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你對自己的表現好壞，可以得到清楚的回饋</a:t>
            </a: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你的注意力要非常集中</a:t>
            </a:r>
          </a:p>
        </p:txBody>
      </p:sp>
      <p:pic>
        <p:nvPicPr>
          <p:cNvPr id="7" name="圖片 6" descr="一張含有 文字, 文件 的圖片&#10;&#10;自動產生的描述">
            <a:extLst>
              <a:ext uri="{FF2B5EF4-FFF2-40B4-BE49-F238E27FC236}">
                <a16:creationId xmlns:a16="http://schemas.microsoft.com/office/drawing/2014/main" id="{0F546071-A3D2-45CD-930C-0FF0A82903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967">
            <a:off x="7583128" y="1041751"/>
            <a:ext cx="1205841" cy="1020443"/>
          </a:xfrm>
          <a:prstGeom prst="rect">
            <a:avLst/>
          </a:prstGeom>
          <a:effectLst>
            <a:outerShdw blurRad="12700" dist="38100" dir="2400000" algn="tl" rotWithShape="0">
              <a:srgbClr val="56321B">
                <a:alpha val="26000"/>
              </a:srgb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B62D2F2-DFC9-494D-B5A4-D974DB6D0F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929">
            <a:off x="7457389" y="1207617"/>
            <a:ext cx="451213" cy="451213"/>
          </a:xfrm>
          <a:prstGeom prst="rect">
            <a:avLst/>
          </a:prstGeom>
          <a:effectLst>
            <a:outerShdw blurRad="12700" dist="38100" dir="2400000" algn="tl" rotWithShape="0">
              <a:srgbClr val="56321B">
                <a:alpha val="26000"/>
              </a:srgbClr>
            </a:outerShdw>
          </a:effectLst>
        </p:spPr>
      </p:pic>
      <p:pic>
        <p:nvPicPr>
          <p:cNvPr id="16" name="圖片 15" descr="一張含有 文字, 捆綁, 外殼, 信封 的圖片&#10;&#10;自動產生的描述">
            <a:extLst>
              <a:ext uri="{FF2B5EF4-FFF2-40B4-BE49-F238E27FC236}">
                <a16:creationId xmlns:a16="http://schemas.microsoft.com/office/drawing/2014/main" id="{FA18E8FC-1CC8-47D1-9F1A-394D9171E0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5368">
            <a:off x="8152505" y="1372003"/>
            <a:ext cx="573233" cy="737987"/>
          </a:xfrm>
          <a:prstGeom prst="rect">
            <a:avLst/>
          </a:prstGeom>
          <a:effectLst>
            <a:outerShdw blurRad="12700" dist="38100" dir="2400000" algn="tl" rotWithShape="0">
              <a:srgbClr val="56321B">
                <a:alpha val="26000"/>
              </a:srgbClr>
            </a:outerShdw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C479F71-9DF0-4462-8883-6B4B026B0B0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8998">
            <a:off x="8572406" y="1573034"/>
            <a:ext cx="255883" cy="277300"/>
          </a:xfrm>
          <a:prstGeom prst="rect">
            <a:avLst/>
          </a:prstGeom>
          <a:effectLst>
            <a:outerShdw blurRad="12700" dist="38100" dir="2400000" algn="tl" rotWithShape="0">
              <a:srgbClr val="56321B">
                <a:alpha val="2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9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左大括弧 3">
            <a:extLst>
              <a:ext uri="{FF2B5EF4-FFF2-40B4-BE49-F238E27FC236}">
                <a16:creationId xmlns:a16="http://schemas.microsoft.com/office/drawing/2014/main" id="{A44F7750-6879-431D-8049-2D70768C4B0E}"/>
              </a:ext>
            </a:extLst>
          </p:cNvPr>
          <p:cNvSpPr/>
          <p:nvPr/>
        </p:nvSpPr>
        <p:spPr>
          <a:xfrm>
            <a:off x="1847996" y="1461263"/>
            <a:ext cx="398809" cy="1244408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C39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的作者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99068F5-D937-4D25-A08D-D35F249C2FB9}"/>
              </a:ext>
            </a:extLst>
          </p:cNvPr>
          <p:cNvGrpSpPr/>
          <p:nvPr/>
        </p:nvGrpSpPr>
        <p:grpSpPr>
          <a:xfrm>
            <a:off x="633211" y="1302308"/>
            <a:ext cx="1247291" cy="1765628"/>
            <a:chOff x="2561265" y="2093265"/>
            <a:chExt cx="1352278" cy="1781736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B38DD14-759C-499F-A4E6-BDF0237AD388}"/>
                </a:ext>
              </a:extLst>
            </p:cNvPr>
            <p:cNvGrpSpPr/>
            <p:nvPr/>
          </p:nvGrpSpPr>
          <p:grpSpPr>
            <a:xfrm>
              <a:off x="2568836" y="2093265"/>
              <a:ext cx="1344707" cy="1781736"/>
              <a:chOff x="1136276" y="1952295"/>
              <a:chExt cx="1344707" cy="1781736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D8F21A6-AA46-437F-BEB0-7B6C8CCE09EE}"/>
                  </a:ext>
                </a:extLst>
              </p:cNvPr>
              <p:cNvSpPr/>
              <p:nvPr/>
            </p:nvSpPr>
            <p:spPr>
              <a:xfrm>
                <a:off x="1136276" y="1952295"/>
                <a:ext cx="1344707" cy="178173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9" name="直線接點 8">
                <a:extLst>
                  <a:ext uri="{FF2B5EF4-FFF2-40B4-BE49-F238E27FC236}">
                    <a16:creationId xmlns:a16="http://schemas.microsoft.com/office/drawing/2014/main" id="{2DC3798A-6055-4ECB-8296-DE6CBF573636}"/>
                  </a:ext>
                </a:extLst>
              </p:cNvPr>
              <p:cNvCxnSpPr/>
              <p:nvPr/>
            </p:nvCxnSpPr>
            <p:spPr>
              <a:xfrm>
                <a:off x="2292728" y="1953260"/>
                <a:ext cx="0" cy="17682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>
                <a:extLst>
                  <a:ext uri="{FF2B5EF4-FFF2-40B4-BE49-F238E27FC236}">
                    <a16:creationId xmlns:a16="http://schemas.microsoft.com/office/drawing/2014/main" id="{5D547534-660E-4320-A2E6-52EBB83A8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728" y="2555437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7AEFDC20-68FA-4660-86F0-D3612EAFB77C}"/>
                  </a:ext>
                </a:extLst>
              </p:cNvPr>
              <p:cNvCxnSpPr/>
              <p:nvPr/>
            </p:nvCxnSpPr>
            <p:spPr>
              <a:xfrm>
                <a:off x="2292728" y="3139888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D88C282D-AD6A-4596-BEB3-CD61F7591B85}"/>
                  </a:ext>
                </a:extLst>
              </p:cNvPr>
              <p:cNvCxnSpPr/>
              <p:nvPr/>
            </p:nvCxnSpPr>
            <p:spPr>
              <a:xfrm>
                <a:off x="2292728" y="3607248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73153EC9-3B33-4C67-BEB4-3B8853BAF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728" y="2103317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34A2DD3-4929-472E-9D6F-E93864DA4819}"/>
                  </a:ext>
                </a:extLst>
              </p:cNvPr>
              <p:cNvSpPr/>
              <p:nvPr/>
            </p:nvSpPr>
            <p:spPr>
              <a:xfrm>
                <a:off x="1211580" y="2053590"/>
                <a:ext cx="556255" cy="1289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797B7E1-1920-47B5-9108-E4C3F28E6050}"/>
                  </a:ext>
                </a:extLst>
              </p:cNvPr>
              <p:cNvSpPr/>
              <p:nvPr/>
            </p:nvSpPr>
            <p:spPr>
              <a:xfrm>
                <a:off x="1238260" y="2078454"/>
                <a:ext cx="502895" cy="1239663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4C02D88-7BAE-403A-ACA2-8CAB0331CDB8}"/>
                </a:ext>
              </a:extLst>
            </p:cNvPr>
            <p:cNvSpPr txBox="1"/>
            <p:nvPr/>
          </p:nvSpPr>
          <p:spPr>
            <a:xfrm>
              <a:off x="2561265" y="2244287"/>
              <a:ext cx="667365" cy="11963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TW" altLang="en-US" sz="28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道德經</a:t>
              </a:r>
            </a:p>
          </p:txBody>
        </p:sp>
      </p:grp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D7D9FFE-7861-431F-A2FC-A27CD520E13D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老子概述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87E5B88-1F32-4126-85A1-FADF4C806135}"/>
              </a:ext>
            </a:extLst>
          </p:cNvPr>
          <p:cNvSpPr/>
          <p:nvPr/>
        </p:nvSpPr>
        <p:spPr>
          <a:xfrm>
            <a:off x="2222196" y="1144334"/>
            <a:ext cx="6210637" cy="633857"/>
          </a:xfrm>
          <a:custGeom>
            <a:avLst/>
            <a:gdLst>
              <a:gd name="connsiteX0" fmla="*/ 0 w 6210637"/>
              <a:gd name="connsiteY0" fmla="*/ 105645 h 633857"/>
              <a:gd name="connsiteX1" fmla="*/ 105645 w 6210637"/>
              <a:gd name="connsiteY1" fmla="*/ 0 h 633857"/>
              <a:gd name="connsiteX2" fmla="*/ 592259 w 6210637"/>
              <a:gd name="connsiteY2" fmla="*/ 0 h 633857"/>
              <a:gd name="connsiteX3" fmla="*/ 1078872 w 6210637"/>
              <a:gd name="connsiteY3" fmla="*/ 0 h 633857"/>
              <a:gd name="connsiteX4" fmla="*/ 1745467 w 6210637"/>
              <a:gd name="connsiteY4" fmla="*/ 0 h 633857"/>
              <a:gd name="connsiteX5" fmla="*/ 2352067 w 6210637"/>
              <a:gd name="connsiteY5" fmla="*/ 0 h 633857"/>
              <a:gd name="connsiteX6" fmla="*/ 2898674 w 6210637"/>
              <a:gd name="connsiteY6" fmla="*/ 0 h 633857"/>
              <a:gd name="connsiteX7" fmla="*/ 3505275 w 6210637"/>
              <a:gd name="connsiteY7" fmla="*/ 0 h 633857"/>
              <a:gd name="connsiteX8" fmla="*/ 4171869 w 6210637"/>
              <a:gd name="connsiteY8" fmla="*/ 0 h 633857"/>
              <a:gd name="connsiteX9" fmla="*/ 4898457 w 6210637"/>
              <a:gd name="connsiteY9" fmla="*/ 0 h 633857"/>
              <a:gd name="connsiteX10" fmla="*/ 6104992 w 6210637"/>
              <a:gd name="connsiteY10" fmla="*/ 0 h 633857"/>
              <a:gd name="connsiteX11" fmla="*/ 6210637 w 6210637"/>
              <a:gd name="connsiteY11" fmla="*/ 105645 h 633857"/>
              <a:gd name="connsiteX12" fmla="*/ 6210637 w 6210637"/>
              <a:gd name="connsiteY12" fmla="*/ 528212 h 633857"/>
              <a:gd name="connsiteX13" fmla="*/ 6104992 w 6210637"/>
              <a:gd name="connsiteY13" fmla="*/ 633857 h 633857"/>
              <a:gd name="connsiteX14" fmla="*/ 5438398 w 6210637"/>
              <a:gd name="connsiteY14" fmla="*/ 633857 h 633857"/>
              <a:gd name="connsiteX15" fmla="*/ 4651817 w 6210637"/>
              <a:gd name="connsiteY15" fmla="*/ 633857 h 633857"/>
              <a:gd name="connsiteX16" fmla="*/ 4165203 w 6210637"/>
              <a:gd name="connsiteY16" fmla="*/ 633857 h 633857"/>
              <a:gd name="connsiteX17" fmla="*/ 3558602 w 6210637"/>
              <a:gd name="connsiteY17" fmla="*/ 633857 h 633857"/>
              <a:gd name="connsiteX18" fmla="*/ 2892008 w 6210637"/>
              <a:gd name="connsiteY18" fmla="*/ 633857 h 633857"/>
              <a:gd name="connsiteX19" fmla="*/ 2345401 w 6210637"/>
              <a:gd name="connsiteY19" fmla="*/ 633857 h 633857"/>
              <a:gd name="connsiteX20" fmla="*/ 1678807 w 6210637"/>
              <a:gd name="connsiteY20" fmla="*/ 633857 h 633857"/>
              <a:gd name="connsiteX21" fmla="*/ 892226 w 6210637"/>
              <a:gd name="connsiteY21" fmla="*/ 633857 h 633857"/>
              <a:gd name="connsiteX22" fmla="*/ 105645 w 6210637"/>
              <a:gd name="connsiteY22" fmla="*/ 633857 h 633857"/>
              <a:gd name="connsiteX23" fmla="*/ 0 w 6210637"/>
              <a:gd name="connsiteY23" fmla="*/ 528212 h 633857"/>
              <a:gd name="connsiteX24" fmla="*/ 0 w 6210637"/>
              <a:gd name="connsiteY24" fmla="*/ 105645 h 63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10637" h="633857" fill="none" extrusionOk="0">
                <a:moveTo>
                  <a:pt x="0" y="105645"/>
                </a:moveTo>
                <a:cubicBezTo>
                  <a:pt x="12704" y="42521"/>
                  <a:pt x="44680" y="-9885"/>
                  <a:pt x="105645" y="0"/>
                </a:cubicBezTo>
                <a:cubicBezTo>
                  <a:pt x="294684" y="-4460"/>
                  <a:pt x="452446" y="-3661"/>
                  <a:pt x="592259" y="0"/>
                </a:cubicBezTo>
                <a:cubicBezTo>
                  <a:pt x="732072" y="3661"/>
                  <a:pt x="835846" y="-1568"/>
                  <a:pt x="1078872" y="0"/>
                </a:cubicBezTo>
                <a:cubicBezTo>
                  <a:pt x="1321898" y="1568"/>
                  <a:pt x="1496388" y="-24546"/>
                  <a:pt x="1745467" y="0"/>
                </a:cubicBezTo>
                <a:cubicBezTo>
                  <a:pt x="1994547" y="24546"/>
                  <a:pt x="2158629" y="-21798"/>
                  <a:pt x="2352067" y="0"/>
                </a:cubicBezTo>
                <a:cubicBezTo>
                  <a:pt x="2545505" y="21798"/>
                  <a:pt x="2711331" y="-13272"/>
                  <a:pt x="2898674" y="0"/>
                </a:cubicBezTo>
                <a:cubicBezTo>
                  <a:pt x="3086017" y="13272"/>
                  <a:pt x="3315963" y="19317"/>
                  <a:pt x="3505275" y="0"/>
                </a:cubicBezTo>
                <a:cubicBezTo>
                  <a:pt x="3694587" y="-19317"/>
                  <a:pt x="3874598" y="10029"/>
                  <a:pt x="4171869" y="0"/>
                </a:cubicBezTo>
                <a:cubicBezTo>
                  <a:pt x="4469140" y="-10029"/>
                  <a:pt x="4536416" y="-26526"/>
                  <a:pt x="4898457" y="0"/>
                </a:cubicBezTo>
                <a:cubicBezTo>
                  <a:pt x="5260498" y="26526"/>
                  <a:pt x="5521277" y="22495"/>
                  <a:pt x="6104992" y="0"/>
                </a:cubicBezTo>
                <a:cubicBezTo>
                  <a:pt x="6157158" y="-12731"/>
                  <a:pt x="6221647" y="43573"/>
                  <a:pt x="6210637" y="105645"/>
                </a:cubicBezTo>
                <a:cubicBezTo>
                  <a:pt x="6212637" y="215227"/>
                  <a:pt x="6211813" y="418068"/>
                  <a:pt x="6210637" y="528212"/>
                </a:cubicBezTo>
                <a:cubicBezTo>
                  <a:pt x="6209992" y="581294"/>
                  <a:pt x="6163539" y="632412"/>
                  <a:pt x="6104992" y="633857"/>
                </a:cubicBezTo>
                <a:cubicBezTo>
                  <a:pt x="5804345" y="627358"/>
                  <a:pt x="5671760" y="619766"/>
                  <a:pt x="5438398" y="633857"/>
                </a:cubicBezTo>
                <a:cubicBezTo>
                  <a:pt x="5205036" y="647948"/>
                  <a:pt x="4875799" y="618609"/>
                  <a:pt x="4651817" y="633857"/>
                </a:cubicBezTo>
                <a:cubicBezTo>
                  <a:pt x="4427835" y="649105"/>
                  <a:pt x="4377344" y="621374"/>
                  <a:pt x="4165203" y="633857"/>
                </a:cubicBezTo>
                <a:cubicBezTo>
                  <a:pt x="3953062" y="646340"/>
                  <a:pt x="3802554" y="660689"/>
                  <a:pt x="3558602" y="633857"/>
                </a:cubicBezTo>
                <a:cubicBezTo>
                  <a:pt x="3314650" y="607025"/>
                  <a:pt x="3082057" y="605882"/>
                  <a:pt x="2892008" y="633857"/>
                </a:cubicBezTo>
                <a:cubicBezTo>
                  <a:pt x="2701959" y="661832"/>
                  <a:pt x="2491930" y="610615"/>
                  <a:pt x="2345401" y="633857"/>
                </a:cubicBezTo>
                <a:cubicBezTo>
                  <a:pt x="2198872" y="657099"/>
                  <a:pt x="1859266" y="645149"/>
                  <a:pt x="1678807" y="633857"/>
                </a:cubicBezTo>
                <a:cubicBezTo>
                  <a:pt x="1498348" y="622565"/>
                  <a:pt x="1195044" y="612643"/>
                  <a:pt x="892226" y="633857"/>
                </a:cubicBezTo>
                <a:cubicBezTo>
                  <a:pt x="589408" y="655071"/>
                  <a:pt x="413642" y="594650"/>
                  <a:pt x="105645" y="633857"/>
                </a:cubicBezTo>
                <a:cubicBezTo>
                  <a:pt x="45667" y="634573"/>
                  <a:pt x="9569" y="592099"/>
                  <a:pt x="0" y="528212"/>
                </a:cubicBezTo>
                <a:cubicBezTo>
                  <a:pt x="18419" y="402439"/>
                  <a:pt x="17635" y="312849"/>
                  <a:pt x="0" y="105645"/>
                </a:cubicBezTo>
                <a:close/>
              </a:path>
              <a:path w="6210637" h="633857" stroke="0" extrusionOk="0">
                <a:moveTo>
                  <a:pt x="0" y="105645"/>
                </a:moveTo>
                <a:cubicBezTo>
                  <a:pt x="5020" y="34700"/>
                  <a:pt x="40686" y="711"/>
                  <a:pt x="105645" y="0"/>
                </a:cubicBezTo>
                <a:cubicBezTo>
                  <a:pt x="232914" y="-17939"/>
                  <a:pt x="425029" y="7307"/>
                  <a:pt x="712246" y="0"/>
                </a:cubicBezTo>
                <a:cubicBezTo>
                  <a:pt x="999463" y="-7307"/>
                  <a:pt x="1203791" y="23841"/>
                  <a:pt x="1498827" y="0"/>
                </a:cubicBezTo>
                <a:cubicBezTo>
                  <a:pt x="1793863" y="-23841"/>
                  <a:pt x="2007776" y="1607"/>
                  <a:pt x="2165421" y="0"/>
                </a:cubicBezTo>
                <a:cubicBezTo>
                  <a:pt x="2323066" y="-1607"/>
                  <a:pt x="2562541" y="-4216"/>
                  <a:pt x="2892008" y="0"/>
                </a:cubicBezTo>
                <a:cubicBezTo>
                  <a:pt x="3221475" y="4216"/>
                  <a:pt x="3187246" y="-15490"/>
                  <a:pt x="3378622" y="0"/>
                </a:cubicBezTo>
                <a:cubicBezTo>
                  <a:pt x="3569998" y="15490"/>
                  <a:pt x="3702892" y="18790"/>
                  <a:pt x="3865236" y="0"/>
                </a:cubicBezTo>
                <a:cubicBezTo>
                  <a:pt x="4027580" y="-18790"/>
                  <a:pt x="4192536" y="5839"/>
                  <a:pt x="4471836" y="0"/>
                </a:cubicBezTo>
                <a:cubicBezTo>
                  <a:pt x="4751136" y="-5839"/>
                  <a:pt x="4828637" y="-4013"/>
                  <a:pt x="5018444" y="0"/>
                </a:cubicBezTo>
                <a:cubicBezTo>
                  <a:pt x="5208251" y="4013"/>
                  <a:pt x="5564088" y="37261"/>
                  <a:pt x="6104992" y="0"/>
                </a:cubicBezTo>
                <a:cubicBezTo>
                  <a:pt x="6160908" y="5846"/>
                  <a:pt x="6213242" y="47163"/>
                  <a:pt x="6210637" y="105645"/>
                </a:cubicBezTo>
                <a:cubicBezTo>
                  <a:pt x="6223089" y="210495"/>
                  <a:pt x="6202873" y="403237"/>
                  <a:pt x="6210637" y="528212"/>
                </a:cubicBezTo>
                <a:cubicBezTo>
                  <a:pt x="6213136" y="594894"/>
                  <a:pt x="6163370" y="623249"/>
                  <a:pt x="6104992" y="633857"/>
                </a:cubicBezTo>
                <a:cubicBezTo>
                  <a:pt x="5915232" y="645209"/>
                  <a:pt x="5757083" y="621876"/>
                  <a:pt x="5438398" y="633857"/>
                </a:cubicBezTo>
                <a:cubicBezTo>
                  <a:pt x="5119713" y="645838"/>
                  <a:pt x="5099963" y="607685"/>
                  <a:pt x="4831797" y="633857"/>
                </a:cubicBezTo>
                <a:cubicBezTo>
                  <a:pt x="4563631" y="660029"/>
                  <a:pt x="4478209" y="646558"/>
                  <a:pt x="4285190" y="633857"/>
                </a:cubicBezTo>
                <a:cubicBezTo>
                  <a:pt x="4092171" y="621156"/>
                  <a:pt x="3922830" y="630638"/>
                  <a:pt x="3738583" y="633857"/>
                </a:cubicBezTo>
                <a:cubicBezTo>
                  <a:pt x="3554336" y="637076"/>
                  <a:pt x="3433596" y="626712"/>
                  <a:pt x="3191976" y="633857"/>
                </a:cubicBezTo>
                <a:cubicBezTo>
                  <a:pt x="2950356" y="641002"/>
                  <a:pt x="2748390" y="664046"/>
                  <a:pt x="2405395" y="633857"/>
                </a:cubicBezTo>
                <a:cubicBezTo>
                  <a:pt x="2062400" y="603668"/>
                  <a:pt x="1914474" y="648582"/>
                  <a:pt x="1678807" y="633857"/>
                </a:cubicBezTo>
                <a:cubicBezTo>
                  <a:pt x="1443140" y="619132"/>
                  <a:pt x="1352879" y="621152"/>
                  <a:pt x="1072206" y="633857"/>
                </a:cubicBezTo>
                <a:cubicBezTo>
                  <a:pt x="791533" y="646562"/>
                  <a:pt x="461876" y="653625"/>
                  <a:pt x="105645" y="633857"/>
                </a:cubicBezTo>
                <a:cubicBezTo>
                  <a:pt x="50057" y="634843"/>
                  <a:pt x="14144" y="584898"/>
                  <a:pt x="0" y="528212"/>
                </a:cubicBezTo>
                <a:cubicBezTo>
                  <a:pt x="13703" y="383237"/>
                  <a:pt x="-18243" y="193949"/>
                  <a:pt x="0" y="105645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7B05527-BDD3-48FC-B59E-1E9C96E454B7}"/>
              </a:ext>
            </a:extLst>
          </p:cNvPr>
          <p:cNvSpPr/>
          <p:nvPr/>
        </p:nvSpPr>
        <p:spPr>
          <a:xfrm>
            <a:off x="2222196" y="1199652"/>
            <a:ext cx="6210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內容是「言道德之意」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6C886235-365E-4D6D-878E-837665C536AE}"/>
              </a:ext>
            </a:extLst>
          </p:cNvPr>
          <p:cNvGrpSpPr/>
          <p:nvPr/>
        </p:nvGrpSpPr>
        <p:grpSpPr>
          <a:xfrm>
            <a:off x="2225858" y="2054246"/>
            <a:ext cx="3128466" cy="1244408"/>
            <a:chOff x="2431957" y="2669177"/>
            <a:chExt cx="3128466" cy="1244408"/>
          </a:xfrm>
        </p:grpSpPr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33D5BA8D-5A50-43B1-9222-0DF0A11F470C}"/>
                </a:ext>
              </a:extLst>
            </p:cNvPr>
            <p:cNvSpPr/>
            <p:nvPr/>
          </p:nvSpPr>
          <p:spPr>
            <a:xfrm>
              <a:off x="2431957" y="2669177"/>
              <a:ext cx="3128466" cy="1244408"/>
            </a:xfrm>
            <a:custGeom>
              <a:avLst/>
              <a:gdLst>
                <a:gd name="connsiteX0" fmla="*/ 0 w 3128466"/>
                <a:gd name="connsiteY0" fmla="*/ 68617 h 1244408"/>
                <a:gd name="connsiteX1" fmla="*/ 68617 w 3128466"/>
                <a:gd name="connsiteY1" fmla="*/ 0 h 1244408"/>
                <a:gd name="connsiteX2" fmla="*/ 726688 w 3128466"/>
                <a:gd name="connsiteY2" fmla="*/ 0 h 1244408"/>
                <a:gd name="connsiteX3" fmla="*/ 1265110 w 3128466"/>
                <a:gd name="connsiteY3" fmla="*/ 0 h 1244408"/>
                <a:gd name="connsiteX4" fmla="*/ 1923181 w 3128466"/>
                <a:gd name="connsiteY4" fmla="*/ 0 h 1244408"/>
                <a:gd name="connsiteX5" fmla="*/ 2461603 w 3128466"/>
                <a:gd name="connsiteY5" fmla="*/ 0 h 1244408"/>
                <a:gd name="connsiteX6" fmla="*/ 3059849 w 3128466"/>
                <a:gd name="connsiteY6" fmla="*/ 0 h 1244408"/>
                <a:gd name="connsiteX7" fmla="*/ 3128466 w 3128466"/>
                <a:gd name="connsiteY7" fmla="*/ 68617 h 1244408"/>
                <a:gd name="connsiteX8" fmla="*/ 3128466 w 3128466"/>
                <a:gd name="connsiteY8" fmla="*/ 611132 h 1244408"/>
                <a:gd name="connsiteX9" fmla="*/ 3128466 w 3128466"/>
                <a:gd name="connsiteY9" fmla="*/ 1175791 h 1244408"/>
                <a:gd name="connsiteX10" fmla="*/ 3059849 w 3128466"/>
                <a:gd name="connsiteY10" fmla="*/ 1244408 h 1244408"/>
                <a:gd name="connsiteX11" fmla="*/ 2551340 w 3128466"/>
                <a:gd name="connsiteY11" fmla="*/ 1244408 h 1244408"/>
                <a:gd name="connsiteX12" fmla="*/ 1953093 w 3128466"/>
                <a:gd name="connsiteY12" fmla="*/ 1244408 h 1244408"/>
                <a:gd name="connsiteX13" fmla="*/ 1324934 w 3128466"/>
                <a:gd name="connsiteY13" fmla="*/ 1244408 h 1244408"/>
                <a:gd name="connsiteX14" fmla="*/ 666863 w 3128466"/>
                <a:gd name="connsiteY14" fmla="*/ 1244408 h 1244408"/>
                <a:gd name="connsiteX15" fmla="*/ 68617 w 3128466"/>
                <a:gd name="connsiteY15" fmla="*/ 1244408 h 1244408"/>
                <a:gd name="connsiteX16" fmla="*/ 0 w 3128466"/>
                <a:gd name="connsiteY16" fmla="*/ 1175791 h 1244408"/>
                <a:gd name="connsiteX17" fmla="*/ 0 w 3128466"/>
                <a:gd name="connsiteY17" fmla="*/ 600061 h 1244408"/>
                <a:gd name="connsiteX18" fmla="*/ 0 w 3128466"/>
                <a:gd name="connsiteY18" fmla="*/ 68617 h 12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28466" h="1244408" fill="none" extrusionOk="0">
                  <a:moveTo>
                    <a:pt x="0" y="68617"/>
                  </a:moveTo>
                  <a:cubicBezTo>
                    <a:pt x="-1150" y="32807"/>
                    <a:pt x="32278" y="3343"/>
                    <a:pt x="68617" y="0"/>
                  </a:cubicBezTo>
                  <a:cubicBezTo>
                    <a:pt x="248302" y="-11244"/>
                    <a:pt x="553156" y="-16927"/>
                    <a:pt x="726688" y="0"/>
                  </a:cubicBezTo>
                  <a:cubicBezTo>
                    <a:pt x="900220" y="16927"/>
                    <a:pt x="1156956" y="-9857"/>
                    <a:pt x="1265110" y="0"/>
                  </a:cubicBezTo>
                  <a:cubicBezTo>
                    <a:pt x="1373264" y="9857"/>
                    <a:pt x="1716985" y="3547"/>
                    <a:pt x="1923181" y="0"/>
                  </a:cubicBezTo>
                  <a:cubicBezTo>
                    <a:pt x="2129377" y="-3547"/>
                    <a:pt x="2293706" y="243"/>
                    <a:pt x="2461603" y="0"/>
                  </a:cubicBezTo>
                  <a:cubicBezTo>
                    <a:pt x="2629500" y="-243"/>
                    <a:pt x="2886855" y="28260"/>
                    <a:pt x="3059849" y="0"/>
                  </a:cubicBezTo>
                  <a:cubicBezTo>
                    <a:pt x="3092314" y="-263"/>
                    <a:pt x="3123357" y="27658"/>
                    <a:pt x="3128466" y="68617"/>
                  </a:cubicBezTo>
                  <a:cubicBezTo>
                    <a:pt x="3106874" y="259648"/>
                    <a:pt x="3108836" y="339998"/>
                    <a:pt x="3128466" y="611132"/>
                  </a:cubicBezTo>
                  <a:cubicBezTo>
                    <a:pt x="3148096" y="882266"/>
                    <a:pt x="3137537" y="1035215"/>
                    <a:pt x="3128466" y="1175791"/>
                  </a:cubicBezTo>
                  <a:cubicBezTo>
                    <a:pt x="3126553" y="1209907"/>
                    <a:pt x="3094170" y="1245938"/>
                    <a:pt x="3059849" y="1244408"/>
                  </a:cubicBezTo>
                  <a:cubicBezTo>
                    <a:pt x="2908421" y="1225043"/>
                    <a:pt x="2662570" y="1264620"/>
                    <a:pt x="2551340" y="1244408"/>
                  </a:cubicBezTo>
                  <a:cubicBezTo>
                    <a:pt x="2440110" y="1224196"/>
                    <a:pt x="2147638" y="1233449"/>
                    <a:pt x="1953093" y="1244408"/>
                  </a:cubicBezTo>
                  <a:cubicBezTo>
                    <a:pt x="1758548" y="1255367"/>
                    <a:pt x="1638127" y="1264713"/>
                    <a:pt x="1324934" y="1244408"/>
                  </a:cubicBezTo>
                  <a:cubicBezTo>
                    <a:pt x="1011741" y="1224103"/>
                    <a:pt x="922721" y="1271574"/>
                    <a:pt x="666863" y="1244408"/>
                  </a:cubicBezTo>
                  <a:cubicBezTo>
                    <a:pt x="411005" y="1217242"/>
                    <a:pt x="251412" y="1217279"/>
                    <a:pt x="68617" y="1244408"/>
                  </a:cubicBezTo>
                  <a:cubicBezTo>
                    <a:pt x="30105" y="1247343"/>
                    <a:pt x="2966" y="1213719"/>
                    <a:pt x="0" y="1175791"/>
                  </a:cubicBezTo>
                  <a:cubicBezTo>
                    <a:pt x="-11506" y="974356"/>
                    <a:pt x="-10693" y="776842"/>
                    <a:pt x="0" y="600061"/>
                  </a:cubicBezTo>
                  <a:cubicBezTo>
                    <a:pt x="10693" y="423280"/>
                    <a:pt x="2529" y="332198"/>
                    <a:pt x="0" y="68617"/>
                  </a:cubicBezTo>
                  <a:close/>
                </a:path>
                <a:path w="3128466" h="1244408" stroke="0" extrusionOk="0">
                  <a:moveTo>
                    <a:pt x="0" y="68617"/>
                  </a:moveTo>
                  <a:cubicBezTo>
                    <a:pt x="1565" y="26792"/>
                    <a:pt x="26850" y="416"/>
                    <a:pt x="68617" y="0"/>
                  </a:cubicBezTo>
                  <a:cubicBezTo>
                    <a:pt x="236517" y="11600"/>
                    <a:pt x="446450" y="-28033"/>
                    <a:pt x="636951" y="0"/>
                  </a:cubicBezTo>
                  <a:cubicBezTo>
                    <a:pt x="827452" y="28033"/>
                    <a:pt x="1068948" y="-16159"/>
                    <a:pt x="1295022" y="0"/>
                  </a:cubicBezTo>
                  <a:cubicBezTo>
                    <a:pt x="1521096" y="16159"/>
                    <a:pt x="1617856" y="19742"/>
                    <a:pt x="1893269" y="0"/>
                  </a:cubicBezTo>
                  <a:cubicBezTo>
                    <a:pt x="2168682" y="-19742"/>
                    <a:pt x="2346234" y="-11530"/>
                    <a:pt x="2521427" y="0"/>
                  </a:cubicBezTo>
                  <a:cubicBezTo>
                    <a:pt x="2696620" y="11530"/>
                    <a:pt x="2898666" y="22757"/>
                    <a:pt x="3059849" y="0"/>
                  </a:cubicBezTo>
                  <a:cubicBezTo>
                    <a:pt x="3097864" y="8115"/>
                    <a:pt x="3133050" y="29173"/>
                    <a:pt x="3128466" y="68617"/>
                  </a:cubicBezTo>
                  <a:cubicBezTo>
                    <a:pt x="3118221" y="230075"/>
                    <a:pt x="3134442" y="448386"/>
                    <a:pt x="3128466" y="633276"/>
                  </a:cubicBezTo>
                  <a:cubicBezTo>
                    <a:pt x="3122490" y="818166"/>
                    <a:pt x="3143644" y="987225"/>
                    <a:pt x="3128466" y="1175791"/>
                  </a:cubicBezTo>
                  <a:cubicBezTo>
                    <a:pt x="3126400" y="1218656"/>
                    <a:pt x="3101402" y="1244217"/>
                    <a:pt x="3059849" y="1244408"/>
                  </a:cubicBezTo>
                  <a:cubicBezTo>
                    <a:pt x="2915119" y="1221225"/>
                    <a:pt x="2608856" y="1248367"/>
                    <a:pt x="2461603" y="1244408"/>
                  </a:cubicBezTo>
                  <a:cubicBezTo>
                    <a:pt x="2314350" y="1240449"/>
                    <a:pt x="2148385" y="1272455"/>
                    <a:pt x="1863356" y="1244408"/>
                  </a:cubicBezTo>
                  <a:cubicBezTo>
                    <a:pt x="1578327" y="1216361"/>
                    <a:pt x="1525347" y="1226628"/>
                    <a:pt x="1324934" y="1244408"/>
                  </a:cubicBezTo>
                  <a:cubicBezTo>
                    <a:pt x="1124521" y="1262188"/>
                    <a:pt x="959385" y="1238238"/>
                    <a:pt x="816425" y="1244408"/>
                  </a:cubicBezTo>
                  <a:cubicBezTo>
                    <a:pt x="673465" y="1250578"/>
                    <a:pt x="374395" y="1254514"/>
                    <a:pt x="68617" y="1244408"/>
                  </a:cubicBezTo>
                  <a:cubicBezTo>
                    <a:pt x="29747" y="1253613"/>
                    <a:pt x="-2250" y="1213302"/>
                    <a:pt x="0" y="1175791"/>
                  </a:cubicBezTo>
                  <a:cubicBezTo>
                    <a:pt x="-1839" y="955313"/>
                    <a:pt x="-8412" y="767275"/>
                    <a:pt x="0" y="633276"/>
                  </a:cubicBezTo>
                  <a:cubicBezTo>
                    <a:pt x="8412" y="499278"/>
                    <a:pt x="-25023" y="183929"/>
                    <a:pt x="0" y="68617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551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8167CF6-EEF8-4CB5-BECE-0AE98671E7BF}"/>
                </a:ext>
              </a:extLst>
            </p:cNvPr>
            <p:cNvSpPr/>
            <p:nvPr/>
          </p:nvSpPr>
          <p:spPr>
            <a:xfrm>
              <a:off x="2431957" y="2800053"/>
              <a:ext cx="3128466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上篇第一句</a:t>
              </a:r>
            </a:p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spc="-15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zh-TW" altLang="en-US" sz="2800" b="1" spc="-15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道可道，非常道</a:t>
              </a:r>
              <a:r>
                <a:rPr lang="zh-TW" altLang="en-US" sz="2800" spc="-15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48C6FE9-F527-4E86-A717-8F72B56EEDF8}"/>
              </a:ext>
            </a:extLst>
          </p:cNvPr>
          <p:cNvGrpSpPr/>
          <p:nvPr/>
        </p:nvGrpSpPr>
        <p:grpSpPr>
          <a:xfrm>
            <a:off x="6155512" y="2054246"/>
            <a:ext cx="2280983" cy="1244408"/>
            <a:chOff x="6361611" y="2669177"/>
            <a:chExt cx="2280983" cy="1244408"/>
          </a:xfrm>
        </p:grpSpPr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ECE97E04-19D1-4107-B9AD-3B3C20EB3B8B}"/>
                </a:ext>
              </a:extLst>
            </p:cNvPr>
            <p:cNvSpPr/>
            <p:nvPr/>
          </p:nvSpPr>
          <p:spPr>
            <a:xfrm>
              <a:off x="6361611" y="2669177"/>
              <a:ext cx="2280983" cy="1244408"/>
            </a:xfrm>
            <a:custGeom>
              <a:avLst/>
              <a:gdLst>
                <a:gd name="connsiteX0" fmla="*/ 0 w 2280983"/>
                <a:gd name="connsiteY0" fmla="*/ 68617 h 1244408"/>
                <a:gd name="connsiteX1" fmla="*/ 68617 w 2280983"/>
                <a:gd name="connsiteY1" fmla="*/ 0 h 1244408"/>
                <a:gd name="connsiteX2" fmla="*/ 561679 w 2280983"/>
                <a:gd name="connsiteY2" fmla="*/ 0 h 1244408"/>
                <a:gd name="connsiteX3" fmla="*/ 1076179 w 2280983"/>
                <a:gd name="connsiteY3" fmla="*/ 0 h 1244408"/>
                <a:gd name="connsiteX4" fmla="*/ 1654991 w 2280983"/>
                <a:gd name="connsiteY4" fmla="*/ 0 h 1244408"/>
                <a:gd name="connsiteX5" fmla="*/ 2212366 w 2280983"/>
                <a:gd name="connsiteY5" fmla="*/ 0 h 1244408"/>
                <a:gd name="connsiteX6" fmla="*/ 2280983 w 2280983"/>
                <a:gd name="connsiteY6" fmla="*/ 68617 h 1244408"/>
                <a:gd name="connsiteX7" fmla="*/ 2280983 w 2280983"/>
                <a:gd name="connsiteY7" fmla="*/ 644347 h 1244408"/>
                <a:gd name="connsiteX8" fmla="*/ 2280983 w 2280983"/>
                <a:gd name="connsiteY8" fmla="*/ 1175791 h 1244408"/>
                <a:gd name="connsiteX9" fmla="*/ 2212366 w 2280983"/>
                <a:gd name="connsiteY9" fmla="*/ 1244408 h 1244408"/>
                <a:gd name="connsiteX10" fmla="*/ 1676429 w 2280983"/>
                <a:gd name="connsiteY10" fmla="*/ 1244408 h 1244408"/>
                <a:gd name="connsiteX11" fmla="*/ 1161929 w 2280983"/>
                <a:gd name="connsiteY11" fmla="*/ 1244408 h 1244408"/>
                <a:gd name="connsiteX12" fmla="*/ 668867 w 2280983"/>
                <a:gd name="connsiteY12" fmla="*/ 1244408 h 1244408"/>
                <a:gd name="connsiteX13" fmla="*/ 68617 w 2280983"/>
                <a:gd name="connsiteY13" fmla="*/ 1244408 h 1244408"/>
                <a:gd name="connsiteX14" fmla="*/ 0 w 2280983"/>
                <a:gd name="connsiteY14" fmla="*/ 1175791 h 1244408"/>
                <a:gd name="connsiteX15" fmla="*/ 0 w 2280983"/>
                <a:gd name="connsiteY15" fmla="*/ 655419 h 1244408"/>
                <a:gd name="connsiteX16" fmla="*/ 0 w 2280983"/>
                <a:gd name="connsiteY16" fmla="*/ 68617 h 12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0983" h="1244408" fill="none" extrusionOk="0">
                  <a:moveTo>
                    <a:pt x="0" y="68617"/>
                  </a:moveTo>
                  <a:cubicBezTo>
                    <a:pt x="5963" y="37546"/>
                    <a:pt x="30881" y="1149"/>
                    <a:pt x="68617" y="0"/>
                  </a:cubicBezTo>
                  <a:cubicBezTo>
                    <a:pt x="244421" y="20906"/>
                    <a:pt x="377696" y="-16844"/>
                    <a:pt x="561679" y="0"/>
                  </a:cubicBezTo>
                  <a:cubicBezTo>
                    <a:pt x="745662" y="16844"/>
                    <a:pt x="870650" y="2121"/>
                    <a:pt x="1076179" y="0"/>
                  </a:cubicBezTo>
                  <a:cubicBezTo>
                    <a:pt x="1281708" y="-2121"/>
                    <a:pt x="1366520" y="5775"/>
                    <a:pt x="1654991" y="0"/>
                  </a:cubicBezTo>
                  <a:cubicBezTo>
                    <a:pt x="1943462" y="-5775"/>
                    <a:pt x="2007759" y="10210"/>
                    <a:pt x="2212366" y="0"/>
                  </a:cubicBezTo>
                  <a:cubicBezTo>
                    <a:pt x="2246737" y="-4570"/>
                    <a:pt x="2287018" y="32116"/>
                    <a:pt x="2280983" y="68617"/>
                  </a:cubicBezTo>
                  <a:cubicBezTo>
                    <a:pt x="2279040" y="271258"/>
                    <a:pt x="2303865" y="501609"/>
                    <a:pt x="2280983" y="644347"/>
                  </a:cubicBezTo>
                  <a:cubicBezTo>
                    <a:pt x="2258102" y="787085"/>
                    <a:pt x="2298537" y="1035223"/>
                    <a:pt x="2280983" y="1175791"/>
                  </a:cubicBezTo>
                  <a:cubicBezTo>
                    <a:pt x="2284076" y="1205592"/>
                    <a:pt x="2248513" y="1246358"/>
                    <a:pt x="2212366" y="1244408"/>
                  </a:cubicBezTo>
                  <a:cubicBezTo>
                    <a:pt x="2033153" y="1247184"/>
                    <a:pt x="1936297" y="1238536"/>
                    <a:pt x="1676429" y="1244408"/>
                  </a:cubicBezTo>
                  <a:cubicBezTo>
                    <a:pt x="1416561" y="1250280"/>
                    <a:pt x="1311254" y="1252961"/>
                    <a:pt x="1161929" y="1244408"/>
                  </a:cubicBezTo>
                  <a:cubicBezTo>
                    <a:pt x="1012604" y="1235855"/>
                    <a:pt x="869920" y="1241423"/>
                    <a:pt x="668867" y="1244408"/>
                  </a:cubicBezTo>
                  <a:cubicBezTo>
                    <a:pt x="467814" y="1247393"/>
                    <a:pt x="243535" y="1263350"/>
                    <a:pt x="68617" y="1244408"/>
                  </a:cubicBezTo>
                  <a:cubicBezTo>
                    <a:pt x="31642" y="1236473"/>
                    <a:pt x="5938" y="1212345"/>
                    <a:pt x="0" y="1175791"/>
                  </a:cubicBezTo>
                  <a:cubicBezTo>
                    <a:pt x="-15206" y="1017645"/>
                    <a:pt x="816" y="883592"/>
                    <a:pt x="0" y="655419"/>
                  </a:cubicBezTo>
                  <a:cubicBezTo>
                    <a:pt x="-816" y="427246"/>
                    <a:pt x="-28581" y="294191"/>
                    <a:pt x="0" y="68617"/>
                  </a:cubicBezTo>
                  <a:close/>
                </a:path>
                <a:path w="2280983" h="1244408" stroke="0" extrusionOk="0">
                  <a:moveTo>
                    <a:pt x="0" y="68617"/>
                  </a:moveTo>
                  <a:cubicBezTo>
                    <a:pt x="1565" y="26792"/>
                    <a:pt x="26850" y="416"/>
                    <a:pt x="68617" y="0"/>
                  </a:cubicBezTo>
                  <a:cubicBezTo>
                    <a:pt x="271684" y="-8349"/>
                    <a:pt x="373986" y="15819"/>
                    <a:pt x="583117" y="0"/>
                  </a:cubicBezTo>
                  <a:cubicBezTo>
                    <a:pt x="792248" y="-15819"/>
                    <a:pt x="945525" y="-16403"/>
                    <a:pt x="1161929" y="0"/>
                  </a:cubicBezTo>
                  <a:cubicBezTo>
                    <a:pt x="1378333" y="16403"/>
                    <a:pt x="1567584" y="-12947"/>
                    <a:pt x="1697866" y="0"/>
                  </a:cubicBezTo>
                  <a:cubicBezTo>
                    <a:pt x="1828148" y="12947"/>
                    <a:pt x="1962536" y="25089"/>
                    <a:pt x="2212366" y="0"/>
                  </a:cubicBezTo>
                  <a:cubicBezTo>
                    <a:pt x="2250571" y="1214"/>
                    <a:pt x="2278993" y="22309"/>
                    <a:pt x="2280983" y="68617"/>
                  </a:cubicBezTo>
                  <a:cubicBezTo>
                    <a:pt x="2295394" y="234034"/>
                    <a:pt x="2278242" y="349499"/>
                    <a:pt x="2280983" y="611132"/>
                  </a:cubicBezTo>
                  <a:cubicBezTo>
                    <a:pt x="2283724" y="872765"/>
                    <a:pt x="2286959" y="990901"/>
                    <a:pt x="2280983" y="1175791"/>
                  </a:cubicBezTo>
                  <a:cubicBezTo>
                    <a:pt x="2281810" y="1212394"/>
                    <a:pt x="2244972" y="1237487"/>
                    <a:pt x="2212366" y="1244408"/>
                  </a:cubicBezTo>
                  <a:cubicBezTo>
                    <a:pt x="2033900" y="1258017"/>
                    <a:pt x="1973817" y="1253198"/>
                    <a:pt x="1740741" y="1244408"/>
                  </a:cubicBezTo>
                  <a:cubicBezTo>
                    <a:pt x="1507666" y="1235618"/>
                    <a:pt x="1329243" y="1257847"/>
                    <a:pt x="1161929" y="1244408"/>
                  </a:cubicBezTo>
                  <a:cubicBezTo>
                    <a:pt x="994615" y="1230969"/>
                    <a:pt x="893859" y="1233850"/>
                    <a:pt x="625992" y="1244408"/>
                  </a:cubicBezTo>
                  <a:cubicBezTo>
                    <a:pt x="358125" y="1254966"/>
                    <a:pt x="226213" y="1225122"/>
                    <a:pt x="68617" y="1244408"/>
                  </a:cubicBezTo>
                  <a:cubicBezTo>
                    <a:pt x="22774" y="1239959"/>
                    <a:pt x="-2990" y="1217955"/>
                    <a:pt x="0" y="1175791"/>
                  </a:cubicBezTo>
                  <a:cubicBezTo>
                    <a:pt x="-23899" y="1057447"/>
                    <a:pt x="-15124" y="730651"/>
                    <a:pt x="0" y="600061"/>
                  </a:cubicBezTo>
                  <a:cubicBezTo>
                    <a:pt x="15124" y="469471"/>
                    <a:pt x="-2869" y="234316"/>
                    <a:pt x="0" y="68617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551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FCD0F2B-27EB-4D83-BA68-F6B138AD01B0}"/>
                </a:ext>
              </a:extLst>
            </p:cNvPr>
            <p:cNvSpPr/>
            <p:nvPr/>
          </p:nvSpPr>
          <p:spPr>
            <a:xfrm>
              <a:off x="6361611" y="2800053"/>
              <a:ext cx="2280982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下篇第一句</a:t>
              </a:r>
            </a:p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「上</a:t>
              </a: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德</a:t>
              </a:r>
              <a:r>
                <a:rPr lang="zh-TW" altLang="en-US" sz="28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不德」</a:t>
              </a:r>
              <a:endParaRPr lang="zh-TW" altLang="en-US" sz="2800" spc="-15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十字形 15">
            <a:extLst>
              <a:ext uri="{FF2B5EF4-FFF2-40B4-BE49-F238E27FC236}">
                <a16:creationId xmlns:a16="http://schemas.microsoft.com/office/drawing/2014/main" id="{F9B2638A-B861-45CE-BBA9-C238DE031F5C}"/>
              </a:ext>
            </a:extLst>
          </p:cNvPr>
          <p:cNvSpPr/>
          <p:nvPr/>
        </p:nvSpPr>
        <p:spPr>
          <a:xfrm>
            <a:off x="5563330" y="2478106"/>
            <a:ext cx="396688" cy="396688"/>
          </a:xfrm>
          <a:prstGeom prst="plus">
            <a:avLst/>
          </a:prstGeom>
          <a:solidFill>
            <a:srgbClr val="E9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EF338FF0-4DE2-4195-9E47-3259282FAC3C}"/>
              </a:ext>
            </a:extLst>
          </p:cNvPr>
          <p:cNvGrpSpPr/>
          <p:nvPr/>
        </p:nvGrpSpPr>
        <p:grpSpPr>
          <a:xfrm>
            <a:off x="1793682" y="3429023"/>
            <a:ext cx="4633244" cy="1096599"/>
            <a:chOff x="1602377" y="3591030"/>
            <a:chExt cx="4633244" cy="1096599"/>
          </a:xfrm>
        </p:grpSpPr>
        <p:sp>
          <p:nvSpPr>
            <p:cNvPr id="33" name="語音泡泡: 圓角矩形 32">
              <a:extLst>
                <a:ext uri="{FF2B5EF4-FFF2-40B4-BE49-F238E27FC236}">
                  <a16:creationId xmlns:a16="http://schemas.microsoft.com/office/drawing/2014/main" id="{93F25DCA-AE57-4393-9FFB-DEA2ADC25CC7}"/>
                </a:ext>
              </a:extLst>
            </p:cNvPr>
            <p:cNvSpPr/>
            <p:nvPr/>
          </p:nvSpPr>
          <p:spPr>
            <a:xfrm>
              <a:off x="1602377" y="3591030"/>
              <a:ext cx="4633244" cy="1096599"/>
            </a:xfrm>
            <a:custGeom>
              <a:avLst/>
              <a:gdLst>
                <a:gd name="connsiteX0" fmla="*/ 0 w 4633244"/>
                <a:gd name="connsiteY0" fmla="*/ 182770 h 1096599"/>
                <a:gd name="connsiteX1" fmla="*/ 182770 w 4633244"/>
                <a:gd name="connsiteY1" fmla="*/ 0 h 1096599"/>
                <a:gd name="connsiteX2" fmla="*/ 772207 w 4633244"/>
                <a:gd name="connsiteY2" fmla="*/ 0 h 1096599"/>
                <a:gd name="connsiteX3" fmla="*/ 1420923 w 4633244"/>
                <a:gd name="connsiteY3" fmla="*/ -226930 h 1096599"/>
                <a:gd name="connsiteX4" fmla="*/ 1930518 w 4633244"/>
                <a:gd name="connsiteY4" fmla="*/ 0 h 1096599"/>
                <a:gd name="connsiteX5" fmla="*/ 2585707 w 4633244"/>
                <a:gd name="connsiteY5" fmla="*/ 0 h 1096599"/>
                <a:gd name="connsiteX6" fmla="*/ 3215696 w 4633244"/>
                <a:gd name="connsiteY6" fmla="*/ 0 h 1096599"/>
                <a:gd name="connsiteX7" fmla="*/ 3820485 w 4633244"/>
                <a:gd name="connsiteY7" fmla="*/ 0 h 1096599"/>
                <a:gd name="connsiteX8" fmla="*/ 4450474 w 4633244"/>
                <a:gd name="connsiteY8" fmla="*/ 0 h 1096599"/>
                <a:gd name="connsiteX9" fmla="*/ 4633244 w 4633244"/>
                <a:gd name="connsiteY9" fmla="*/ 182770 h 1096599"/>
                <a:gd name="connsiteX10" fmla="*/ 4633244 w 4633244"/>
                <a:gd name="connsiteY10" fmla="*/ 182767 h 1096599"/>
                <a:gd name="connsiteX11" fmla="*/ 4633244 w 4633244"/>
                <a:gd name="connsiteY11" fmla="*/ 182767 h 1096599"/>
                <a:gd name="connsiteX12" fmla="*/ 4633244 w 4633244"/>
                <a:gd name="connsiteY12" fmla="*/ 456916 h 1096599"/>
                <a:gd name="connsiteX13" fmla="*/ 4633244 w 4633244"/>
                <a:gd name="connsiteY13" fmla="*/ 913829 h 1096599"/>
                <a:gd name="connsiteX14" fmla="*/ 4450474 w 4633244"/>
                <a:gd name="connsiteY14" fmla="*/ 1096599 h 1096599"/>
                <a:gd name="connsiteX15" fmla="*/ 3770086 w 4633244"/>
                <a:gd name="connsiteY15" fmla="*/ 1096599 h 1096599"/>
                <a:gd name="connsiteX16" fmla="*/ 3114897 w 4633244"/>
                <a:gd name="connsiteY16" fmla="*/ 1096599 h 1096599"/>
                <a:gd name="connsiteX17" fmla="*/ 2535307 w 4633244"/>
                <a:gd name="connsiteY17" fmla="*/ 1096599 h 1096599"/>
                <a:gd name="connsiteX18" fmla="*/ 1930518 w 4633244"/>
                <a:gd name="connsiteY18" fmla="*/ 1096599 h 1096599"/>
                <a:gd name="connsiteX19" fmla="*/ 1386112 w 4633244"/>
                <a:gd name="connsiteY19" fmla="*/ 1096599 h 1096599"/>
                <a:gd name="connsiteX20" fmla="*/ 772207 w 4633244"/>
                <a:gd name="connsiteY20" fmla="*/ 1096599 h 1096599"/>
                <a:gd name="connsiteX21" fmla="*/ 772207 w 4633244"/>
                <a:gd name="connsiteY21" fmla="*/ 1096599 h 1096599"/>
                <a:gd name="connsiteX22" fmla="*/ 182770 w 4633244"/>
                <a:gd name="connsiteY22" fmla="*/ 1096599 h 1096599"/>
                <a:gd name="connsiteX23" fmla="*/ 0 w 4633244"/>
                <a:gd name="connsiteY23" fmla="*/ 913829 h 1096599"/>
                <a:gd name="connsiteX24" fmla="*/ 0 w 4633244"/>
                <a:gd name="connsiteY24" fmla="*/ 456916 h 1096599"/>
                <a:gd name="connsiteX25" fmla="*/ 0 w 4633244"/>
                <a:gd name="connsiteY25" fmla="*/ 182767 h 1096599"/>
                <a:gd name="connsiteX26" fmla="*/ 0 w 4633244"/>
                <a:gd name="connsiteY26" fmla="*/ 182767 h 1096599"/>
                <a:gd name="connsiteX27" fmla="*/ 0 w 4633244"/>
                <a:gd name="connsiteY27" fmla="*/ 182770 h 109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33244" h="1096599" fill="none" extrusionOk="0">
                  <a:moveTo>
                    <a:pt x="0" y="182770"/>
                  </a:moveTo>
                  <a:cubicBezTo>
                    <a:pt x="-9881" y="92850"/>
                    <a:pt x="84058" y="1758"/>
                    <a:pt x="182770" y="0"/>
                  </a:cubicBezTo>
                  <a:cubicBezTo>
                    <a:pt x="348266" y="-4119"/>
                    <a:pt x="610422" y="-3315"/>
                    <a:pt x="772207" y="0"/>
                  </a:cubicBezTo>
                  <a:cubicBezTo>
                    <a:pt x="916085" y="-51219"/>
                    <a:pt x="1246790" y="-173085"/>
                    <a:pt x="1420923" y="-226930"/>
                  </a:cubicBezTo>
                  <a:cubicBezTo>
                    <a:pt x="1570923" y="-176167"/>
                    <a:pt x="1708685" y="-108857"/>
                    <a:pt x="1930518" y="0"/>
                  </a:cubicBezTo>
                  <a:cubicBezTo>
                    <a:pt x="2189918" y="-18249"/>
                    <a:pt x="2418706" y="-26700"/>
                    <a:pt x="2585707" y="0"/>
                  </a:cubicBezTo>
                  <a:cubicBezTo>
                    <a:pt x="2752708" y="26700"/>
                    <a:pt x="3065203" y="13193"/>
                    <a:pt x="3215696" y="0"/>
                  </a:cubicBezTo>
                  <a:cubicBezTo>
                    <a:pt x="3366189" y="-13193"/>
                    <a:pt x="3562916" y="27897"/>
                    <a:pt x="3820485" y="0"/>
                  </a:cubicBezTo>
                  <a:cubicBezTo>
                    <a:pt x="4078054" y="-27897"/>
                    <a:pt x="4175774" y="29252"/>
                    <a:pt x="4450474" y="0"/>
                  </a:cubicBezTo>
                  <a:cubicBezTo>
                    <a:pt x="4562309" y="-13695"/>
                    <a:pt x="4638914" y="81310"/>
                    <a:pt x="4633244" y="182770"/>
                  </a:cubicBezTo>
                  <a:lnTo>
                    <a:pt x="4633244" y="182767"/>
                  </a:lnTo>
                  <a:lnTo>
                    <a:pt x="4633244" y="182767"/>
                  </a:lnTo>
                  <a:cubicBezTo>
                    <a:pt x="4644414" y="257441"/>
                    <a:pt x="4635733" y="353734"/>
                    <a:pt x="4633244" y="456916"/>
                  </a:cubicBezTo>
                  <a:cubicBezTo>
                    <a:pt x="4638676" y="578895"/>
                    <a:pt x="4621827" y="780967"/>
                    <a:pt x="4633244" y="913829"/>
                  </a:cubicBezTo>
                  <a:cubicBezTo>
                    <a:pt x="4630902" y="1019001"/>
                    <a:pt x="4539227" y="1087507"/>
                    <a:pt x="4450474" y="1096599"/>
                  </a:cubicBezTo>
                  <a:cubicBezTo>
                    <a:pt x="4217087" y="1108727"/>
                    <a:pt x="4040388" y="1117432"/>
                    <a:pt x="3770086" y="1096599"/>
                  </a:cubicBezTo>
                  <a:cubicBezTo>
                    <a:pt x="3499784" y="1075766"/>
                    <a:pt x="3319672" y="1098135"/>
                    <a:pt x="3114897" y="1096599"/>
                  </a:cubicBezTo>
                  <a:cubicBezTo>
                    <a:pt x="2910122" y="1095063"/>
                    <a:pt x="2668241" y="1109922"/>
                    <a:pt x="2535307" y="1096599"/>
                  </a:cubicBezTo>
                  <a:cubicBezTo>
                    <a:pt x="2402373" y="1083277"/>
                    <a:pt x="2182213" y="1079483"/>
                    <a:pt x="1930518" y="1096599"/>
                  </a:cubicBezTo>
                  <a:cubicBezTo>
                    <a:pt x="1771895" y="1085926"/>
                    <a:pt x="1538955" y="1112887"/>
                    <a:pt x="1386112" y="1096599"/>
                  </a:cubicBezTo>
                  <a:cubicBezTo>
                    <a:pt x="1233269" y="1080311"/>
                    <a:pt x="1013106" y="1089592"/>
                    <a:pt x="772207" y="1096599"/>
                  </a:cubicBezTo>
                  <a:lnTo>
                    <a:pt x="772207" y="1096599"/>
                  </a:lnTo>
                  <a:cubicBezTo>
                    <a:pt x="625961" y="1096121"/>
                    <a:pt x="346259" y="1107334"/>
                    <a:pt x="182770" y="1096599"/>
                  </a:cubicBezTo>
                  <a:cubicBezTo>
                    <a:pt x="70465" y="1107665"/>
                    <a:pt x="15327" y="1015396"/>
                    <a:pt x="0" y="913829"/>
                  </a:cubicBezTo>
                  <a:cubicBezTo>
                    <a:pt x="7432" y="769636"/>
                    <a:pt x="4138" y="640822"/>
                    <a:pt x="0" y="456916"/>
                  </a:cubicBezTo>
                  <a:cubicBezTo>
                    <a:pt x="5899" y="344563"/>
                    <a:pt x="-12443" y="277974"/>
                    <a:pt x="0" y="182767"/>
                  </a:cubicBezTo>
                  <a:lnTo>
                    <a:pt x="0" y="182767"/>
                  </a:lnTo>
                  <a:lnTo>
                    <a:pt x="0" y="182770"/>
                  </a:lnTo>
                  <a:close/>
                </a:path>
                <a:path w="4633244" h="1096599" stroke="0" extrusionOk="0">
                  <a:moveTo>
                    <a:pt x="0" y="182770"/>
                  </a:moveTo>
                  <a:cubicBezTo>
                    <a:pt x="2258" y="76162"/>
                    <a:pt x="71915" y="1065"/>
                    <a:pt x="182770" y="0"/>
                  </a:cubicBezTo>
                  <a:cubicBezTo>
                    <a:pt x="448172" y="3202"/>
                    <a:pt x="594198" y="16320"/>
                    <a:pt x="772207" y="0"/>
                  </a:cubicBezTo>
                  <a:cubicBezTo>
                    <a:pt x="1014029" y="-64226"/>
                    <a:pt x="1218368" y="-157105"/>
                    <a:pt x="1420923" y="-226930"/>
                  </a:cubicBezTo>
                  <a:cubicBezTo>
                    <a:pt x="1641184" y="-148056"/>
                    <a:pt x="1752639" y="-94757"/>
                    <a:pt x="1930518" y="0"/>
                  </a:cubicBezTo>
                  <a:cubicBezTo>
                    <a:pt x="2098046" y="2936"/>
                    <a:pt x="2352423" y="-24052"/>
                    <a:pt x="2560507" y="0"/>
                  </a:cubicBezTo>
                  <a:cubicBezTo>
                    <a:pt x="2768591" y="24052"/>
                    <a:pt x="2978935" y="-59"/>
                    <a:pt x="3165296" y="0"/>
                  </a:cubicBezTo>
                  <a:cubicBezTo>
                    <a:pt x="3351657" y="59"/>
                    <a:pt x="3543423" y="15995"/>
                    <a:pt x="3744886" y="0"/>
                  </a:cubicBezTo>
                  <a:cubicBezTo>
                    <a:pt x="3946349" y="-15995"/>
                    <a:pt x="4128490" y="24468"/>
                    <a:pt x="4450474" y="0"/>
                  </a:cubicBezTo>
                  <a:cubicBezTo>
                    <a:pt x="4547078" y="10433"/>
                    <a:pt x="4646954" y="81112"/>
                    <a:pt x="4633244" y="182770"/>
                  </a:cubicBezTo>
                  <a:lnTo>
                    <a:pt x="4633244" y="182767"/>
                  </a:lnTo>
                  <a:lnTo>
                    <a:pt x="4633244" y="182767"/>
                  </a:lnTo>
                  <a:cubicBezTo>
                    <a:pt x="4646776" y="277549"/>
                    <a:pt x="4641193" y="356493"/>
                    <a:pt x="4633244" y="456916"/>
                  </a:cubicBezTo>
                  <a:cubicBezTo>
                    <a:pt x="4639789" y="615645"/>
                    <a:pt x="4641158" y="691278"/>
                    <a:pt x="4633244" y="913829"/>
                  </a:cubicBezTo>
                  <a:cubicBezTo>
                    <a:pt x="4629478" y="1001055"/>
                    <a:pt x="4545839" y="1110240"/>
                    <a:pt x="4450474" y="1096599"/>
                  </a:cubicBezTo>
                  <a:cubicBezTo>
                    <a:pt x="4176405" y="1088821"/>
                    <a:pt x="3981358" y="1094589"/>
                    <a:pt x="3845685" y="1096599"/>
                  </a:cubicBezTo>
                  <a:cubicBezTo>
                    <a:pt x="3710012" y="1098609"/>
                    <a:pt x="3390631" y="1115158"/>
                    <a:pt x="3266095" y="1096599"/>
                  </a:cubicBezTo>
                  <a:cubicBezTo>
                    <a:pt x="3141559" y="1078041"/>
                    <a:pt x="2787593" y="1093103"/>
                    <a:pt x="2636106" y="1096599"/>
                  </a:cubicBezTo>
                  <a:cubicBezTo>
                    <a:pt x="2484619" y="1100095"/>
                    <a:pt x="2243339" y="1123735"/>
                    <a:pt x="1930518" y="1096599"/>
                  </a:cubicBezTo>
                  <a:cubicBezTo>
                    <a:pt x="1658241" y="1081435"/>
                    <a:pt x="1611358" y="1088155"/>
                    <a:pt x="1328196" y="1096599"/>
                  </a:cubicBezTo>
                  <a:cubicBezTo>
                    <a:pt x="1045034" y="1105043"/>
                    <a:pt x="933331" y="1113012"/>
                    <a:pt x="772207" y="1096599"/>
                  </a:cubicBezTo>
                  <a:lnTo>
                    <a:pt x="772207" y="1096599"/>
                  </a:lnTo>
                  <a:cubicBezTo>
                    <a:pt x="568769" y="1076772"/>
                    <a:pt x="381248" y="1081020"/>
                    <a:pt x="182770" y="1096599"/>
                  </a:cubicBezTo>
                  <a:cubicBezTo>
                    <a:pt x="73971" y="1086412"/>
                    <a:pt x="6928" y="1016371"/>
                    <a:pt x="0" y="913829"/>
                  </a:cubicBezTo>
                  <a:cubicBezTo>
                    <a:pt x="-12168" y="747811"/>
                    <a:pt x="3289" y="667355"/>
                    <a:pt x="0" y="456916"/>
                  </a:cubicBezTo>
                  <a:cubicBezTo>
                    <a:pt x="-4598" y="326575"/>
                    <a:pt x="11778" y="317471"/>
                    <a:pt x="0" y="182767"/>
                  </a:cubicBezTo>
                  <a:lnTo>
                    <a:pt x="0" y="182767"/>
                  </a:lnTo>
                  <a:lnTo>
                    <a:pt x="0" y="182770"/>
                  </a:lnTo>
                  <a:close/>
                </a:path>
              </a:pathLst>
            </a:custGeom>
            <a:solidFill>
              <a:srgbClr val="FFF6DD"/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wedgeRoundRectCallout">
                      <a:avLst>
                        <a:gd name="adj1" fmla="val -19332"/>
                        <a:gd name="adj2" fmla="val -70694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6AA3C46-CCA0-46E2-9A21-BACCD7AAD7F0}"/>
                </a:ext>
              </a:extLst>
            </p:cNvPr>
            <p:cNvSpPr/>
            <p:nvPr/>
          </p:nvSpPr>
          <p:spPr>
            <a:xfrm>
              <a:off x="1648161" y="3605016"/>
              <a:ext cx="428013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Bef>
                  <a:spcPts val="600"/>
                </a:spcBef>
              </a:pPr>
              <a:r>
                <a:rPr lang="zh-TW" altLang="en-US" sz="3000" spc="-8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若可以用言語說出來的道，就不是真正的「道」</a:t>
              </a:r>
            </a:p>
          </p:txBody>
        </p:sp>
      </p:grpSp>
      <p:sp>
        <p:nvSpPr>
          <p:cNvPr id="39" name="矩形 38">
            <a:hlinkClick r:id="rId5" action="ppaction://hlinksldjump"/>
            <a:extLst>
              <a:ext uri="{FF2B5EF4-FFF2-40B4-BE49-F238E27FC236}">
                <a16:creationId xmlns:a16="http://schemas.microsoft.com/office/drawing/2014/main" id="{638594FB-5C11-44F7-8D7D-6C923970103E}"/>
              </a:ext>
            </a:extLst>
          </p:cNvPr>
          <p:cNvSpPr/>
          <p:nvPr/>
        </p:nvSpPr>
        <p:spPr>
          <a:xfrm>
            <a:off x="2295792" y="2705670"/>
            <a:ext cx="3013522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圖片 39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4BB9F056-906D-48A7-B6C5-07D74D9505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5197367" y="2826204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左大括弧 3">
            <a:extLst>
              <a:ext uri="{FF2B5EF4-FFF2-40B4-BE49-F238E27FC236}">
                <a16:creationId xmlns:a16="http://schemas.microsoft.com/office/drawing/2014/main" id="{A44F7750-6879-431D-8049-2D70768C4B0E}"/>
              </a:ext>
            </a:extLst>
          </p:cNvPr>
          <p:cNvSpPr/>
          <p:nvPr/>
        </p:nvSpPr>
        <p:spPr>
          <a:xfrm>
            <a:off x="1847996" y="1461263"/>
            <a:ext cx="398809" cy="1244408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C39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的作者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99068F5-D937-4D25-A08D-D35F249C2FB9}"/>
              </a:ext>
            </a:extLst>
          </p:cNvPr>
          <p:cNvGrpSpPr/>
          <p:nvPr/>
        </p:nvGrpSpPr>
        <p:grpSpPr>
          <a:xfrm>
            <a:off x="633211" y="1302308"/>
            <a:ext cx="1247291" cy="1765628"/>
            <a:chOff x="2561265" y="2093265"/>
            <a:chExt cx="1352278" cy="1781736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B38DD14-759C-499F-A4E6-BDF0237AD388}"/>
                </a:ext>
              </a:extLst>
            </p:cNvPr>
            <p:cNvGrpSpPr/>
            <p:nvPr/>
          </p:nvGrpSpPr>
          <p:grpSpPr>
            <a:xfrm>
              <a:off x="2568836" y="2093265"/>
              <a:ext cx="1344707" cy="1781736"/>
              <a:chOff x="1136276" y="1952295"/>
              <a:chExt cx="1344707" cy="1781736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D8F21A6-AA46-437F-BEB0-7B6C8CCE09EE}"/>
                  </a:ext>
                </a:extLst>
              </p:cNvPr>
              <p:cNvSpPr/>
              <p:nvPr/>
            </p:nvSpPr>
            <p:spPr>
              <a:xfrm>
                <a:off x="1136276" y="1952295"/>
                <a:ext cx="1344707" cy="178173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9" name="直線接點 8">
                <a:extLst>
                  <a:ext uri="{FF2B5EF4-FFF2-40B4-BE49-F238E27FC236}">
                    <a16:creationId xmlns:a16="http://schemas.microsoft.com/office/drawing/2014/main" id="{2DC3798A-6055-4ECB-8296-DE6CBF573636}"/>
                  </a:ext>
                </a:extLst>
              </p:cNvPr>
              <p:cNvCxnSpPr/>
              <p:nvPr/>
            </p:nvCxnSpPr>
            <p:spPr>
              <a:xfrm>
                <a:off x="2292728" y="1953260"/>
                <a:ext cx="0" cy="17682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>
                <a:extLst>
                  <a:ext uri="{FF2B5EF4-FFF2-40B4-BE49-F238E27FC236}">
                    <a16:creationId xmlns:a16="http://schemas.microsoft.com/office/drawing/2014/main" id="{5D547534-660E-4320-A2E6-52EBB83A8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728" y="2555437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7AEFDC20-68FA-4660-86F0-D3612EAFB77C}"/>
                  </a:ext>
                </a:extLst>
              </p:cNvPr>
              <p:cNvCxnSpPr/>
              <p:nvPr/>
            </p:nvCxnSpPr>
            <p:spPr>
              <a:xfrm>
                <a:off x="2292728" y="3139888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D88C282D-AD6A-4596-BEB3-CD61F7591B85}"/>
                  </a:ext>
                </a:extLst>
              </p:cNvPr>
              <p:cNvCxnSpPr/>
              <p:nvPr/>
            </p:nvCxnSpPr>
            <p:spPr>
              <a:xfrm>
                <a:off x="2292728" y="3607248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73153EC9-3B33-4C67-BEB4-3B8853BAF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728" y="2103317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34A2DD3-4929-472E-9D6F-E93864DA4819}"/>
                  </a:ext>
                </a:extLst>
              </p:cNvPr>
              <p:cNvSpPr/>
              <p:nvPr/>
            </p:nvSpPr>
            <p:spPr>
              <a:xfrm>
                <a:off x="1211580" y="2053590"/>
                <a:ext cx="556255" cy="1289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797B7E1-1920-47B5-9108-E4C3F28E6050}"/>
                  </a:ext>
                </a:extLst>
              </p:cNvPr>
              <p:cNvSpPr/>
              <p:nvPr/>
            </p:nvSpPr>
            <p:spPr>
              <a:xfrm>
                <a:off x="1238260" y="2078454"/>
                <a:ext cx="502895" cy="1239663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4C02D88-7BAE-403A-ACA2-8CAB0331CDB8}"/>
                </a:ext>
              </a:extLst>
            </p:cNvPr>
            <p:cNvSpPr txBox="1"/>
            <p:nvPr/>
          </p:nvSpPr>
          <p:spPr>
            <a:xfrm>
              <a:off x="2561265" y="2244287"/>
              <a:ext cx="667365" cy="11963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TW" altLang="en-US" sz="28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道德經</a:t>
              </a:r>
            </a:p>
          </p:txBody>
        </p:sp>
      </p:grp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D7D9FFE-7861-431F-A2FC-A27CD520E13D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老子概述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87E5B88-1F32-4126-85A1-FADF4C806135}"/>
              </a:ext>
            </a:extLst>
          </p:cNvPr>
          <p:cNvSpPr/>
          <p:nvPr/>
        </p:nvSpPr>
        <p:spPr>
          <a:xfrm>
            <a:off x="2222196" y="1144334"/>
            <a:ext cx="6210637" cy="633857"/>
          </a:xfrm>
          <a:custGeom>
            <a:avLst/>
            <a:gdLst>
              <a:gd name="connsiteX0" fmla="*/ 0 w 6210637"/>
              <a:gd name="connsiteY0" fmla="*/ 105645 h 633857"/>
              <a:gd name="connsiteX1" fmla="*/ 105645 w 6210637"/>
              <a:gd name="connsiteY1" fmla="*/ 0 h 633857"/>
              <a:gd name="connsiteX2" fmla="*/ 592259 w 6210637"/>
              <a:gd name="connsiteY2" fmla="*/ 0 h 633857"/>
              <a:gd name="connsiteX3" fmla="*/ 1078872 w 6210637"/>
              <a:gd name="connsiteY3" fmla="*/ 0 h 633857"/>
              <a:gd name="connsiteX4" fmla="*/ 1745467 w 6210637"/>
              <a:gd name="connsiteY4" fmla="*/ 0 h 633857"/>
              <a:gd name="connsiteX5" fmla="*/ 2352067 w 6210637"/>
              <a:gd name="connsiteY5" fmla="*/ 0 h 633857"/>
              <a:gd name="connsiteX6" fmla="*/ 2898674 w 6210637"/>
              <a:gd name="connsiteY6" fmla="*/ 0 h 633857"/>
              <a:gd name="connsiteX7" fmla="*/ 3505275 w 6210637"/>
              <a:gd name="connsiteY7" fmla="*/ 0 h 633857"/>
              <a:gd name="connsiteX8" fmla="*/ 4171869 w 6210637"/>
              <a:gd name="connsiteY8" fmla="*/ 0 h 633857"/>
              <a:gd name="connsiteX9" fmla="*/ 4898457 w 6210637"/>
              <a:gd name="connsiteY9" fmla="*/ 0 h 633857"/>
              <a:gd name="connsiteX10" fmla="*/ 6104992 w 6210637"/>
              <a:gd name="connsiteY10" fmla="*/ 0 h 633857"/>
              <a:gd name="connsiteX11" fmla="*/ 6210637 w 6210637"/>
              <a:gd name="connsiteY11" fmla="*/ 105645 h 633857"/>
              <a:gd name="connsiteX12" fmla="*/ 6210637 w 6210637"/>
              <a:gd name="connsiteY12" fmla="*/ 528212 h 633857"/>
              <a:gd name="connsiteX13" fmla="*/ 6104992 w 6210637"/>
              <a:gd name="connsiteY13" fmla="*/ 633857 h 633857"/>
              <a:gd name="connsiteX14" fmla="*/ 5438398 w 6210637"/>
              <a:gd name="connsiteY14" fmla="*/ 633857 h 633857"/>
              <a:gd name="connsiteX15" fmla="*/ 4651817 w 6210637"/>
              <a:gd name="connsiteY15" fmla="*/ 633857 h 633857"/>
              <a:gd name="connsiteX16" fmla="*/ 4165203 w 6210637"/>
              <a:gd name="connsiteY16" fmla="*/ 633857 h 633857"/>
              <a:gd name="connsiteX17" fmla="*/ 3558602 w 6210637"/>
              <a:gd name="connsiteY17" fmla="*/ 633857 h 633857"/>
              <a:gd name="connsiteX18" fmla="*/ 2892008 w 6210637"/>
              <a:gd name="connsiteY18" fmla="*/ 633857 h 633857"/>
              <a:gd name="connsiteX19" fmla="*/ 2345401 w 6210637"/>
              <a:gd name="connsiteY19" fmla="*/ 633857 h 633857"/>
              <a:gd name="connsiteX20" fmla="*/ 1678807 w 6210637"/>
              <a:gd name="connsiteY20" fmla="*/ 633857 h 633857"/>
              <a:gd name="connsiteX21" fmla="*/ 892226 w 6210637"/>
              <a:gd name="connsiteY21" fmla="*/ 633857 h 633857"/>
              <a:gd name="connsiteX22" fmla="*/ 105645 w 6210637"/>
              <a:gd name="connsiteY22" fmla="*/ 633857 h 633857"/>
              <a:gd name="connsiteX23" fmla="*/ 0 w 6210637"/>
              <a:gd name="connsiteY23" fmla="*/ 528212 h 633857"/>
              <a:gd name="connsiteX24" fmla="*/ 0 w 6210637"/>
              <a:gd name="connsiteY24" fmla="*/ 105645 h 63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10637" h="633857" fill="none" extrusionOk="0">
                <a:moveTo>
                  <a:pt x="0" y="105645"/>
                </a:moveTo>
                <a:cubicBezTo>
                  <a:pt x="12704" y="42521"/>
                  <a:pt x="44680" y="-9885"/>
                  <a:pt x="105645" y="0"/>
                </a:cubicBezTo>
                <a:cubicBezTo>
                  <a:pt x="294684" y="-4460"/>
                  <a:pt x="452446" y="-3661"/>
                  <a:pt x="592259" y="0"/>
                </a:cubicBezTo>
                <a:cubicBezTo>
                  <a:pt x="732072" y="3661"/>
                  <a:pt x="835846" y="-1568"/>
                  <a:pt x="1078872" y="0"/>
                </a:cubicBezTo>
                <a:cubicBezTo>
                  <a:pt x="1321898" y="1568"/>
                  <a:pt x="1496388" y="-24546"/>
                  <a:pt x="1745467" y="0"/>
                </a:cubicBezTo>
                <a:cubicBezTo>
                  <a:pt x="1994547" y="24546"/>
                  <a:pt x="2158629" y="-21798"/>
                  <a:pt x="2352067" y="0"/>
                </a:cubicBezTo>
                <a:cubicBezTo>
                  <a:pt x="2545505" y="21798"/>
                  <a:pt x="2711331" y="-13272"/>
                  <a:pt x="2898674" y="0"/>
                </a:cubicBezTo>
                <a:cubicBezTo>
                  <a:pt x="3086017" y="13272"/>
                  <a:pt x="3315963" y="19317"/>
                  <a:pt x="3505275" y="0"/>
                </a:cubicBezTo>
                <a:cubicBezTo>
                  <a:pt x="3694587" y="-19317"/>
                  <a:pt x="3874598" y="10029"/>
                  <a:pt x="4171869" y="0"/>
                </a:cubicBezTo>
                <a:cubicBezTo>
                  <a:pt x="4469140" y="-10029"/>
                  <a:pt x="4536416" y="-26526"/>
                  <a:pt x="4898457" y="0"/>
                </a:cubicBezTo>
                <a:cubicBezTo>
                  <a:pt x="5260498" y="26526"/>
                  <a:pt x="5521277" y="22495"/>
                  <a:pt x="6104992" y="0"/>
                </a:cubicBezTo>
                <a:cubicBezTo>
                  <a:pt x="6157158" y="-12731"/>
                  <a:pt x="6221647" y="43573"/>
                  <a:pt x="6210637" y="105645"/>
                </a:cubicBezTo>
                <a:cubicBezTo>
                  <a:pt x="6212637" y="215227"/>
                  <a:pt x="6211813" y="418068"/>
                  <a:pt x="6210637" y="528212"/>
                </a:cubicBezTo>
                <a:cubicBezTo>
                  <a:pt x="6209992" y="581294"/>
                  <a:pt x="6163539" y="632412"/>
                  <a:pt x="6104992" y="633857"/>
                </a:cubicBezTo>
                <a:cubicBezTo>
                  <a:pt x="5804345" y="627358"/>
                  <a:pt x="5671760" y="619766"/>
                  <a:pt x="5438398" y="633857"/>
                </a:cubicBezTo>
                <a:cubicBezTo>
                  <a:pt x="5205036" y="647948"/>
                  <a:pt x="4875799" y="618609"/>
                  <a:pt x="4651817" y="633857"/>
                </a:cubicBezTo>
                <a:cubicBezTo>
                  <a:pt x="4427835" y="649105"/>
                  <a:pt x="4377344" y="621374"/>
                  <a:pt x="4165203" y="633857"/>
                </a:cubicBezTo>
                <a:cubicBezTo>
                  <a:pt x="3953062" y="646340"/>
                  <a:pt x="3802554" y="660689"/>
                  <a:pt x="3558602" y="633857"/>
                </a:cubicBezTo>
                <a:cubicBezTo>
                  <a:pt x="3314650" y="607025"/>
                  <a:pt x="3082057" y="605882"/>
                  <a:pt x="2892008" y="633857"/>
                </a:cubicBezTo>
                <a:cubicBezTo>
                  <a:pt x="2701959" y="661832"/>
                  <a:pt x="2491930" y="610615"/>
                  <a:pt x="2345401" y="633857"/>
                </a:cubicBezTo>
                <a:cubicBezTo>
                  <a:pt x="2198872" y="657099"/>
                  <a:pt x="1859266" y="645149"/>
                  <a:pt x="1678807" y="633857"/>
                </a:cubicBezTo>
                <a:cubicBezTo>
                  <a:pt x="1498348" y="622565"/>
                  <a:pt x="1195044" y="612643"/>
                  <a:pt x="892226" y="633857"/>
                </a:cubicBezTo>
                <a:cubicBezTo>
                  <a:pt x="589408" y="655071"/>
                  <a:pt x="413642" y="594650"/>
                  <a:pt x="105645" y="633857"/>
                </a:cubicBezTo>
                <a:cubicBezTo>
                  <a:pt x="45667" y="634573"/>
                  <a:pt x="9569" y="592099"/>
                  <a:pt x="0" y="528212"/>
                </a:cubicBezTo>
                <a:cubicBezTo>
                  <a:pt x="18419" y="402439"/>
                  <a:pt x="17635" y="312849"/>
                  <a:pt x="0" y="105645"/>
                </a:cubicBezTo>
                <a:close/>
              </a:path>
              <a:path w="6210637" h="633857" stroke="0" extrusionOk="0">
                <a:moveTo>
                  <a:pt x="0" y="105645"/>
                </a:moveTo>
                <a:cubicBezTo>
                  <a:pt x="5020" y="34700"/>
                  <a:pt x="40686" y="711"/>
                  <a:pt x="105645" y="0"/>
                </a:cubicBezTo>
                <a:cubicBezTo>
                  <a:pt x="232914" y="-17939"/>
                  <a:pt x="425029" y="7307"/>
                  <a:pt x="712246" y="0"/>
                </a:cubicBezTo>
                <a:cubicBezTo>
                  <a:pt x="999463" y="-7307"/>
                  <a:pt x="1203791" y="23841"/>
                  <a:pt x="1498827" y="0"/>
                </a:cubicBezTo>
                <a:cubicBezTo>
                  <a:pt x="1793863" y="-23841"/>
                  <a:pt x="2007776" y="1607"/>
                  <a:pt x="2165421" y="0"/>
                </a:cubicBezTo>
                <a:cubicBezTo>
                  <a:pt x="2323066" y="-1607"/>
                  <a:pt x="2562541" y="-4216"/>
                  <a:pt x="2892008" y="0"/>
                </a:cubicBezTo>
                <a:cubicBezTo>
                  <a:pt x="3221475" y="4216"/>
                  <a:pt x="3187246" y="-15490"/>
                  <a:pt x="3378622" y="0"/>
                </a:cubicBezTo>
                <a:cubicBezTo>
                  <a:pt x="3569998" y="15490"/>
                  <a:pt x="3702892" y="18790"/>
                  <a:pt x="3865236" y="0"/>
                </a:cubicBezTo>
                <a:cubicBezTo>
                  <a:pt x="4027580" y="-18790"/>
                  <a:pt x="4192536" y="5839"/>
                  <a:pt x="4471836" y="0"/>
                </a:cubicBezTo>
                <a:cubicBezTo>
                  <a:pt x="4751136" y="-5839"/>
                  <a:pt x="4828637" y="-4013"/>
                  <a:pt x="5018444" y="0"/>
                </a:cubicBezTo>
                <a:cubicBezTo>
                  <a:pt x="5208251" y="4013"/>
                  <a:pt x="5564088" y="37261"/>
                  <a:pt x="6104992" y="0"/>
                </a:cubicBezTo>
                <a:cubicBezTo>
                  <a:pt x="6160908" y="5846"/>
                  <a:pt x="6213242" y="47163"/>
                  <a:pt x="6210637" y="105645"/>
                </a:cubicBezTo>
                <a:cubicBezTo>
                  <a:pt x="6223089" y="210495"/>
                  <a:pt x="6202873" y="403237"/>
                  <a:pt x="6210637" y="528212"/>
                </a:cubicBezTo>
                <a:cubicBezTo>
                  <a:pt x="6213136" y="594894"/>
                  <a:pt x="6163370" y="623249"/>
                  <a:pt x="6104992" y="633857"/>
                </a:cubicBezTo>
                <a:cubicBezTo>
                  <a:pt x="5915232" y="645209"/>
                  <a:pt x="5757083" y="621876"/>
                  <a:pt x="5438398" y="633857"/>
                </a:cubicBezTo>
                <a:cubicBezTo>
                  <a:pt x="5119713" y="645838"/>
                  <a:pt x="5099963" y="607685"/>
                  <a:pt x="4831797" y="633857"/>
                </a:cubicBezTo>
                <a:cubicBezTo>
                  <a:pt x="4563631" y="660029"/>
                  <a:pt x="4478209" y="646558"/>
                  <a:pt x="4285190" y="633857"/>
                </a:cubicBezTo>
                <a:cubicBezTo>
                  <a:pt x="4092171" y="621156"/>
                  <a:pt x="3922830" y="630638"/>
                  <a:pt x="3738583" y="633857"/>
                </a:cubicBezTo>
                <a:cubicBezTo>
                  <a:pt x="3554336" y="637076"/>
                  <a:pt x="3433596" y="626712"/>
                  <a:pt x="3191976" y="633857"/>
                </a:cubicBezTo>
                <a:cubicBezTo>
                  <a:pt x="2950356" y="641002"/>
                  <a:pt x="2748390" y="664046"/>
                  <a:pt x="2405395" y="633857"/>
                </a:cubicBezTo>
                <a:cubicBezTo>
                  <a:pt x="2062400" y="603668"/>
                  <a:pt x="1914474" y="648582"/>
                  <a:pt x="1678807" y="633857"/>
                </a:cubicBezTo>
                <a:cubicBezTo>
                  <a:pt x="1443140" y="619132"/>
                  <a:pt x="1352879" y="621152"/>
                  <a:pt x="1072206" y="633857"/>
                </a:cubicBezTo>
                <a:cubicBezTo>
                  <a:pt x="791533" y="646562"/>
                  <a:pt x="461876" y="653625"/>
                  <a:pt x="105645" y="633857"/>
                </a:cubicBezTo>
                <a:cubicBezTo>
                  <a:pt x="50057" y="634843"/>
                  <a:pt x="14144" y="584898"/>
                  <a:pt x="0" y="528212"/>
                </a:cubicBezTo>
                <a:cubicBezTo>
                  <a:pt x="13703" y="383237"/>
                  <a:pt x="-18243" y="193949"/>
                  <a:pt x="0" y="105645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7B05527-BDD3-48FC-B59E-1E9C96E454B7}"/>
              </a:ext>
            </a:extLst>
          </p:cNvPr>
          <p:cNvSpPr/>
          <p:nvPr/>
        </p:nvSpPr>
        <p:spPr>
          <a:xfrm>
            <a:off x="2222196" y="1199652"/>
            <a:ext cx="6210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內容是「言道德之意」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6C886235-365E-4D6D-878E-837665C536AE}"/>
              </a:ext>
            </a:extLst>
          </p:cNvPr>
          <p:cNvGrpSpPr/>
          <p:nvPr/>
        </p:nvGrpSpPr>
        <p:grpSpPr>
          <a:xfrm>
            <a:off x="2225858" y="2054246"/>
            <a:ext cx="3128466" cy="1244408"/>
            <a:chOff x="2431957" y="2669177"/>
            <a:chExt cx="3128466" cy="1244408"/>
          </a:xfrm>
        </p:grpSpPr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33D5BA8D-5A50-43B1-9222-0DF0A11F470C}"/>
                </a:ext>
              </a:extLst>
            </p:cNvPr>
            <p:cNvSpPr/>
            <p:nvPr/>
          </p:nvSpPr>
          <p:spPr>
            <a:xfrm>
              <a:off x="2431957" y="2669177"/>
              <a:ext cx="3128466" cy="1244408"/>
            </a:xfrm>
            <a:custGeom>
              <a:avLst/>
              <a:gdLst>
                <a:gd name="connsiteX0" fmla="*/ 0 w 3128466"/>
                <a:gd name="connsiteY0" fmla="*/ 68617 h 1244408"/>
                <a:gd name="connsiteX1" fmla="*/ 68617 w 3128466"/>
                <a:gd name="connsiteY1" fmla="*/ 0 h 1244408"/>
                <a:gd name="connsiteX2" fmla="*/ 726688 w 3128466"/>
                <a:gd name="connsiteY2" fmla="*/ 0 h 1244408"/>
                <a:gd name="connsiteX3" fmla="*/ 1265110 w 3128466"/>
                <a:gd name="connsiteY3" fmla="*/ 0 h 1244408"/>
                <a:gd name="connsiteX4" fmla="*/ 1923181 w 3128466"/>
                <a:gd name="connsiteY4" fmla="*/ 0 h 1244408"/>
                <a:gd name="connsiteX5" fmla="*/ 2461603 w 3128466"/>
                <a:gd name="connsiteY5" fmla="*/ 0 h 1244408"/>
                <a:gd name="connsiteX6" fmla="*/ 3059849 w 3128466"/>
                <a:gd name="connsiteY6" fmla="*/ 0 h 1244408"/>
                <a:gd name="connsiteX7" fmla="*/ 3128466 w 3128466"/>
                <a:gd name="connsiteY7" fmla="*/ 68617 h 1244408"/>
                <a:gd name="connsiteX8" fmla="*/ 3128466 w 3128466"/>
                <a:gd name="connsiteY8" fmla="*/ 611132 h 1244408"/>
                <a:gd name="connsiteX9" fmla="*/ 3128466 w 3128466"/>
                <a:gd name="connsiteY9" fmla="*/ 1175791 h 1244408"/>
                <a:gd name="connsiteX10" fmla="*/ 3059849 w 3128466"/>
                <a:gd name="connsiteY10" fmla="*/ 1244408 h 1244408"/>
                <a:gd name="connsiteX11" fmla="*/ 2551340 w 3128466"/>
                <a:gd name="connsiteY11" fmla="*/ 1244408 h 1244408"/>
                <a:gd name="connsiteX12" fmla="*/ 1953093 w 3128466"/>
                <a:gd name="connsiteY12" fmla="*/ 1244408 h 1244408"/>
                <a:gd name="connsiteX13" fmla="*/ 1324934 w 3128466"/>
                <a:gd name="connsiteY13" fmla="*/ 1244408 h 1244408"/>
                <a:gd name="connsiteX14" fmla="*/ 666863 w 3128466"/>
                <a:gd name="connsiteY14" fmla="*/ 1244408 h 1244408"/>
                <a:gd name="connsiteX15" fmla="*/ 68617 w 3128466"/>
                <a:gd name="connsiteY15" fmla="*/ 1244408 h 1244408"/>
                <a:gd name="connsiteX16" fmla="*/ 0 w 3128466"/>
                <a:gd name="connsiteY16" fmla="*/ 1175791 h 1244408"/>
                <a:gd name="connsiteX17" fmla="*/ 0 w 3128466"/>
                <a:gd name="connsiteY17" fmla="*/ 600061 h 1244408"/>
                <a:gd name="connsiteX18" fmla="*/ 0 w 3128466"/>
                <a:gd name="connsiteY18" fmla="*/ 68617 h 12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28466" h="1244408" fill="none" extrusionOk="0">
                  <a:moveTo>
                    <a:pt x="0" y="68617"/>
                  </a:moveTo>
                  <a:cubicBezTo>
                    <a:pt x="-1150" y="32807"/>
                    <a:pt x="32278" y="3343"/>
                    <a:pt x="68617" y="0"/>
                  </a:cubicBezTo>
                  <a:cubicBezTo>
                    <a:pt x="248302" y="-11244"/>
                    <a:pt x="553156" y="-16927"/>
                    <a:pt x="726688" y="0"/>
                  </a:cubicBezTo>
                  <a:cubicBezTo>
                    <a:pt x="900220" y="16927"/>
                    <a:pt x="1156956" y="-9857"/>
                    <a:pt x="1265110" y="0"/>
                  </a:cubicBezTo>
                  <a:cubicBezTo>
                    <a:pt x="1373264" y="9857"/>
                    <a:pt x="1716985" y="3547"/>
                    <a:pt x="1923181" y="0"/>
                  </a:cubicBezTo>
                  <a:cubicBezTo>
                    <a:pt x="2129377" y="-3547"/>
                    <a:pt x="2293706" y="243"/>
                    <a:pt x="2461603" y="0"/>
                  </a:cubicBezTo>
                  <a:cubicBezTo>
                    <a:pt x="2629500" y="-243"/>
                    <a:pt x="2886855" y="28260"/>
                    <a:pt x="3059849" y="0"/>
                  </a:cubicBezTo>
                  <a:cubicBezTo>
                    <a:pt x="3092314" y="-263"/>
                    <a:pt x="3123357" y="27658"/>
                    <a:pt x="3128466" y="68617"/>
                  </a:cubicBezTo>
                  <a:cubicBezTo>
                    <a:pt x="3106874" y="259648"/>
                    <a:pt x="3108836" y="339998"/>
                    <a:pt x="3128466" y="611132"/>
                  </a:cubicBezTo>
                  <a:cubicBezTo>
                    <a:pt x="3148096" y="882266"/>
                    <a:pt x="3137537" y="1035215"/>
                    <a:pt x="3128466" y="1175791"/>
                  </a:cubicBezTo>
                  <a:cubicBezTo>
                    <a:pt x="3126553" y="1209907"/>
                    <a:pt x="3094170" y="1245938"/>
                    <a:pt x="3059849" y="1244408"/>
                  </a:cubicBezTo>
                  <a:cubicBezTo>
                    <a:pt x="2908421" y="1225043"/>
                    <a:pt x="2662570" y="1264620"/>
                    <a:pt x="2551340" y="1244408"/>
                  </a:cubicBezTo>
                  <a:cubicBezTo>
                    <a:pt x="2440110" y="1224196"/>
                    <a:pt x="2147638" y="1233449"/>
                    <a:pt x="1953093" y="1244408"/>
                  </a:cubicBezTo>
                  <a:cubicBezTo>
                    <a:pt x="1758548" y="1255367"/>
                    <a:pt x="1638127" y="1264713"/>
                    <a:pt x="1324934" y="1244408"/>
                  </a:cubicBezTo>
                  <a:cubicBezTo>
                    <a:pt x="1011741" y="1224103"/>
                    <a:pt x="922721" y="1271574"/>
                    <a:pt x="666863" y="1244408"/>
                  </a:cubicBezTo>
                  <a:cubicBezTo>
                    <a:pt x="411005" y="1217242"/>
                    <a:pt x="251412" y="1217279"/>
                    <a:pt x="68617" y="1244408"/>
                  </a:cubicBezTo>
                  <a:cubicBezTo>
                    <a:pt x="30105" y="1247343"/>
                    <a:pt x="2966" y="1213719"/>
                    <a:pt x="0" y="1175791"/>
                  </a:cubicBezTo>
                  <a:cubicBezTo>
                    <a:pt x="-11506" y="974356"/>
                    <a:pt x="-10693" y="776842"/>
                    <a:pt x="0" y="600061"/>
                  </a:cubicBezTo>
                  <a:cubicBezTo>
                    <a:pt x="10693" y="423280"/>
                    <a:pt x="2529" y="332198"/>
                    <a:pt x="0" y="68617"/>
                  </a:cubicBezTo>
                  <a:close/>
                </a:path>
                <a:path w="3128466" h="1244408" stroke="0" extrusionOk="0">
                  <a:moveTo>
                    <a:pt x="0" y="68617"/>
                  </a:moveTo>
                  <a:cubicBezTo>
                    <a:pt x="1565" y="26792"/>
                    <a:pt x="26850" y="416"/>
                    <a:pt x="68617" y="0"/>
                  </a:cubicBezTo>
                  <a:cubicBezTo>
                    <a:pt x="236517" y="11600"/>
                    <a:pt x="446450" y="-28033"/>
                    <a:pt x="636951" y="0"/>
                  </a:cubicBezTo>
                  <a:cubicBezTo>
                    <a:pt x="827452" y="28033"/>
                    <a:pt x="1068948" y="-16159"/>
                    <a:pt x="1295022" y="0"/>
                  </a:cubicBezTo>
                  <a:cubicBezTo>
                    <a:pt x="1521096" y="16159"/>
                    <a:pt x="1617856" y="19742"/>
                    <a:pt x="1893269" y="0"/>
                  </a:cubicBezTo>
                  <a:cubicBezTo>
                    <a:pt x="2168682" y="-19742"/>
                    <a:pt x="2346234" y="-11530"/>
                    <a:pt x="2521427" y="0"/>
                  </a:cubicBezTo>
                  <a:cubicBezTo>
                    <a:pt x="2696620" y="11530"/>
                    <a:pt x="2898666" y="22757"/>
                    <a:pt x="3059849" y="0"/>
                  </a:cubicBezTo>
                  <a:cubicBezTo>
                    <a:pt x="3097864" y="8115"/>
                    <a:pt x="3133050" y="29173"/>
                    <a:pt x="3128466" y="68617"/>
                  </a:cubicBezTo>
                  <a:cubicBezTo>
                    <a:pt x="3118221" y="230075"/>
                    <a:pt x="3134442" y="448386"/>
                    <a:pt x="3128466" y="633276"/>
                  </a:cubicBezTo>
                  <a:cubicBezTo>
                    <a:pt x="3122490" y="818166"/>
                    <a:pt x="3143644" y="987225"/>
                    <a:pt x="3128466" y="1175791"/>
                  </a:cubicBezTo>
                  <a:cubicBezTo>
                    <a:pt x="3126400" y="1218656"/>
                    <a:pt x="3101402" y="1244217"/>
                    <a:pt x="3059849" y="1244408"/>
                  </a:cubicBezTo>
                  <a:cubicBezTo>
                    <a:pt x="2915119" y="1221225"/>
                    <a:pt x="2608856" y="1248367"/>
                    <a:pt x="2461603" y="1244408"/>
                  </a:cubicBezTo>
                  <a:cubicBezTo>
                    <a:pt x="2314350" y="1240449"/>
                    <a:pt x="2148385" y="1272455"/>
                    <a:pt x="1863356" y="1244408"/>
                  </a:cubicBezTo>
                  <a:cubicBezTo>
                    <a:pt x="1578327" y="1216361"/>
                    <a:pt x="1525347" y="1226628"/>
                    <a:pt x="1324934" y="1244408"/>
                  </a:cubicBezTo>
                  <a:cubicBezTo>
                    <a:pt x="1124521" y="1262188"/>
                    <a:pt x="959385" y="1238238"/>
                    <a:pt x="816425" y="1244408"/>
                  </a:cubicBezTo>
                  <a:cubicBezTo>
                    <a:pt x="673465" y="1250578"/>
                    <a:pt x="374395" y="1254514"/>
                    <a:pt x="68617" y="1244408"/>
                  </a:cubicBezTo>
                  <a:cubicBezTo>
                    <a:pt x="29747" y="1253613"/>
                    <a:pt x="-2250" y="1213302"/>
                    <a:pt x="0" y="1175791"/>
                  </a:cubicBezTo>
                  <a:cubicBezTo>
                    <a:pt x="-1839" y="955313"/>
                    <a:pt x="-8412" y="767275"/>
                    <a:pt x="0" y="633276"/>
                  </a:cubicBezTo>
                  <a:cubicBezTo>
                    <a:pt x="8412" y="499278"/>
                    <a:pt x="-25023" y="183929"/>
                    <a:pt x="0" y="68617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551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8167CF6-EEF8-4CB5-BECE-0AE98671E7BF}"/>
                </a:ext>
              </a:extLst>
            </p:cNvPr>
            <p:cNvSpPr/>
            <p:nvPr/>
          </p:nvSpPr>
          <p:spPr>
            <a:xfrm>
              <a:off x="2431957" y="2800053"/>
              <a:ext cx="3128466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上篇第一句</a:t>
              </a:r>
            </a:p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spc="-15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道</a:t>
              </a:r>
              <a:r>
                <a:rPr lang="zh-TW" altLang="en-US" sz="2800" spc="-15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可道，非常道」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48C6FE9-F527-4E86-A717-8F72B56EEDF8}"/>
              </a:ext>
            </a:extLst>
          </p:cNvPr>
          <p:cNvGrpSpPr/>
          <p:nvPr/>
        </p:nvGrpSpPr>
        <p:grpSpPr>
          <a:xfrm>
            <a:off x="6155512" y="2054246"/>
            <a:ext cx="2280983" cy="1244408"/>
            <a:chOff x="6361611" y="2669177"/>
            <a:chExt cx="2280983" cy="1244408"/>
          </a:xfrm>
        </p:grpSpPr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ECE97E04-19D1-4107-B9AD-3B3C20EB3B8B}"/>
                </a:ext>
              </a:extLst>
            </p:cNvPr>
            <p:cNvSpPr/>
            <p:nvPr/>
          </p:nvSpPr>
          <p:spPr>
            <a:xfrm>
              <a:off x="6361611" y="2669177"/>
              <a:ext cx="2280983" cy="1244408"/>
            </a:xfrm>
            <a:custGeom>
              <a:avLst/>
              <a:gdLst>
                <a:gd name="connsiteX0" fmla="*/ 0 w 2280983"/>
                <a:gd name="connsiteY0" fmla="*/ 68617 h 1244408"/>
                <a:gd name="connsiteX1" fmla="*/ 68617 w 2280983"/>
                <a:gd name="connsiteY1" fmla="*/ 0 h 1244408"/>
                <a:gd name="connsiteX2" fmla="*/ 561679 w 2280983"/>
                <a:gd name="connsiteY2" fmla="*/ 0 h 1244408"/>
                <a:gd name="connsiteX3" fmla="*/ 1076179 w 2280983"/>
                <a:gd name="connsiteY3" fmla="*/ 0 h 1244408"/>
                <a:gd name="connsiteX4" fmla="*/ 1654991 w 2280983"/>
                <a:gd name="connsiteY4" fmla="*/ 0 h 1244408"/>
                <a:gd name="connsiteX5" fmla="*/ 2212366 w 2280983"/>
                <a:gd name="connsiteY5" fmla="*/ 0 h 1244408"/>
                <a:gd name="connsiteX6" fmla="*/ 2280983 w 2280983"/>
                <a:gd name="connsiteY6" fmla="*/ 68617 h 1244408"/>
                <a:gd name="connsiteX7" fmla="*/ 2280983 w 2280983"/>
                <a:gd name="connsiteY7" fmla="*/ 644347 h 1244408"/>
                <a:gd name="connsiteX8" fmla="*/ 2280983 w 2280983"/>
                <a:gd name="connsiteY8" fmla="*/ 1175791 h 1244408"/>
                <a:gd name="connsiteX9" fmla="*/ 2212366 w 2280983"/>
                <a:gd name="connsiteY9" fmla="*/ 1244408 h 1244408"/>
                <a:gd name="connsiteX10" fmla="*/ 1676429 w 2280983"/>
                <a:gd name="connsiteY10" fmla="*/ 1244408 h 1244408"/>
                <a:gd name="connsiteX11" fmla="*/ 1161929 w 2280983"/>
                <a:gd name="connsiteY11" fmla="*/ 1244408 h 1244408"/>
                <a:gd name="connsiteX12" fmla="*/ 668867 w 2280983"/>
                <a:gd name="connsiteY12" fmla="*/ 1244408 h 1244408"/>
                <a:gd name="connsiteX13" fmla="*/ 68617 w 2280983"/>
                <a:gd name="connsiteY13" fmla="*/ 1244408 h 1244408"/>
                <a:gd name="connsiteX14" fmla="*/ 0 w 2280983"/>
                <a:gd name="connsiteY14" fmla="*/ 1175791 h 1244408"/>
                <a:gd name="connsiteX15" fmla="*/ 0 w 2280983"/>
                <a:gd name="connsiteY15" fmla="*/ 655419 h 1244408"/>
                <a:gd name="connsiteX16" fmla="*/ 0 w 2280983"/>
                <a:gd name="connsiteY16" fmla="*/ 68617 h 12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0983" h="1244408" fill="none" extrusionOk="0">
                  <a:moveTo>
                    <a:pt x="0" y="68617"/>
                  </a:moveTo>
                  <a:cubicBezTo>
                    <a:pt x="5963" y="37546"/>
                    <a:pt x="30881" y="1149"/>
                    <a:pt x="68617" y="0"/>
                  </a:cubicBezTo>
                  <a:cubicBezTo>
                    <a:pt x="244421" y="20906"/>
                    <a:pt x="377696" y="-16844"/>
                    <a:pt x="561679" y="0"/>
                  </a:cubicBezTo>
                  <a:cubicBezTo>
                    <a:pt x="745662" y="16844"/>
                    <a:pt x="870650" y="2121"/>
                    <a:pt x="1076179" y="0"/>
                  </a:cubicBezTo>
                  <a:cubicBezTo>
                    <a:pt x="1281708" y="-2121"/>
                    <a:pt x="1366520" y="5775"/>
                    <a:pt x="1654991" y="0"/>
                  </a:cubicBezTo>
                  <a:cubicBezTo>
                    <a:pt x="1943462" y="-5775"/>
                    <a:pt x="2007759" y="10210"/>
                    <a:pt x="2212366" y="0"/>
                  </a:cubicBezTo>
                  <a:cubicBezTo>
                    <a:pt x="2246737" y="-4570"/>
                    <a:pt x="2287018" y="32116"/>
                    <a:pt x="2280983" y="68617"/>
                  </a:cubicBezTo>
                  <a:cubicBezTo>
                    <a:pt x="2279040" y="271258"/>
                    <a:pt x="2303865" y="501609"/>
                    <a:pt x="2280983" y="644347"/>
                  </a:cubicBezTo>
                  <a:cubicBezTo>
                    <a:pt x="2258102" y="787085"/>
                    <a:pt x="2298537" y="1035223"/>
                    <a:pt x="2280983" y="1175791"/>
                  </a:cubicBezTo>
                  <a:cubicBezTo>
                    <a:pt x="2284076" y="1205592"/>
                    <a:pt x="2248513" y="1246358"/>
                    <a:pt x="2212366" y="1244408"/>
                  </a:cubicBezTo>
                  <a:cubicBezTo>
                    <a:pt x="2033153" y="1247184"/>
                    <a:pt x="1936297" y="1238536"/>
                    <a:pt x="1676429" y="1244408"/>
                  </a:cubicBezTo>
                  <a:cubicBezTo>
                    <a:pt x="1416561" y="1250280"/>
                    <a:pt x="1311254" y="1252961"/>
                    <a:pt x="1161929" y="1244408"/>
                  </a:cubicBezTo>
                  <a:cubicBezTo>
                    <a:pt x="1012604" y="1235855"/>
                    <a:pt x="869920" y="1241423"/>
                    <a:pt x="668867" y="1244408"/>
                  </a:cubicBezTo>
                  <a:cubicBezTo>
                    <a:pt x="467814" y="1247393"/>
                    <a:pt x="243535" y="1263350"/>
                    <a:pt x="68617" y="1244408"/>
                  </a:cubicBezTo>
                  <a:cubicBezTo>
                    <a:pt x="31642" y="1236473"/>
                    <a:pt x="5938" y="1212345"/>
                    <a:pt x="0" y="1175791"/>
                  </a:cubicBezTo>
                  <a:cubicBezTo>
                    <a:pt x="-15206" y="1017645"/>
                    <a:pt x="816" y="883592"/>
                    <a:pt x="0" y="655419"/>
                  </a:cubicBezTo>
                  <a:cubicBezTo>
                    <a:pt x="-816" y="427246"/>
                    <a:pt x="-28581" y="294191"/>
                    <a:pt x="0" y="68617"/>
                  </a:cubicBezTo>
                  <a:close/>
                </a:path>
                <a:path w="2280983" h="1244408" stroke="0" extrusionOk="0">
                  <a:moveTo>
                    <a:pt x="0" y="68617"/>
                  </a:moveTo>
                  <a:cubicBezTo>
                    <a:pt x="1565" y="26792"/>
                    <a:pt x="26850" y="416"/>
                    <a:pt x="68617" y="0"/>
                  </a:cubicBezTo>
                  <a:cubicBezTo>
                    <a:pt x="271684" y="-8349"/>
                    <a:pt x="373986" y="15819"/>
                    <a:pt x="583117" y="0"/>
                  </a:cubicBezTo>
                  <a:cubicBezTo>
                    <a:pt x="792248" y="-15819"/>
                    <a:pt x="945525" y="-16403"/>
                    <a:pt x="1161929" y="0"/>
                  </a:cubicBezTo>
                  <a:cubicBezTo>
                    <a:pt x="1378333" y="16403"/>
                    <a:pt x="1567584" y="-12947"/>
                    <a:pt x="1697866" y="0"/>
                  </a:cubicBezTo>
                  <a:cubicBezTo>
                    <a:pt x="1828148" y="12947"/>
                    <a:pt x="1962536" y="25089"/>
                    <a:pt x="2212366" y="0"/>
                  </a:cubicBezTo>
                  <a:cubicBezTo>
                    <a:pt x="2250571" y="1214"/>
                    <a:pt x="2278993" y="22309"/>
                    <a:pt x="2280983" y="68617"/>
                  </a:cubicBezTo>
                  <a:cubicBezTo>
                    <a:pt x="2295394" y="234034"/>
                    <a:pt x="2278242" y="349499"/>
                    <a:pt x="2280983" y="611132"/>
                  </a:cubicBezTo>
                  <a:cubicBezTo>
                    <a:pt x="2283724" y="872765"/>
                    <a:pt x="2286959" y="990901"/>
                    <a:pt x="2280983" y="1175791"/>
                  </a:cubicBezTo>
                  <a:cubicBezTo>
                    <a:pt x="2281810" y="1212394"/>
                    <a:pt x="2244972" y="1237487"/>
                    <a:pt x="2212366" y="1244408"/>
                  </a:cubicBezTo>
                  <a:cubicBezTo>
                    <a:pt x="2033900" y="1258017"/>
                    <a:pt x="1973817" y="1253198"/>
                    <a:pt x="1740741" y="1244408"/>
                  </a:cubicBezTo>
                  <a:cubicBezTo>
                    <a:pt x="1507666" y="1235618"/>
                    <a:pt x="1329243" y="1257847"/>
                    <a:pt x="1161929" y="1244408"/>
                  </a:cubicBezTo>
                  <a:cubicBezTo>
                    <a:pt x="994615" y="1230969"/>
                    <a:pt x="893859" y="1233850"/>
                    <a:pt x="625992" y="1244408"/>
                  </a:cubicBezTo>
                  <a:cubicBezTo>
                    <a:pt x="358125" y="1254966"/>
                    <a:pt x="226213" y="1225122"/>
                    <a:pt x="68617" y="1244408"/>
                  </a:cubicBezTo>
                  <a:cubicBezTo>
                    <a:pt x="22774" y="1239959"/>
                    <a:pt x="-2990" y="1217955"/>
                    <a:pt x="0" y="1175791"/>
                  </a:cubicBezTo>
                  <a:cubicBezTo>
                    <a:pt x="-23899" y="1057447"/>
                    <a:pt x="-15124" y="730651"/>
                    <a:pt x="0" y="600061"/>
                  </a:cubicBezTo>
                  <a:cubicBezTo>
                    <a:pt x="15124" y="469471"/>
                    <a:pt x="-2869" y="234316"/>
                    <a:pt x="0" y="68617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551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FCD0F2B-27EB-4D83-BA68-F6B138AD01B0}"/>
                </a:ext>
              </a:extLst>
            </p:cNvPr>
            <p:cNvSpPr/>
            <p:nvPr/>
          </p:nvSpPr>
          <p:spPr>
            <a:xfrm>
              <a:off x="6361611" y="2800053"/>
              <a:ext cx="2280982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下篇第一句</a:t>
              </a:r>
            </a:p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zh-TW" altLang="en-US" sz="2800" b="1" spc="-8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上德不德</a:t>
              </a:r>
              <a:r>
                <a:rPr lang="zh-TW" altLang="en-US" sz="28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endParaRPr lang="zh-TW" altLang="en-US" sz="2800" spc="-15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十字形 15">
            <a:extLst>
              <a:ext uri="{FF2B5EF4-FFF2-40B4-BE49-F238E27FC236}">
                <a16:creationId xmlns:a16="http://schemas.microsoft.com/office/drawing/2014/main" id="{F9B2638A-B861-45CE-BBA9-C238DE031F5C}"/>
              </a:ext>
            </a:extLst>
          </p:cNvPr>
          <p:cNvSpPr/>
          <p:nvPr/>
        </p:nvSpPr>
        <p:spPr>
          <a:xfrm>
            <a:off x="5563330" y="2478106"/>
            <a:ext cx="396688" cy="396688"/>
          </a:xfrm>
          <a:prstGeom prst="plus">
            <a:avLst/>
          </a:prstGeom>
          <a:solidFill>
            <a:srgbClr val="E9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EF338FF0-4DE2-4195-9E47-3259282FAC3C}"/>
              </a:ext>
            </a:extLst>
          </p:cNvPr>
          <p:cNvGrpSpPr/>
          <p:nvPr/>
        </p:nvGrpSpPr>
        <p:grpSpPr>
          <a:xfrm>
            <a:off x="2721657" y="3429022"/>
            <a:ext cx="6210638" cy="1077663"/>
            <a:chOff x="-10134" y="3591029"/>
            <a:chExt cx="6210638" cy="1077663"/>
          </a:xfrm>
        </p:grpSpPr>
        <p:sp>
          <p:nvSpPr>
            <p:cNvPr id="33" name="語音泡泡: 圓角矩形 32">
              <a:extLst>
                <a:ext uri="{FF2B5EF4-FFF2-40B4-BE49-F238E27FC236}">
                  <a16:creationId xmlns:a16="http://schemas.microsoft.com/office/drawing/2014/main" id="{93F25DCA-AE57-4393-9FFB-DEA2ADC25CC7}"/>
                </a:ext>
              </a:extLst>
            </p:cNvPr>
            <p:cNvSpPr/>
            <p:nvPr/>
          </p:nvSpPr>
          <p:spPr>
            <a:xfrm>
              <a:off x="-10133" y="3591029"/>
              <a:ext cx="6210637" cy="1077663"/>
            </a:xfrm>
            <a:custGeom>
              <a:avLst/>
              <a:gdLst>
                <a:gd name="connsiteX0" fmla="*/ 0 w 6210637"/>
                <a:gd name="connsiteY0" fmla="*/ 179614 h 1077663"/>
                <a:gd name="connsiteX1" fmla="*/ 179614 w 6210637"/>
                <a:gd name="connsiteY1" fmla="*/ 0 h 1077663"/>
                <a:gd name="connsiteX2" fmla="*/ 833833 w 6210637"/>
                <a:gd name="connsiteY2" fmla="*/ 0 h 1077663"/>
                <a:gd name="connsiteX3" fmla="*/ 1453619 w 6210637"/>
                <a:gd name="connsiteY3" fmla="*/ 0 h 1077663"/>
                <a:gd name="connsiteX4" fmla="*/ 2211136 w 6210637"/>
                <a:gd name="connsiteY4" fmla="*/ 0 h 1077663"/>
                <a:gd name="connsiteX5" fmla="*/ 2934220 w 6210637"/>
                <a:gd name="connsiteY5" fmla="*/ 0 h 1077663"/>
                <a:gd name="connsiteX6" fmla="*/ 3622872 w 6210637"/>
                <a:gd name="connsiteY6" fmla="*/ 0 h 1077663"/>
                <a:gd name="connsiteX7" fmla="*/ 3958021 w 6210637"/>
                <a:gd name="connsiteY7" fmla="*/ -109344 h 1077663"/>
                <a:gd name="connsiteX8" fmla="*/ 4335956 w 6210637"/>
                <a:gd name="connsiteY8" fmla="*/ -232646 h 1077663"/>
                <a:gd name="connsiteX9" fmla="*/ 4764139 w 6210637"/>
                <a:gd name="connsiteY9" fmla="*/ -113997 h 1077663"/>
                <a:gd name="connsiteX10" fmla="*/ 5175531 w 6210637"/>
                <a:gd name="connsiteY10" fmla="*/ 0 h 1077663"/>
                <a:gd name="connsiteX11" fmla="*/ 5603277 w 6210637"/>
                <a:gd name="connsiteY11" fmla="*/ 0 h 1077663"/>
                <a:gd name="connsiteX12" fmla="*/ 6031023 w 6210637"/>
                <a:gd name="connsiteY12" fmla="*/ 0 h 1077663"/>
                <a:gd name="connsiteX13" fmla="*/ 6210637 w 6210637"/>
                <a:gd name="connsiteY13" fmla="*/ 179614 h 1077663"/>
                <a:gd name="connsiteX14" fmla="*/ 6210637 w 6210637"/>
                <a:gd name="connsiteY14" fmla="*/ 179611 h 1077663"/>
                <a:gd name="connsiteX15" fmla="*/ 6210637 w 6210637"/>
                <a:gd name="connsiteY15" fmla="*/ 179611 h 1077663"/>
                <a:gd name="connsiteX16" fmla="*/ 6210637 w 6210637"/>
                <a:gd name="connsiteY16" fmla="*/ 449026 h 1077663"/>
                <a:gd name="connsiteX17" fmla="*/ 6210637 w 6210637"/>
                <a:gd name="connsiteY17" fmla="*/ 898049 h 1077663"/>
                <a:gd name="connsiteX18" fmla="*/ 6031023 w 6210637"/>
                <a:gd name="connsiteY18" fmla="*/ 1077663 h 1077663"/>
                <a:gd name="connsiteX19" fmla="*/ 5586167 w 6210637"/>
                <a:gd name="connsiteY19" fmla="*/ 1077663 h 1077663"/>
                <a:gd name="connsiteX20" fmla="*/ 5175531 w 6210637"/>
                <a:gd name="connsiteY20" fmla="*/ 1077663 h 1077663"/>
                <a:gd name="connsiteX21" fmla="*/ 4673505 w 6210637"/>
                <a:gd name="connsiteY21" fmla="*/ 1077663 h 1077663"/>
                <a:gd name="connsiteX22" fmla="*/ 4155952 w 6210637"/>
                <a:gd name="connsiteY22" fmla="*/ 1077663 h 1077663"/>
                <a:gd name="connsiteX23" fmla="*/ 3622872 w 6210637"/>
                <a:gd name="connsiteY23" fmla="*/ 1077663 h 1077663"/>
                <a:gd name="connsiteX24" fmla="*/ 3622872 w 6210637"/>
                <a:gd name="connsiteY24" fmla="*/ 1077663 h 1077663"/>
                <a:gd name="connsiteX25" fmla="*/ 3003086 w 6210637"/>
                <a:gd name="connsiteY25" fmla="*/ 1077663 h 1077663"/>
                <a:gd name="connsiteX26" fmla="*/ 2383299 w 6210637"/>
                <a:gd name="connsiteY26" fmla="*/ 1077663 h 1077663"/>
                <a:gd name="connsiteX27" fmla="*/ 1660215 w 6210637"/>
                <a:gd name="connsiteY27" fmla="*/ 1077663 h 1077663"/>
                <a:gd name="connsiteX28" fmla="*/ 902698 w 6210637"/>
                <a:gd name="connsiteY28" fmla="*/ 1077663 h 1077663"/>
                <a:gd name="connsiteX29" fmla="*/ 179614 w 6210637"/>
                <a:gd name="connsiteY29" fmla="*/ 1077663 h 1077663"/>
                <a:gd name="connsiteX30" fmla="*/ 0 w 6210637"/>
                <a:gd name="connsiteY30" fmla="*/ 898049 h 1077663"/>
                <a:gd name="connsiteX31" fmla="*/ 0 w 6210637"/>
                <a:gd name="connsiteY31" fmla="*/ 449026 h 1077663"/>
                <a:gd name="connsiteX32" fmla="*/ 0 w 6210637"/>
                <a:gd name="connsiteY32" fmla="*/ 179611 h 1077663"/>
                <a:gd name="connsiteX33" fmla="*/ 0 w 6210637"/>
                <a:gd name="connsiteY33" fmla="*/ 179611 h 1077663"/>
                <a:gd name="connsiteX34" fmla="*/ 0 w 6210637"/>
                <a:gd name="connsiteY34" fmla="*/ 179614 h 107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10637" h="1077663" fill="none" extrusionOk="0">
                  <a:moveTo>
                    <a:pt x="0" y="179614"/>
                  </a:moveTo>
                  <a:cubicBezTo>
                    <a:pt x="17221" y="88185"/>
                    <a:pt x="75612" y="-11911"/>
                    <a:pt x="179614" y="0"/>
                  </a:cubicBezTo>
                  <a:cubicBezTo>
                    <a:pt x="458834" y="4598"/>
                    <a:pt x="526687" y="12361"/>
                    <a:pt x="833833" y="0"/>
                  </a:cubicBezTo>
                  <a:cubicBezTo>
                    <a:pt x="1140979" y="-12361"/>
                    <a:pt x="1306944" y="20557"/>
                    <a:pt x="1453619" y="0"/>
                  </a:cubicBezTo>
                  <a:cubicBezTo>
                    <a:pt x="1600294" y="-20557"/>
                    <a:pt x="1832681" y="34059"/>
                    <a:pt x="2211136" y="0"/>
                  </a:cubicBezTo>
                  <a:cubicBezTo>
                    <a:pt x="2589591" y="-34059"/>
                    <a:pt x="2721923" y="-9061"/>
                    <a:pt x="2934220" y="0"/>
                  </a:cubicBezTo>
                  <a:cubicBezTo>
                    <a:pt x="3146517" y="9061"/>
                    <a:pt x="3428159" y="30276"/>
                    <a:pt x="3622872" y="0"/>
                  </a:cubicBezTo>
                  <a:cubicBezTo>
                    <a:pt x="3785978" y="-48612"/>
                    <a:pt x="3879802" y="-76399"/>
                    <a:pt x="3958021" y="-109344"/>
                  </a:cubicBezTo>
                  <a:cubicBezTo>
                    <a:pt x="4036240" y="-142289"/>
                    <a:pt x="4167345" y="-195004"/>
                    <a:pt x="4335956" y="-232646"/>
                  </a:cubicBezTo>
                  <a:cubicBezTo>
                    <a:pt x="4526721" y="-176747"/>
                    <a:pt x="4668330" y="-152941"/>
                    <a:pt x="4764139" y="-113997"/>
                  </a:cubicBezTo>
                  <a:cubicBezTo>
                    <a:pt x="4859948" y="-75053"/>
                    <a:pt x="5085822" y="-21265"/>
                    <a:pt x="5175531" y="0"/>
                  </a:cubicBezTo>
                  <a:cubicBezTo>
                    <a:pt x="5373518" y="12544"/>
                    <a:pt x="5416988" y="5737"/>
                    <a:pt x="5603277" y="0"/>
                  </a:cubicBezTo>
                  <a:cubicBezTo>
                    <a:pt x="5789566" y="-5737"/>
                    <a:pt x="5920689" y="-1272"/>
                    <a:pt x="6031023" y="0"/>
                  </a:cubicBezTo>
                  <a:cubicBezTo>
                    <a:pt x="6109516" y="9183"/>
                    <a:pt x="6216153" y="88211"/>
                    <a:pt x="6210637" y="179614"/>
                  </a:cubicBezTo>
                  <a:lnTo>
                    <a:pt x="6210637" y="179611"/>
                  </a:lnTo>
                  <a:lnTo>
                    <a:pt x="6210637" y="179611"/>
                  </a:lnTo>
                  <a:cubicBezTo>
                    <a:pt x="6208629" y="308591"/>
                    <a:pt x="6220674" y="368543"/>
                    <a:pt x="6210637" y="449026"/>
                  </a:cubicBezTo>
                  <a:cubicBezTo>
                    <a:pt x="6196989" y="612636"/>
                    <a:pt x="6221506" y="675562"/>
                    <a:pt x="6210637" y="898049"/>
                  </a:cubicBezTo>
                  <a:cubicBezTo>
                    <a:pt x="6221478" y="997690"/>
                    <a:pt x="6130273" y="1060694"/>
                    <a:pt x="6031023" y="1077663"/>
                  </a:cubicBezTo>
                  <a:cubicBezTo>
                    <a:pt x="5826715" y="1063761"/>
                    <a:pt x="5723175" y="1092686"/>
                    <a:pt x="5586167" y="1077663"/>
                  </a:cubicBezTo>
                  <a:cubicBezTo>
                    <a:pt x="5449159" y="1062640"/>
                    <a:pt x="5270392" y="1063626"/>
                    <a:pt x="5175531" y="1077663"/>
                  </a:cubicBezTo>
                  <a:cubicBezTo>
                    <a:pt x="5074178" y="1096077"/>
                    <a:pt x="4777440" y="1073578"/>
                    <a:pt x="4673505" y="1077663"/>
                  </a:cubicBezTo>
                  <a:cubicBezTo>
                    <a:pt x="4569570" y="1081748"/>
                    <a:pt x="4348379" y="1075948"/>
                    <a:pt x="4155952" y="1077663"/>
                  </a:cubicBezTo>
                  <a:cubicBezTo>
                    <a:pt x="3963525" y="1079378"/>
                    <a:pt x="3750646" y="1057515"/>
                    <a:pt x="3622872" y="1077663"/>
                  </a:cubicBezTo>
                  <a:lnTo>
                    <a:pt x="3622872" y="1077663"/>
                  </a:lnTo>
                  <a:cubicBezTo>
                    <a:pt x="3494632" y="1089325"/>
                    <a:pt x="3152035" y="1068901"/>
                    <a:pt x="3003086" y="1077663"/>
                  </a:cubicBezTo>
                  <a:cubicBezTo>
                    <a:pt x="2854137" y="1086425"/>
                    <a:pt x="2685657" y="1069140"/>
                    <a:pt x="2383299" y="1077663"/>
                  </a:cubicBezTo>
                  <a:cubicBezTo>
                    <a:pt x="2080941" y="1086186"/>
                    <a:pt x="1968786" y="1062371"/>
                    <a:pt x="1660215" y="1077663"/>
                  </a:cubicBezTo>
                  <a:cubicBezTo>
                    <a:pt x="1351644" y="1092955"/>
                    <a:pt x="1167618" y="1045953"/>
                    <a:pt x="902698" y="1077663"/>
                  </a:cubicBezTo>
                  <a:cubicBezTo>
                    <a:pt x="637778" y="1109373"/>
                    <a:pt x="438872" y="1082318"/>
                    <a:pt x="179614" y="1077663"/>
                  </a:cubicBezTo>
                  <a:cubicBezTo>
                    <a:pt x="100562" y="1071263"/>
                    <a:pt x="309" y="990494"/>
                    <a:pt x="0" y="898049"/>
                  </a:cubicBezTo>
                  <a:cubicBezTo>
                    <a:pt x="-2246" y="733215"/>
                    <a:pt x="11612" y="602465"/>
                    <a:pt x="0" y="449026"/>
                  </a:cubicBezTo>
                  <a:cubicBezTo>
                    <a:pt x="-12146" y="344090"/>
                    <a:pt x="-8751" y="237085"/>
                    <a:pt x="0" y="179611"/>
                  </a:cubicBezTo>
                  <a:lnTo>
                    <a:pt x="0" y="179611"/>
                  </a:lnTo>
                  <a:lnTo>
                    <a:pt x="0" y="179614"/>
                  </a:lnTo>
                  <a:close/>
                </a:path>
                <a:path w="6210637" h="1077663" stroke="0" extrusionOk="0">
                  <a:moveTo>
                    <a:pt x="0" y="179614"/>
                  </a:moveTo>
                  <a:cubicBezTo>
                    <a:pt x="2639" y="73792"/>
                    <a:pt x="73194" y="776"/>
                    <a:pt x="179614" y="0"/>
                  </a:cubicBezTo>
                  <a:cubicBezTo>
                    <a:pt x="462163" y="1855"/>
                    <a:pt x="555742" y="-30390"/>
                    <a:pt x="833833" y="0"/>
                  </a:cubicBezTo>
                  <a:cubicBezTo>
                    <a:pt x="1111924" y="30390"/>
                    <a:pt x="1226962" y="24995"/>
                    <a:pt x="1591350" y="0"/>
                  </a:cubicBezTo>
                  <a:cubicBezTo>
                    <a:pt x="1955738" y="-24995"/>
                    <a:pt x="2007449" y="6472"/>
                    <a:pt x="2280001" y="0"/>
                  </a:cubicBezTo>
                  <a:cubicBezTo>
                    <a:pt x="2552553" y="-6472"/>
                    <a:pt x="2816255" y="5493"/>
                    <a:pt x="3003086" y="0"/>
                  </a:cubicBezTo>
                  <a:cubicBezTo>
                    <a:pt x="3189917" y="-5493"/>
                    <a:pt x="3485671" y="-18406"/>
                    <a:pt x="3622872" y="0"/>
                  </a:cubicBezTo>
                  <a:cubicBezTo>
                    <a:pt x="3777203" y="-38325"/>
                    <a:pt x="3841619" y="-54198"/>
                    <a:pt x="3958021" y="-109344"/>
                  </a:cubicBezTo>
                  <a:cubicBezTo>
                    <a:pt x="4074423" y="-164490"/>
                    <a:pt x="4223279" y="-177660"/>
                    <a:pt x="4335956" y="-232646"/>
                  </a:cubicBezTo>
                  <a:cubicBezTo>
                    <a:pt x="4484637" y="-190928"/>
                    <a:pt x="4543774" y="-174362"/>
                    <a:pt x="4730556" y="-123302"/>
                  </a:cubicBezTo>
                  <a:cubicBezTo>
                    <a:pt x="4917338" y="-72242"/>
                    <a:pt x="5026756" y="-38092"/>
                    <a:pt x="5175531" y="0"/>
                  </a:cubicBezTo>
                  <a:cubicBezTo>
                    <a:pt x="5283245" y="-6676"/>
                    <a:pt x="5464592" y="12763"/>
                    <a:pt x="5603277" y="0"/>
                  </a:cubicBezTo>
                  <a:cubicBezTo>
                    <a:pt x="5741962" y="-12763"/>
                    <a:pt x="5872076" y="12801"/>
                    <a:pt x="6031023" y="0"/>
                  </a:cubicBezTo>
                  <a:cubicBezTo>
                    <a:pt x="6130699" y="2696"/>
                    <a:pt x="6206985" y="67115"/>
                    <a:pt x="6210637" y="179614"/>
                  </a:cubicBezTo>
                  <a:lnTo>
                    <a:pt x="6210637" y="179611"/>
                  </a:lnTo>
                  <a:lnTo>
                    <a:pt x="6210637" y="179611"/>
                  </a:lnTo>
                  <a:cubicBezTo>
                    <a:pt x="6197275" y="300583"/>
                    <a:pt x="6212633" y="348971"/>
                    <a:pt x="6210637" y="449026"/>
                  </a:cubicBezTo>
                  <a:cubicBezTo>
                    <a:pt x="6205293" y="561987"/>
                    <a:pt x="6214940" y="732109"/>
                    <a:pt x="6210637" y="898049"/>
                  </a:cubicBezTo>
                  <a:cubicBezTo>
                    <a:pt x="6191852" y="989210"/>
                    <a:pt x="6128190" y="1081728"/>
                    <a:pt x="6031023" y="1077663"/>
                  </a:cubicBezTo>
                  <a:cubicBezTo>
                    <a:pt x="5898496" y="1089630"/>
                    <a:pt x="5702214" y="1072650"/>
                    <a:pt x="5586167" y="1077663"/>
                  </a:cubicBezTo>
                  <a:cubicBezTo>
                    <a:pt x="5470120" y="1082676"/>
                    <a:pt x="5361952" y="1057442"/>
                    <a:pt x="5175531" y="1077663"/>
                  </a:cubicBezTo>
                  <a:cubicBezTo>
                    <a:pt x="4951521" y="1081776"/>
                    <a:pt x="4933709" y="1092576"/>
                    <a:pt x="4704558" y="1077663"/>
                  </a:cubicBezTo>
                  <a:cubicBezTo>
                    <a:pt x="4475407" y="1062750"/>
                    <a:pt x="4433393" y="1054013"/>
                    <a:pt x="4187005" y="1077663"/>
                  </a:cubicBezTo>
                  <a:cubicBezTo>
                    <a:pt x="3940617" y="1101313"/>
                    <a:pt x="3807861" y="1054417"/>
                    <a:pt x="3622872" y="1077663"/>
                  </a:cubicBezTo>
                  <a:lnTo>
                    <a:pt x="3622872" y="1077663"/>
                  </a:lnTo>
                  <a:cubicBezTo>
                    <a:pt x="3434761" y="1051235"/>
                    <a:pt x="3120386" y="1042174"/>
                    <a:pt x="2865355" y="1077663"/>
                  </a:cubicBezTo>
                  <a:cubicBezTo>
                    <a:pt x="2610324" y="1113152"/>
                    <a:pt x="2475183" y="1046110"/>
                    <a:pt x="2142271" y="1077663"/>
                  </a:cubicBezTo>
                  <a:cubicBezTo>
                    <a:pt x="1809359" y="1109216"/>
                    <a:pt x="1658748" y="1053182"/>
                    <a:pt x="1488052" y="1077663"/>
                  </a:cubicBezTo>
                  <a:cubicBezTo>
                    <a:pt x="1317356" y="1102144"/>
                    <a:pt x="1083510" y="1089759"/>
                    <a:pt x="902698" y="1077663"/>
                  </a:cubicBezTo>
                  <a:cubicBezTo>
                    <a:pt x="721886" y="1065567"/>
                    <a:pt x="337556" y="1073936"/>
                    <a:pt x="179614" y="1077663"/>
                  </a:cubicBezTo>
                  <a:cubicBezTo>
                    <a:pt x="69790" y="1056667"/>
                    <a:pt x="-5888" y="999767"/>
                    <a:pt x="0" y="898049"/>
                  </a:cubicBezTo>
                  <a:cubicBezTo>
                    <a:pt x="-3321" y="697599"/>
                    <a:pt x="-16276" y="571795"/>
                    <a:pt x="0" y="449026"/>
                  </a:cubicBezTo>
                  <a:cubicBezTo>
                    <a:pt x="-1136" y="348911"/>
                    <a:pt x="3146" y="305393"/>
                    <a:pt x="0" y="179611"/>
                  </a:cubicBezTo>
                  <a:lnTo>
                    <a:pt x="0" y="179611"/>
                  </a:lnTo>
                  <a:lnTo>
                    <a:pt x="0" y="179614"/>
                  </a:lnTo>
                  <a:close/>
                </a:path>
              </a:pathLst>
            </a:custGeom>
            <a:solidFill>
              <a:srgbClr val="FFF6DD"/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wedgeRoundRectCallout">
                      <a:avLst>
                        <a:gd name="adj1" fmla="val 19815"/>
                        <a:gd name="adj2" fmla="val -71588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6AA3C46-CCA0-46E2-9A21-BACCD7AAD7F0}"/>
                </a:ext>
              </a:extLst>
            </p:cNvPr>
            <p:cNvSpPr/>
            <p:nvPr/>
          </p:nvSpPr>
          <p:spPr>
            <a:xfrm>
              <a:off x="-10134" y="3646348"/>
              <a:ext cx="62106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Bef>
                  <a:spcPts val="600"/>
                </a:spcBef>
              </a:pPr>
              <a:r>
                <a:rPr lang="zh-TW" altLang="en-US" sz="3000" spc="-8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「上德」（最好的德）是尊重他人的獨特性，不用自己的道德壓迫別人。</a:t>
              </a:r>
            </a:p>
          </p:txBody>
        </p:sp>
      </p:grpSp>
      <p:sp>
        <p:nvSpPr>
          <p:cNvPr id="30" name="矩形 29">
            <a:hlinkClick r:id="rId5" action="ppaction://hlinksldjump"/>
            <a:extLst>
              <a:ext uri="{FF2B5EF4-FFF2-40B4-BE49-F238E27FC236}">
                <a16:creationId xmlns:a16="http://schemas.microsoft.com/office/drawing/2014/main" id="{FC98369D-932A-4E8B-AB3A-76838BD36582}"/>
              </a:ext>
            </a:extLst>
          </p:cNvPr>
          <p:cNvSpPr/>
          <p:nvPr/>
        </p:nvSpPr>
        <p:spPr>
          <a:xfrm>
            <a:off x="6275609" y="2705670"/>
            <a:ext cx="2049785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9623E555-CF65-4990-83F3-93D566814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8225511" y="2826205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9C6BA86-1D6E-4D2D-9895-99EFD47B6402}"/>
              </a:ext>
            </a:extLst>
          </p:cNvPr>
          <p:cNvSpPr/>
          <p:nvPr/>
        </p:nvSpPr>
        <p:spPr>
          <a:xfrm>
            <a:off x="351700" y="1154850"/>
            <a:ext cx="8290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五章：「有一渾然的存在，它先於天地存在，無法用感官去感知、察覺，它也不依傍其他存在而存在，而是所有存在的根源。我無法知曉它的名字，勉強以「道」來指稱它，用「大」來形容它，道的運行廣大且流轉不息，且終究會返回本源。」</a:t>
            </a: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6DB44CB-5A4B-4F21-8C65-2DA1F7F86B27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老子概述</a:t>
            </a:r>
          </a:p>
        </p:txBody>
      </p:sp>
      <p:sp>
        <p:nvSpPr>
          <p:cNvPr id="11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3D158730-D7FD-4CA0-8AB4-59DB3C3A7FBF}"/>
              </a:ext>
            </a:extLst>
          </p:cNvPr>
          <p:cNvSpPr/>
          <p:nvPr/>
        </p:nvSpPr>
        <p:spPr>
          <a:xfrm>
            <a:off x="7871885" y="4506692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extLst>
              <a:ext uri="{FF2B5EF4-FFF2-40B4-BE49-F238E27FC236}">
                <a16:creationId xmlns:a16="http://schemas.microsoft.com/office/drawing/2014/main" id="{D74AA3FD-F78D-42BF-A8B3-01CE91BA3E04}"/>
              </a:ext>
            </a:extLst>
          </p:cNvPr>
          <p:cNvSpPr/>
          <p:nvPr/>
        </p:nvSpPr>
        <p:spPr>
          <a:xfrm flipH="1">
            <a:off x="7464532" y="4506692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2E2F1D2F-3875-4CBD-A2E9-45405DF1E89C}"/>
              </a:ext>
            </a:extLst>
          </p:cNvPr>
          <p:cNvSpPr txBox="1"/>
          <p:nvPr/>
        </p:nvSpPr>
        <p:spPr>
          <a:xfrm>
            <a:off x="303553" y="371388"/>
            <a:ext cx="34585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道可道，非常道</a:t>
            </a:r>
          </a:p>
        </p:txBody>
      </p:sp>
    </p:spTree>
    <p:extLst>
      <p:ext uri="{BB962C8B-B14F-4D97-AF65-F5344CB8AC3E}">
        <p14:creationId xmlns:p14="http://schemas.microsoft.com/office/powerpoint/2010/main" val="40682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9C6BA86-1D6E-4D2D-9895-99EFD47B6402}"/>
              </a:ext>
            </a:extLst>
          </p:cNvPr>
          <p:cNvSpPr/>
          <p:nvPr/>
        </p:nvSpPr>
        <p:spPr>
          <a:xfrm>
            <a:off x="504598" y="1329021"/>
            <a:ext cx="8134803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老子以「道」稱呼之，</a:t>
            </a:r>
            <a:endParaRPr lang="en-US" altLang="zh-TW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是因為道有「道路」的意思。</a:t>
            </a: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6DB44CB-5A4B-4F21-8C65-2DA1F7F86B27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老子概述</a:t>
            </a: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6460951F-A563-475E-A023-AAB1A22604B7}"/>
              </a:ext>
            </a:extLst>
          </p:cNvPr>
          <p:cNvSpPr/>
          <p:nvPr/>
        </p:nvSpPr>
        <p:spPr>
          <a:xfrm>
            <a:off x="4378233" y="2571750"/>
            <a:ext cx="387532" cy="522514"/>
          </a:xfrm>
          <a:prstGeom prst="down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19DBDCB-F2C5-4FA4-86CB-1EC377936C1C}"/>
              </a:ext>
            </a:extLst>
          </p:cNvPr>
          <p:cNvSpPr/>
          <p:nvPr/>
        </p:nvSpPr>
        <p:spPr>
          <a:xfrm>
            <a:off x="504598" y="3157856"/>
            <a:ext cx="8134803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道是人、萬物應遵行的道路</a:t>
            </a:r>
          </a:p>
        </p:txBody>
      </p:sp>
      <p:sp>
        <p:nvSpPr>
          <p:cNvPr id="7" name="箭號: 向右 5">
            <a:extLst>
              <a:ext uri="{FF2B5EF4-FFF2-40B4-BE49-F238E27FC236}">
                <a16:creationId xmlns:a16="http://schemas.microsoft.com/office/drawing/2014/main" id="{77E67EC4-1069-4965-AF48-2F745544D33E}"/>
              </a:ext>
            </a:extLst>
          </p:cNvPr>
          <p:cNvSpPr/>
          <p:nvPr/>
        </p:nvSpPr>
        <p:spPr>
          <a:xfrm>
            <a:off x="7871885" y="4506692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03DEB47B-84FD-4FBA-A165-881CCE5DF8E3}"/>
              </a:ext>
            </a:extLst>
          </p:cNvPr>
          <p:cNvSpPr/>
          <p:nvPr/>
        </p:nvSpPr>
        <p:spPr>
          <a:xfrm flipH="1">
            <a:off x="7464532" y="4506692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27A14A6-96AD-491F-9A1F-102C6471476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7D2D5A0-2813-41AB-B236-7362B8E02022}"/>
              </a:ext>
            </a:extLst>
          </p:cNvPr>
          <p:cNvSpPr txBox="1"/>
          <p:nvPr/>
        </p:nvSpPr>
        <p:spPr>
          <a:xfrm>
            <a:off x="303553" y="371388"/>
            <a:ext cx="34585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道可道，非常道</a:t>
            </a:r>
          </a:p>
        </p:txBody>
      </p:sp>
    </p:spTree>
    <p:extLst>
      <p:ext uri="{BB962C8B-B14F-4D97-AF65-F5344CB8AC3E}">
        <p14:creationId xmlns:p14="http://schemas.microsoft.com/office/powerpoint/2010/main" val="39282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9C6BA86-1D6E-4D2D-9895-99EFD47B6402}"/>
              </a:ext>
            </a:extLst>
          </p:cNvPr>
          <p:cNvSpPr/>
          <p:nvPr/>
        </p:nvSpPr>
        <p:spPr>
          <a:xfrm>
            <a:off x="351700" y="1154850"/>
            <a:ext cx="8290896" cy="336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三十八章：「上德不德，是以有德；下德不失德，是以無德。」</a:t>
            </a:r>
          </a:p>
          <a:p>
            <a:pPr algn="just">
              <a:lnSpc>
                <a:spcPct val="120000"/>
              </a:lnSpc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老子認為「上德」是因任自然，尊重他人的獨特性，就能成為真正的「有德」。人若用自己的「道德」或「標準」壓迫他人，這就是「下德」，最終也會使彼此對抗而「無德」。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D58B377-C9DD-4C68-B21F-A79FB100903C}"/>
              </a:ext>
            </a:extLst>
          </p:cNvPr>
          <p:cNvSpPr txBox="1"/>
          <p:nvPr/>
        </p:nvSpPr>
        <p:spPr>
          <a:xfrm>
            <a:off x="303553" y="371388"/>
            <a:ext cx="34585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上德不德</a:t>
            </a: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6DB44CB-5A4B-4F21-8C65-2DA1F7F86B27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老子概述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3F40691-D6DE-462A-9D51-9ACE3CAE37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7296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646711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的內容與特色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6C8506-5984-401E-8E90-1A8F059A4D23}"/>
              </a:ext>
            </a:extLst>
          </p:cNvPr>
          <p:cNvSpPr/>
          <p:nvPr/>
        </p:nvSpPr>
        <p:spPr>
          <a:xfrm>
            <a:off x="1811383" y="1296524"/>
            <a:ext cx="6423859" cy="286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全書文筆簡練，流暢優美。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文體  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韻散結合  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能以具體物象說明抽象道理，充滿哲思。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魏晉玄學家將老子、莊子、周易並稱為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三玄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99068F5-D937-4D25-A08D-D35F249C2FB9}"/>
              </a:ext>
            </a:extLst>
          </p:cNvPr>
          <p:cNvGrpSpPr/>
          <p:nvPr/>
        </p:nvGrpSpPr>
        <p:grpSpPr>
          <a:xfrm>
            <a:off x="541531" y="1296524"/>
            <a:ext cx="1050931" cy="1430696"/>
            <a:chOff x="2507416" y="2093265"/>
            <a:chExt cx="1406127" cy="1781736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B38DD14-759C-499F-A4E6-BDF0237AD388}"/>
                </a:ext>
              </a:extLst>
            </p:cNvPr>
            <p:cNvGrpSpPr/>
            <p:nvPr/>
          </p:nvGrpSpPr>
          <p:grpSpPr>
            <a:xfrm>
              <a:off x="2568836" y="2093265"/>
              <a:ext cx="1344707" cy="1781736"/>
              <a:chOff x="1136276" y="1952295"/>
              <a:chExt cx="1344707" cy="1781736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D8F21A6-AA46-437F-BEB0-7B6C8CCE09EE}"/>
                  </a:ext>
                </a:extLst>
              </p:cNvPr>
              <p:cNvSpPr/>
              <p:nvPr/>
            </p:nvSpPr>
            <p:spPr>
              <a:xfrm>
                <a:off x="1136276" y="1952295"/>
                <a:ext cx="1344707" cy="178173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9" name="直線接點 8">
                <a:extLst>
                  <a:ext uri="{FF2B5EF4-FFF2-40B4-BE49-F238E27FC236}">
                    <a16:creationId xmlns:a16="http://schemas.microsoft.com/office/drawing/2014/main" id="{2DC3798A-6055-4ECB-8296-DE6CBF573636}"/>
                  </a:ext>
                </a:extLst>
              </p:cNvPr>
              <p:cNvCxnSpPr/>
              <p:nvPr/>
            </p:nvCxnSpPr>
            <p:spPr>
              <a:xfrm>
                <a:off x="2292728" y="1953260"/>
                <a:ext cx="0" cy="17682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>
                <a:extLst>
                  <a:ext uri="{FF2B5EF4-FFF2-40B4-BE49-F238E27FC236}">
                    <a16:creationId xmlns:a16="http://schemas.microsoft.com/office/drawing/2014/main" id="{5D547534-660E-4320-A2E6-52EBB83A8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728" y="2555437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7AEFDC20-68FA-4660-86F0-D3612EAFB77C}"/>
                  </a:ext>
                </a:extLst>
              </p:cNvPr>
              <p:cNvCxnSpPr/>
              <p:nvPr/>
            </p:nvCxnSpPr>
            <p:spPr>
              <a:xfrm>
                <a:off x="2292728" y="3139888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D88C282D-AD6A-4596-BEB3-CD61F7591B85}"/>
                  </a:ext>
                </a:extLst>
              </p:cNvPr>
              <p:cNvCxnSpPr/>
              <p:nvPr/>
            </p:nvCxnSpPr>
            <p:spPr>
              <a:xfrm>
                <a:off x="2292728" y="3607248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73153EC9-3B33-4C67-BEB4-3B8853BAF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728" y="2103317"/>
                <a:ext cx="1882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34A2DD3-4929-472E-9D6F-E93864DA4819}"/>
                  </a:ext>
                </a:extLst>
              </p:cNvPr>
              <p:cNvSpPr/>
              <p:nvPr/>
            </p:nvSpPr>
            <p:spPr>
              <a:xfrm>
                <a:off x="1211580" y="2053590"/>
                <a:ext cx="556255" cy="1289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797B7E1-1920-47B5-9108-E4C3F28E6050}"/>
                  </a:ext>
                </a:extLst>
              </p:cNvPr>
              <p:cNvSpPr/>
              <p:nvPr/>
            </p:nvSpPr>
            <p:spPr>
              <a:xfrm>
                <a:off x="1238260" y="2078454"/>
                <a:ext cx="502895" cy="1239663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4C02D88-7BAE-403A-ACA2-8CAB0331CDB8}"/>
                </a:ext>
              </a:extLst>
            </p:cNvPr>
            <p:cNvSpPr txBox="1"/>
            <p:nvPr/>
          </p:nvSpPr>
          <p:spPr>
            <a:xfrm>
              <a:off x="2507416" y="2334585"/>
              <a:ext cx="823599" cy="10093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28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老子</a:t>
              </a:r>
            </a:p>
          </p:txBody>
        </p:sp>
      </p:grpSp>
      <p:sp>
        <p:nvSpPr>
          <p:cNvPr id="22" name="箭號: 向右 5"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D7D9FFE-7861-431F-A2FC-A27CD520E13D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老子概述</a:t>
            </a:r>
          </a:p>
        </p:txBody>
      </p:sp>
      <p:sp>
        <p:nvSpPr>
          <p:cNvPr id="18" name="矩形 17">
            <a:hlinkClick r:id="rId4" action="ppaction://hlinksldjump"/>
            <a:extLst>
              <a:ext uri="{FF2B5EF4-FFF2-40B4-BE49-F238E27FC236}">
                <a16:creationId xmlns:a16="http://schemas.microsoft.com/office/drawing/2014/main" id="{72EA83DD-DCB3-4725-8624-DB699B2FF16B}"/>
              </a:ext>
            </a:extLst>
          </p:cNvPr>
          <p:cNvSpPr/>
          <p:nvPr/>
        </p:nvSpPr>
        <p:spPr>
          <a:xfrm>
            <a:off x="2117266" y="1953320"/>
            <a:ext cx="908963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 descr="一張含有 鏡 的圖片&#10;&#10;自動產生的描述">
            <a:hlinkClick r:id="rId4" action="ppaction://hlinksldjump"/>
            <a:extLst>
              <a:ext uri="{FF2B5EF4-FFF2-40B4-BE49-F238E27FC236}">
                <a16:creationId xmlns:a16="http://schemas.microsoft.com/office/drawing/2014/main" id="{801B6AD1-E2ED-4865-B7B5-AC046A1EF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2926345" y="2073856"/>
            <a:ext cx="199767" cy="270993"/>
          </a:xfrm>
          <a:prstGeom prst="rect">
            <a:avLst/>
          </a:prstGeom>
        </p:spPr>
      </p:pic>
      <p:sp>
        <p:nvSpPr>
          <p:cNvPr id="20" name="矩形 19">
            <a:hlinkClick r:id="rId6" action="ppaction://hlinksldjump"/>
            <a:extLst>
              <a:ext uri="{FF2B5EF4-FFF2-40B4-BE49-F238E27FC236}">
                <a16:creationId xmlns:a16="http://schemas.microsoft.com/office/drawing/2014/main" id="{F1DF042F-1AD5-49A0-AA51-F157371A87A9}"/>
              </a:ext>
            </a:extLst>
          </p:cNvPr>
          <p:cNvSpPr/>
          <p:nvPr/>
        </p:nvSpPr>
        <p:spPr>
          <a:xfrm>
            <a:off x="3353701" y="1953320"/>
            <a:ext cx="1544869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 descr="一張含有 鏡 的圖片&#10;&#10;自動產生的描述">
            <a:hlinkClick r:id="rId6" action="ppaction://hlinksldjump"/>
            <a:extLst>
              <a:ext uri="{FF2B5EF4-FFF2-40B4-BE49-F238E27FC236}">
                <a16:creationId xmlns:a16="http://schemas.microsoft.com/office/drawing/2014/main" id="{C792B04E-5784-46F6-8B0F-0D3D952A38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796421" y="2073856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6DB44CB-5A4B-4F21-8C65-2DA1F7F86B27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老子概述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27A14A6-96AD-491F-9A1F-102C6471476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E353D2B-5442-4AA9-975F-3EC23D8829F0}"/>
              </a:ext>
            </a:extLst>
          </p:cNvPr>
          <p:cNvSpPr txBox="1"/>
          <p:nvPr/>
        </p:nvSpPr>
        <p:spPr>
          <a:xfrm>
            <a:off x="303553" y="371388"/>
            <a:ext cx="34585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文體</a:t>
            </a:r>
          </a:p>
        </p:txBody>
      </p:sp>
      <p:sp>
        <p:nvSpPr>
          <p:cNvPr id="12" name="左大括弧 11">
            <a:extLst>
              <a:ext uri="{FF2B5EF4-FFF2-40B4-BE49-F238E27FC236}">
                <a16:creationId xmlns:a16="http://schemas.microsoft.com/office/drawing/2014/main" id="{803F4F33-27CA-4EAF-A695-93C4CC54311E}"/>
              </a:ext>
            </a:extLst>
          </p:cNvPr>
          <p:cNvSpPr/>
          <p:nvPr/>
        </p:nvSpPr>
        <p:spPr>
          <a:xfrm>
            <a:off x="1422064" y="1782094"/>
            <a:ext cx="674128" cy="1342092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C39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881AE39-D337-41B0-B338-8304E19E45DA}"/>
              </a:ext>
            </a:extLst>
          </p:cNvPr>
          <p:cNvSpPr/>
          <p:nvPr/>
        </p:nvSpPr>
        <p:spPr>
          <a:xfrm>
            <a:off x="1955599" y="1256866"/>
            <a:ext cx="2373114" cy="1003101"/>
          </a:xfrm>
          <a:custGeom>
            <a:avLst/>
            <a:gdLst>
              <a:gd name="connsiteX0" fmla="*/ 0 w 2373114"/>
              <a:gd name="connsiteY0" fmla="*/ 167187 h 1003101"/>
              <a:gd name="connsiteX1" fmla="*/ 167187 w 2373114"/>
              <a:gd name="connsiteY1" fmla="*/ 0 h 1003101"/>
              <a:gd name="connsiteX2" fmla="*/ 887542 w 2373114"/>
              <a:gd name="connsiteY2" fmla="*/ 0 h 1003101"/>
              <a:gd name="connsiteX3" fmla="*/ 1526347 w 2373114"/>
              <a:gd name="connsiteY3" fmla="*/ 0 h 1003101"/>
              <a:gd name="connsiteX4" fmla="*/ 2205927 w 2373114"/>
              <a:gd name="connsiteY4" fmla="*/ 0 h 1003101"/>
              <a:gd name="connsiteX5" fmla="*/ 2373114 w 2373114"/>
              <a:gd name="connsiteY5" fmla="*/ 167187 h 1003101"/>
              <a:gd name="connsiteX6" fmla="*/ 2373114 w 2373114"/>
              <a:gd name="connsiteY6" fmla="*/ 835914 h 1003101"/>
              <a:gd name="connsiteX7" fmla="*/ 2205927 w 2373114"/>
              <a:gd name="connsiteY7" fmla="*/ 1003101 h 1003101"/>
              <a:gd name="connsiteX8" fmla="*/ 1526347 w 2373114"/>
              <a:gd name="connsiteY8" fmla="*/ 1003101 h 1003101"/>
              <a:gd name="connsiteX9" fmla="*/ 887542 w 2373114"/>
              <a:gd name="connsiteY9" fmla="*/ 1003101 h 1003101"/>
              <a:gd name="connsiteX10" fmla="*/ 167187 w 2373114"/>
              <a:gd name="connsiteY10" fmla="*/ 1003101 h 1003101"/>
              <a:gd name="connsiteX11" fmla="*/ 0 w 2373114"/>
              <a:gd name="connsiteY11" fmla="*/ 835914 h 1003101"/>
              <a:gd name="connsiteX12" fmla="*/ 0 w 2373114"/>
              <a:gd name="connsiteY12" fmla="*/ 167187 h 100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3114" h="1003101" fill="none" extrusionOk="0">
                <a:moveTo>
                  <a:pt x="0" y="167187"/>
                </a:moveTo>
                <a:cubicBezTo>
                  <a:pt x="-10960" y="68716"/>
                  <a:pt x="66990" y="11222"/>
                  <a:pt x="167187" y="0"/>
                </a:cubicBezTo>
                <a:cubicBezTo>
                  <a:pt x="442204" y="-6199"/>
                  <a:pt x="683387" y="492"/>
                  <a:pt x="887542" y="0"/>
                </a:cubicBezTo>
                <a:cubicBezTo>
                  <a:pt x="1091697" y="-492"/>
                  <a:pt x="1335139" y="20116"/>
                  <a:pt x="1526347" y="0"/>
                </a:cubicBezTo>
                <a:cubicBezTo>
                  <a:pt x="1717555" y="-20116"/>
                  <a:pt x="2021389" y="-6937"/>
                  <a:pt x="2205927" y="0"/>
                </a:cubicBezTo>
                <a:cubicBezTo>
                  <a:pt x="2296407" y="1806"/>
                  <a:pt x="2389656" y="61904"/>
                  <a:pt x="2373114" y="167187"/>
                </a:cubicBezTo>
                <a:cubicBezTo>
                  <a:pt x="2371160" y="314455"/>
                  <a:pt x="2371699" y="534932"/>
                  <a:pt x="2373114" y="835914"/>
                </a:cubicBezTo>
                <a:cubicBezTo>
                  <a:pt x="2379729" y="948287"/>
                  <a:pt x="2287124" y="990094"/>
                  <a:pt x="2205927" y="1003101"/>
                </a:cubicBezTo>
                <a:cubicBezTo>
                  <a:pt x="1908995" y="979409"/>
                  <a:pt x="1856595" y="976345"/>
                  <a:pt x="1526347" y="1003101"/>
                </a:cubicBezTo>
                <a:cubicBezTo>
                  <a:pt x="1196099" y="1029857"/>
                  <a:pt x="1079045" y="989912"/>
                  <a:pt x="887542" y="1003101"/>
                </a:cubicBezTo>
                <a:cubicBezTo>
                  <a:pt x="696039" y="1016290"/>
                  <a:pt x="371330" y="991775"/>
                  <a:pt x="167187" y="1003101"/>
                </a:cubicBezTo>
                <a:cubicBezTo>
                  <a:pt x="56159" y="1002194"/>
                  <a:pt x="-19264" y="916699"/>
                  <a:pt x="0" y="835914"/>
                </a:cubicBezTo>
                <a:cubicBezTo>
                  <a:pt x="-7718" y="542942"/>
                  <a:pt x="-28490" y="432864"/>
                  <a:pt x="0" y="167187"/>
                </a:cubicBezTo>
                <a:close/>
              </a:path>
              <a:path w="2373114" h="1003101" stroke="0" extrusionOk="0">
                <a:moveTo>
                  <a:pt x="0" y="167187"/>
                </a:moveTo>
                <a:cubicBezTo>
                  <a:pt x="8175" y="54333"/>
                  <a:pt x="60155" y="1579"/>
                  <a:pt x="167187" y="0"/>
                </a:cubicBezTo>
                <a:cubicBezTo>
                  <a:pt x="493972" y="-9053"/>
                  <a:pt x="586804" y="-11560"/>
                  <a:pt x="826380" y="0"/>
                </a:cubicBezTo>
                <a:cubicBezTo>
                  <a:pt x="1065956" y="11560"/>
                  <a:pt x="1281040" y="18447"/>
                  <a:pt x="1546734" y="0"/>
                </a:cubicBezTo>
                <a:cubicBezTo>
                  <a:pt x="1812428" y="-18447"/>
                  <a:pt x="1910930" y="27790"/>
                  <a:pt x="2205927" y="0"/>
                </a:cubicBezTo>
                <a:cubicBezTo>
                  <a:pt x="2287089" y="15744"/>
                  <a:pt x="2365662" y="73141"/>
                  <a:pt x="2373114" y="167187"/>
                </a:cubicBezTo>
                <a:cubicBezTo>
                  <a:pt x="2404320" y="304296"/>
                  <a:pt x="2390551" y="513839"/>
                  <a:pt x="2373114" y="835914"/>
                </a:cubicBezTo>
                <a:cubicBezTo>
                  <a:pt x="2362692" y="933854"/>
                  <a:pt x="2307705" y="1002498"/>
                  <a:pt x="2205927" y="1003101"/>
                </a:cubicBezTo>
                <a:cubicBezTo>
                  <a:pt x="1888605" y="1033441"/>
                  <a:pt x="1868200" y="1028990"/>
                  <a:pt x="1546734" y="1003101"/>
                </a:cubicBezTo>
                <a:cubicBezTo>
                  <a:pt x="1225268" y="977212"/>
                  <a:pt x="1214010" y="1003196"/>
                  <a:pt x="887542" y="1003101"/>
                </a:cubicBezTo>
                <a:cubicBezTo>
                  <a:pt x="561074" y="1003006"/>
                  <a:pt x="503881" y="984050"/>
                  <a:pt x="167187" y="1003101"/>
                </a:cubicBezTo>
                <a:cubicBezTo>
                  <a:pt x="58572" y="998499"/>
                  <a:pt x="9958" y="926242"/>
                  <a:pt x="0" y="835914"/>
                </a:cubicBezTo>
                <a:cubicBezTo>
                  <a:pt x="-25804" y="539348"/>
                  <a:pt x="-16404" y="339463"/>
                  <a:pt x="0" y="167187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5A6EB1D-D88D-46A4-9A74-F4B8307E49A1}"/>
              </a:ext>
            </a:extLst>
          </p:cNvPr>
          <p:cNvSpPr/>
          <p:nvPr/>
        </p:nvSpPr>
        <p:spPr>
          <a:xfrm>
            <a:off x="1951714" y="1296751"/>
            <a:ext cx="2376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歷史散文</a:t>
            </a:r>
            <a:r>
              <a:rPr lang="en-US" altLang="zh-TW" sz="28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（史傳散文）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02FF6409-70D5-46B2-AD0B-B79DB2A80E8D}"/>
              </a:ext>
            </a:extLst>
          </p:cNvPr>
          <p:cNvSpPr/>
          <p:nvPr/>
        </p:nvSpPr>
        <p:spPr>
          <a:xfrm>
            <a:off x="1955599" y="2618101"/>
            <a:ext cx="2373114" cy="1003101"/>
          </a:xfrm>
          <a:custGeom>
            <a:avLst/>
            <a:gdLst>
              <a:gd name="connsiteX0" fmla="*/ 0 w 2373114"/>
              <a:gd name="connsiteY0" fmla="*/ 167187 h 1003101"/>
              <a:gd name="connsiteX1" fmla="*/ 167187 w 2373114"/>
              <a:gd name="connsiteY1" fmla="*/ 0 h 1003101"/>
              <a:gd name="connsiteX2" fmla="*/ 887542 w 2373114"/>
              <a:gd name="connsiteY2" fmla="*/ 0 h 1003101"/>
              <a:gd name="connsiteX3" fmla="*/ 1526347 w 2373114"/>
              <a:gd name="connsiteY3" fmla="*/ 0 h 1003101"/>
              <a:gd name="connsiteX4" fmla="*/ 2205927 w 2373114"/>
              <a:gd name="connsiteY4" fmla="*/ 0 h 1003101"/>
              <a:gd name="connsiteX5" fmla="*/ 2373114 w 2373114"/>
              <a:gd name="connsiteY5" fmla="*/ 167187 h 1003101"/>
              <a:gd name="connsiteX6" fmla="*/ 2373114 w 2373114"/>
              <a:gd name="connsiteY6" fmla="*/ 835914 h 1003101"/>
              <a:gd name="connsiteX7" fmla="*/ 2205927 w 2373114"/>
              <a:gd name="connsiteY7" fmla="*/ 1003101 h 1003101"/>
              <a:gd name="connsiteX8" fmla="*/ 1526347 w 2373114"/>
              <a:gd name="connsiteY8" fmla="*/ 1003101 h 1003101"/>
              <a:gd name="connsiteX9" fmla="*/ 887542 w 2373114"/>
              <a:gd name="connsiteY9" fmla="*/ 1003101 h 1003101"/>
              <a:gd name="connsiteX10" fmla="*/ 167187 w 2373114"/>
              <a:gd name="connsiteY10" fmla="*/ 1003101 h 1003101"/>
              <a:gd name="connsiteX11" fmla="*/ 0 w 2373114"/>
              <a:gd name="connsiteY11" fmla="*/ 835914 h 1003101"/>
              <a:gd name="connsiteX12" fmla="*/ 0 w 2373114"/>
              <a:gd name="connsiteY12" fmla="*/ 167187 h 100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3114" h="1003101" fill="none" extrusionOk="0">
                <a:moveTo>
                  <a:pt x="0" y="167187"/>
                </a:moveTo>
                <a:cubicBezTo>
                  <a:pt x="-10960" y="68716"/>
                  <a:pt x="66990" y="11222"/>
                  <a:pt x="167187" y="0"/>
                </a:cubicBezTo>
                <a:cubicBezTo>
                  <a:pt x="442204" y="-6199"/>
                  <a:pt x="683387" y="492"/>
                  <a:pt x="887542" y="0"/>
                </a:cubicBezTo>
                <a:cubicBezTo>
                  <a:pt x="1091697" y="-492"/>
                  <a:pt x="1335139" y="20116"/>
                  <a:pt x="1526347" y="0"/>
                </a:cubicBezTo>
                <a:cubicBezTo>
                  <a:pt x="1717555" y="-20116"/>
                  <a:pt x="2021389" y="-6937"/>
                  <a:pt x="2205927" y="0"/>
                </a:cubicBezTo>
                <a:cubicBezTo>
                  <a:pt x="2296407" y="1806"/>
                  <a:pt x="2389656" y="61904"/>
                  <a:pt x="2373114" y="167187"/>
                </a:cubicBezTo>
                <a:cubicBezTo>
                  <a:pt x="2371160" y="314455"/>
                  <a:pt x="2371699" y="534932"/>
                  <a:pt x="2373114" y="835914"/>
                </a:cubicBezTo>
                <a:cubicBezTo>
                  <a:pt x="2379729" y="948287"/>
                  <a:pt x="2287124" y="990094"/>
                  <a:pt x="2205927" y="1003101"/>
                </a:cubicBezTo>
                <a:cubicBezTo>
                  <a:pt x="1908995" y="979409"/>
                  <a:pt x="1856595" y="976345"/>
                  <a:pt x="1526347" y="1003101"/>
                </a:cubicBezTo>
                <a:cubicBezTo>
                  <a:pt x="1196099" y="1029857"/>
                  <a:pt x="1079045" y="989912"/>
                  <a:pt x="887542" y="1003101"/>
                </a:cubicBezTo>
                <a:cubicBezTo>
                  <a:pt x="696039" y="1016290"/>
                  <a:pt x="371330" y="991775"/>
                  <a:pt x="167187" y="1003101"/>
                </a:cubicBezTo>
                <a:cubicBezTo>
                  <a:pt x="56159" y="1002194"/>
                  <a:pt x="-19264" y="916699"/>
                  <a:pt x="0" y="835914"/>
                </a:cubicBezTo>
                <a:cubicBezTo>
                  <a:pt x="-7718" y="542942"/>
                  <a:pt x="-28490" y="432864"/>
                  <a:pt x="0" y="167187"/>
                </a:cubicBezTo>
                <a:close/>
              </a:path>
              <a:path w="2373114" h="1003101" stroke="0" extrusionOk="0">
                <a:moveTo>
                  <a:pt x="0" y="167187"/>
                </a:moveTo>
                <a:cubicBezTo>
                  <a:pt x="8175" y="54333"/>
                  <a:pt x="60155" y="1579"/>
                  <a:pt x="167187" y="0"/>
                </a:cubicBezTo>
                <a:cubicBezTo>
                  <a:pt x="493972" y="-9053"/>
                  <a:pt x="586804" y="-11560"/>
                  <a:pt x="826380" y="0"/>
                </a:cubicBezTo>
                <a:cubicBezTo>
                  <a:pt x="1065956" y="11560"/>
                  <a:pt x="1281040" y="18447"/>
                  <a:pt x="1546734" y="0"/>
                </a:cubicBezTo>
                <a:cubicBezTo>
                  <a:pt x="1812428" y="-18447"/>
                  <a:pt x="1910930" y="27790"/>
                  <a:pt x="2205927" y="0"/>
                </a:cubicBezTo>
                <a:cubicBezTo>
                  <a:pt x="2287089" y="15744"/>
                  <a:pt x="2365662" y="73141"/>
                  <a:pt x="2373114" y="167187"/>
                </a:cubicBezTo>
                <a:cubicBezTo>
                  <a:pt x="2404320" y="304296"/>
                  <a:pt x="2390551" y="513839"/>
                  <a:pt x="2373114" y="835914"/>
                </a:cubicBezTo>
                <a:cubicBezTo>
                  <a:pt x="2362692" y="933854"/>
                  <a:pt x="2307705" y="1002498"/>
                  <a:pt x="2205927" y="1003101"/>
                </a:cubicBezTo>
                <a:cubicBezTo>
                  <a:pt x="1888605" y="1033441"/>
                  <a:pt x="1868200" y="1028990"/>
                  <a:pt x="1546734" y="1003101"/>
                </a:cubicBezTo>
                <a:cubicBezTo>
                  <a:pt x="1225268" y="977212"/>
                  <a:pt x="1214010" y="1003196"/>
                  <a:pt x="887542" y="1003101"/>
                </a:cubicBezTo>
                <a:cubicBezTo>
                  <a:pt x="561074" y="1003006"/>
                  <a:pt x="503881" y="984050"/>
                  <a:pt x="167187" y="1003101"/>
                </a:cubicBezTo>
                <a:cubicBezTo>
                  <a:pt x="58572" y="998499"/>
                  <a:pt x="9958" y="926242"/>
                  <a:pt x="0" y="835914"/>
                </a:cubicBezTo>
                <a:cubicBezTo>
                  <a:pt x="-25804" y="539348"/>
                  <a:pt x="-16404" y="339463"/>
                  <a:pt x="0" y="167187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3AD3348-A004-4858-AEE5-7686CC423229}"/>
              </a:ext>
            </a:extLst>
          </p:cNvPr>
          <p:cNvSpPr/>
          <p:nvPr/>
        </p:nvSpPr>
        <p:spPr>
          <a:xfrm>
            <a:off x="1951714" y="2657986"/>
            <a:ext cx="2376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諸子散文</a:t>
            </a:r>
            <a:r>
              <a:rPr lang="en-US" altLang="zh-TW" sz="28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（哲理散文）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24015B45-EF16-4AAD-A569-79A2E4334A09}"/>
              </a:ext>
            </a:extLst>
          </p:cNvPr>
          <p:cNvGrpSpPr/>
          <p:nvPr/>
        </p:nvGrpSpPr>
        <p:grpSpPr>
          <a:xfrm>
            <a:off x="877208" y="1389607"/>
            <a:ext cx="674128" cy="2127066"/>
            <a:chOff x="877208" y="1720971"/>
            <a:chExt cx="674128" cy="2127066"/>
          </a:xfrm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B4E3FCBA-CD64-4E79-B9D7-E0DDF88996B2}"/>
                </a:ext>
              </a:extLst>
            </p:cNvPr>
            <p:cNvSpPr/>
            <p:nvPr/>
          </p:nvSpPr>
          <p:spPr>
            <a:xfrm>
              <a:off x="881093" y="1720971"/>
              <a:ext cx="670243" cy="2127066"/>
            </a:xfrm>
            <a:custGeom>
              <a:avLst/>
              <a:gdLst>
                <a:gd name="connsiteX0" fmla="*/ 0 w 670243"/>
                <a:gd name="connsiteY0" fmla="*/ 134799 h 2127066"/>
                <a:gd name="connsiteX1" fmla="*/ 134799 w 670243"/>
                <a:gd name="connsiteY1" fmla="*/ 0 h 2127066"/>
                <a:gd name="connsiteX2" fmla="*/ 535444 w 670243"/>
                <a:gd name="connsiteY2" fmla="*/ 0 h 2127066"/>
                <a:gd name="connsiteX3" fmla="*/ 670243 w 670243"/>
                <a:gd name="connsiteY3" fmla="*/ 134799 h 2127066"/>
                <a:gd name="connsiteX4" fmla="*/ 670243 w 670243"/>
                <a:gd name="connsiteY4" fmla="*/ 698231 h 2127066"/>
                <a:gd name="connsiteX5" fmla="*/ 670243 w 670243"/>
                <a:gd name="connsiteY5" fmla="*/ 1335962 h 2127066"/>
                <a:gd name="connsiteX6" fmla="*/ 670243 w 670243"/>
                <a:gd name="connsiteY6" fmla="*/ 1992267 h 2127066"/>
                <a:gd name="connsiteX7" fmla="*/ 535444 w 670243"/>
                <a:gd name="connsiteY7" fmla="*/ 2127066 h 2127066"/>
                <a:gd name="connsiteX8" fmla="*/ 134799 w 670243"/>
                <a:gd name="connsiteY8" fmla="*/ 2127066 h 2127066"/>
                <a:gd name="connsiteX9" fmla="*/ 0 w 670243"/>
                <a:gd name="connsiteY9" fmla="*/ 1992267 h 2127066"/>
                <a:gd name="connsiteX10" fmla="*/ 0 w 670243"/>
                <a:gd name="connsiteY10" fmla="*/ 1373111 h 2127066"/>
                <a:gd name="connsiteX11" fmla="*/ 0 w 670243"/>
                <a:gd name="connsiteY11" fmla="*/ 772530 h 2127066"/>
                <a:gd name="connsiteX12" fmla="*/ 0 w 670243"/>
                <a:gd name="connsiteY12" fmla="*/ 134799 h 212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0243" h="2127066" fill="none" extrusionOk="0">
                  <a:moveTo>
                    <a:pt x="0" y="134799"/>
                  </a:moveTo>
                  <a:cubicBezTo>
                    <a:pt x="-3241" y="58537"/>
                    <a:pt x="58962" y="1984"/>
                    <a:pt x="134799" y="0"/>
                  </a:cubicBezTo>
                  <a:cubicBezTo>
                    <a:pt x="305151" y="1967"/>
                    <a:pt x="386081" y="5931"/>
                    <a:pt x="535444" y="0"/>
                  </a:cubicBezTo>
                  <a:cubicBezTo>
                    <a:pt x="598755" y="23"/>
                    <a:pt x="665809" y="58455"/>
                    <a:pt x="670243" y="134799"/>
                  </a:cubicBezTo>
                  <a:cubicBezTo>
                    <a:pt x="659691" y="384152"/>
                    <a:pt x="647453" y="497657"/>
                    <a:pt x="670243" y="698231"/>
                  </a:cubicBezTo>
                  <a:cubicBezTo>
                    <a:pt x="693033" y="898805"/>
                    <a:pt x="651450" y="1043849"/>
                    <a:pt x="670243" y="1335962"/>
                  </a:cubicBezTo>
                  <a:cubicBezTo>
                    <a:pt x="689036" y="1628075"/>
                    <a:pt x="669770" y="1847453"/>
                    <a:pt x="670243" y="1992267"/>
                  </a:cubicBezTo>
                  <a:cubicBezTo>
                    <a:pt x="675971" y="2084064"/>
                    <a:pt x="603366" y="2119446"/>
                    <a:pt x="535444" y="2127066"/>
                  </a:cubicBezTo>
                  <a:cubicBezTo>
                    <a:pt x="386059" y="2112307"/>
                    <a:pt x="235399" y="2120930"/>
                    <a:pt x="134799" y="2127066"/>
                  </a:cubicBezTo>
                  <a:cubicBezTo>
                    <a:pt x="56420" y="2138664"/>
                    <a:pt x="-3379" y="2084786"/>
                    <a:pt x="0" y="1992267"/>
                  </a:cubicBezTo>
                  <a:cubicBezTo>
                    <a:pt x="-20933" y="1696374"/>
                    <a:pt x="30388" y="1506766"/>
                    <a:pt x="0" y="1373111"/>
                  </a:cubicBezTo>
                  <a:cubicBezTo>
                    <a:pt x="-30388" y="1239456"/>
                    <a:pt x="-20488" y="981710"/>
                    <a:pt x="0" y="772530"/>
                  </a:cubicBezTo>
                  <a:cubicBezTo>
                    <a:pt x="20488" y="563350"/>
                    <a:pt x="18974" y="409048"/>
                    <a:pt x="0" y="134799"/>
                  </a:cubicBezTo>
                  <a:close/>
                </a:path>
                <a:path w="670243" h="2127066" stroke="0" extrusionOk="0">
                  <a:moveTo>
                    <a:pt x="0" y="134799"/>
                  </a:moveTo>
                  <a:cubicBezTo>
                    <a:pt x="6870" y="43108"/>
                    <a:pt x="57100" y="349"/>
                    <a:pt x="134799" y="0"/>
                  </a:cubicBezTo>
                  <a:cubicBezTo>
                    <a:pt x="323626" y="-18595"/>
                    <a:pt x="418813" y="2346"/>
                    <a:pt x="535444" y="0"/>
                  </a:cubicBezTo>
                  <a:cubicBezTo>
                    <a:pt x="620535" y="6567"/>
                    <a:pt x="669091" y="58834"/>
                    <a:pt x="670243" y="134799"/>
                  </a:cubicBezTo>
                  <a:cubicBezTo>
                    <a:pt x="664598" y="287889"/>
                    <a:pt x="678254" y="469268"/>
                    <a:pt x="670243" y="698231"/>
                  </a:cubicBezTo>
                  <a:cubicBezTo>
                    <a:pt x="662232" y="927194"/>
                    <a:pt x="696175" y="1042622"/>
                    <a:pt x="670243" y="1261663"/>
                  </a:cubicBezTo>
                  <a:cubicBezTo>
                    <a:pt x="644311" y="1480704"/>
                    <a:pt x="697955" y="1633227"/>
                    <a:pt x="670243" y="1992267"/>
                  </a:cubicBezTo>
                  <a:cubicBezTo>
                    <a:pt x="666697" y="2068621"/>
                    <a:pt x="626857" y="2125983"/>
                    <a:pt x="535444" y="2127066"/>
                  </a:cubicBezTo>
                  <a:cubicBezTo>
                    <a:pt x="433104" y="2124875"/>
                    <a:pt x="217189" y="2126326"/>
                    <a:pt x="134799" y="2127066"/>
                  </a:cubicBezTo>
                  <a:cubicBezTo>
                    <a:pt x="55668" y="2138333"/>
                    <a:pt x="10657" y="2066157"/>
                    <a:pt x="0" y="1992267"/>
                  </a:cubicBezTo>
                  <a:cubicBezTo>
                    <a:pt x="-14013" y="1767468"/>
                    <a:pt x="906" y="1597746"/>
                    <a:pt x="0" y="1373111"/>
                  </a:cubicBezTo>
                  <a:cubicBezTo>
                    <a:pt x="-906" y="1148476"/>
                    <a:pt x="-105" y="881715"/>
                    <a:pt x="0" y="753955"/>
                  </a:cubicBezTo>
                  <a:cubicBezTo>
                    <a:pt x="105" y="626195"/>
                    <a:pt x="925" y="381057"/>
                    <a:pt x="0" y="134799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2011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EDD6E41-1C8C-4E37-9126-12D3CA66C0B9}"/>
                </a:ext>
              </a:extLst>
            </p:cNvPr>
            <p:cNvSpPr/>
            <p:nvPr/>
          </p:nvSpPr>
          <p:spPr>
            <a:xfrm>
              <a:off x="877208" y="1876563"/>
              <a:ext cx="67412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先秦</a:t>
              </a:r>
              <a:r>
                <a:rPr lang="en-US" altLang="zh-TW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散文</a:t>
              </a:r>
            </a:p>
          </p:txBody>
        </p:sp>
      </p:grp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BC2B043A-EDF4-46CA-81C4-F55B1F4AE839}"/>
              </a:ext>
            </a:extLst>
          </p:cNvPr>
          <p:cNvSpPr/>
          <p:nvPr/>
        </p:nvSpPr>
        <p:spPr>
          <a:xfrm>
            <a:off x="4472375" y="1256866"/>
            <a:ext cx="3542919" cy="1003101"/>
          </a:xfrm>
          <a:custGeom>
            <a:avLst/>
            <a:gdLst>
              <a:gd name="connsiteX0" fmla="*/ 0 w 3542919"/>
              <a:gd name="connsiteY0" fmla="*/ 123642 h 1003101"/>
              <a:gd name="connsiteX1" fmla="*/ 123642 w 3542919"/>
              <a:gd name="connsiteY1" fmla="*/ 0 h 1003101"/>
              <a:gd name="connsiteX2" fmla="*/ 848682 w 3542919"/>
              <a:gd name="connsiteY2" fmla="*/ 0 h 1003101"/>
              <a:gd name="connsiteX3" fmla="*/ 1441896 w 3542919"/>
              <a:gd name="connsiteY3" fmla="*/ 0 h 1003101"/>
              <a:gd name="connsiteX4" fmla="*/ 2166936 w 3542919"/>
              <a:gd name="connsiteY4" fmla="*/ 0 h 1003101"/>
              <a:gd name="connsiteX5" fmla="*/ 2760150 w 3542919"/>
              <a:gd name="connsiteY5" fmla="*/ 0 h 1003101"/>
              <a:gd name="connsiteX6" fmla="*/ 3419277 w 3542919"/>
              <a:gd name="connsiteY6" fmla="*/ 0 h 1003101"/>
              <a:gd name="connsiteX7" fmla="*/ 3542919 w 3542919"/>
              <a:gd name="connsiteY7" fmla="*/ 123642 h 1003101"/>
              <a:gd name="connsiteX8" fmla="*/ 3542919 w 3542919"/>
              <a:gd name="connsiteY8" fmla="*/ 493992 h 1003101"/>
              <a:gd name="connsiteX9" fmla="*/ 3542919 w 3542919"/>
              <a:gd name="connsiteY9" fmla="*/ 879459 h 1003101"/>
              <a:gd name="connsiteX10" fmla="*/ 3419277 w 3542919"/>
              <a:gd name="connsiteY10" fmla="*/ 1003101 h 1003101"/>
              <a:gd name="connsiteX11" fmla="*/ 2859019 w 3542919"/>
              <a:gd name="connsiteY11" fmla="*/ 1003101 h 1003101"/>
              <a:gd name="connsiteX12" fmla="*/ 2199892 w 3542919"/>
              <a:gd name="connsiteY12" fmla="*/ 1003101 h 1003101"/>
              <a:gd name="connsiteX13" fmla="*/ 1507809 w 3542919"/>
              <a:gd name="connsiteY13" fmla="*/ 1003101 h 1003101"/>
              <a:gd name="connsiteX14" fmla="*/ 782769 w 3542919"/>
              <a:gd name="connsiteY14" fmla="*/ 1003101 h 1003101"/>
              <a:gd name="connsiteX15" fmla="*/ 123642 w 3542919"/>
              <a:gd name="connsiteY15" fmla="*/ 1003101 h 1003101"/>
              <a:gd name="connsiteX16" fmla="*/ 0 w 3542919"/>
              <a:gd name="connsiteY16" fmla="*/ 879459 h 1003101"/>
              <a:gd name="connsiteX17" fmla="*/ 0 w 3542919"/>
              <a:gd name="connsiteY17" fmla="*/ 486434 h 1003101"/>
              <a:gd name="connsiteX18" fmla="*/ 0 w 3542919"/>
              <a:gd name="connsiteY18" fmla="*/ 123642 h 100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42919" h="1003101" fill="none" extrusionOk="0">
                <a:moveTo>
                  <a:pt x="0" y="123642"/>
                </a:moveTo>
                <a:cubicBezTo>
                  <a:pt x="-3072" y="60927"/>
                  <a:pt x="57252" y="4070"/>
                  <a:pt x="123642" y="0"/>
                </a:cubicBezTo>
                <a:cubicBezTo>
                  <a:pt x="336795" y="16169"/>
                  <a:pt x="701153" y="34554"/>
                  <a:pt x="848682" y="0"/>
                </a:cubicBezTo>
                <a:cubicBezTo>
                  <a:pt x="996211" y="-34554"/>
                  <a:pt x="1323127" y="2516"/>
                  <a:pt x="1441896" y="0"/>
                </a:cubicBezTo>
                <a:cubicBezTo>
                  <a:pt x="1560665" y="-2516"/>
                  <a:pt x="1998296" y="4545"/>
                  <a:pt x="2166936" y="0"/>
                </a:cubicBezTo>
                <a:cubicBezTo>
                  <a:pt x="2335576" y="-4545"/>
                  <a:pt x="2494286" y="28905"/>
                  <a:pt x="2760150" y="0"/>
                </a:cubicBezTo>
                <a:cubicBezTo>
                  <a:pt x="3026014" y="-28905"/>
                  <a:pt x="3116403" y="-32538"/>
                  <a:pt x="3419277" y="0"/>
                </a:cubicBezTo>
                <a:cubicBezTo>
                  <a:pt x="3481818" y="-279"/>
                  <a:pt x="3529312" y="47198"/>
                  <a:pt x="3542919" y="123642"/>
                </a:cubicBezTo>
                <a:cubicBezTo>
                  <a:pt x="3525755" y="233440"/>
                  <a:pt x="3531440" y="343340"/>
                  <a:pt x="3542919" y="493992"/>
                </a:cubicBezTo>
                <a:cubicBezTo>
                  <a:pt x="3554399" y="644644"/>
                  <a:pt x="3555629" y="726822"/>
                  <a:pt x="3542919" y="879459"/>
                </a:cubicBezTo>
                <a:cubicBezTo>
                  <a:pt x="3537199" y="936443"/>
                  <a:pt x="3472124" y="1009708"/>
                  <a:pt x="3419277" y="1003101"/>
                </a:cubicBezTo>
                <a:cubicBezTo>
                  <a:pt x="3296710" y="1006954"/>
                  <a:pt x="3136245" y="1027820"/>
                  <a:pt x="2859019" y="1003101"/>
                </a:cubicBezTo>
                <a:cubicBezTo>
                  <a:pt x="2581793" y="978382"/>
                  <a:pt x="2494241" y="1010703"/>
                  <a:pt x="2199892" y="1003101"/>
                </a:cubicBezTo>
                <a:cubicBezTo>
                  <a:pt x="1905543" y="995499"/>
                  <a:pt x="1683195" y="997000"/>
                  <a:pt x="1507809" y="1003101"/>
                </a:cubicBezTo>
                <a:cubicBezTo>
                  <a:pt x="1332423" y="1009202"/>
                  <a:pt x="1132061" y="994590"/>
                  <a:pt x="782769" y="1003101"/>
                </a:cubicBezTo>
                <a:cubicBezTo>
                  <a:pt x="433477" y="1011612"/>
                  <a:pt x="452129" y="998455"/>
                  <a:pt x="123642" y="1003101"/>
                </a:cubicBezTo>
                <a:cubicBezTo>
                  <a:pt x="54587" y="1006761"/>
                  <a:pt x="13236" y="947889"/>
                  <a:pt x="0" y="879459"/>
                </a:cubicBezTo>
                <a:cubicBezTo>
                  <a:pt x="1134" y="714989"/>
                  <a:pt x="4395" y="598453"/>
                  <a:pt x="0" y="486434"/>
                </a:cubicBezTo>
                <a:cubicBezTo>
                  <a:pt x="-4395" y="374415"/>
                  <a:pt x="10984" y="263016"/>
                  <a:pt x="0" y="123642"/>
                </a:cubicBezTo>
                <a:close/>
              </a:path>
              <a:path w="3542919" h="1003101" stroke="0" extrusionOk="0">
                <a:moveTo>
                  <a:pt x="0" y="123642"/>
                </a:moveTo>
                <a:cubicBezTo>
                  <a:pt x="2299" y="49587"/>
                  <a:pt x="44702" y="1145"/>
                  <a:pt x="123642" y="0"/>
                </a:cubicBezTo>
                <a:cubicBezTo>
                  <a:pt x="359933" y="-25350"/>
                  <a:pt x="571531" y="-20581"/>
                  <a:pt x="749813" y="0"/>
                </a:cubicBezTo>
                <a:cubicBezTo>
                  <a:pt x="928095" y="20581"/>
                  <a:pt x="1181702" y="856"/>
                  <a:pt x="1474852" y="0"/>
                </a:cubicBezTo>
                <a:cubicBezTo>
                  <a:pt x="1768002" y="-856"/>
                  <a:pt x="1887905" y="2010"/>
                  <a:pt x="2133979" y="0"/>
                </a:cubicBezTo>
                <a:cubicBezTo>
                  <a:pt x="2380053" y="-2010"/>
                  <a:pt x="2661722" y="17863"/>
                  <a:pt x="2826063" y="0"/>
                </a:cubicBezTo>
                <a:cubicBezTo>
                  <a:pt x="2990404" y="-17863"/>
                  <a:pt x="3245405" y="13880"/>
                  <a:pt x="3419277" y="0"/>
                </a:cubicBezTo>
                <a:cubicBezTo>
                  <a:pt x="3487663" y="6820"/>
                  <a:pt x="3546631" y="54102"/>
                  <a:pt x="3542919" y="123642"/>
                </a:cubicBezTo>
                <a:cubicBezTo>
                  <a:pt x="3544397" y="290979"/>
                  <a:pt x="3543429" y="393058"/>
                  <a:pt x="3542919" y="509109"/>
                </a:cubicBezTo>
                <a:cubicBezTo>
                  <a:pt x="3542409" y="625160"/>
                  <a:pt x="3529983" y="739144"/>
                  <a:pt x="3542919" y="879459"/>
                </a:cubicBezTo>
                <a:cubicBezTo>
                  <a:pt x="3539853" y="955120"/>
                  <a:pt x="3497044" y="1002605"/>
                  <a:pt x="3419277" y="1003101"/>
                </a:cubicBezTo>
                <a:cubicBezTo>
                  <a:pt x="3269376" y="990509"/>
                  <a:pt x="2995784" y="1011960"/>
                  <a:pt x="2760150" y="1003101"/>
                </a:cubicBezTo>
                <a:cubicBezTo>
                  <a:pt x="2524516" y="994242"/>
                  <a:pt x="2361200" y="994930"/>
                  <a:pt x="2101023" y="1003101"/>
                </a:cubicBezTo>
                <a:cubicBezTo>
                  <a:pt x="1840846" y="1011272"/>
                  <a:pt x="1702862" y="991945"/>
                  <a:pt x="1507809" y="1003101"/>
                </a:cubicBezTo>
                <a:cubicBezTo>
                  <a:pt x="1312756" y="1014257"/>
                  <a:pt x="1153538" y="1002567"/>
                  <a:pt x="947551" y="1003101"/>
                </a:cubicBezTo>
                <a:cubicBezTo>
                  <a:pt x="741564" y="1003635"/>
                  <a:pt x="346585" y="975142"/>
                  <a:pt x="123642" y="1003101"/>
                </a:cubicBezTo>
                <a:cubicBezTo>
                  <a:pt x="54756" y="1008778"/>
                  <a:pt x="-11105" y="945845"/>
                  <a:pt x="0" y="879459"/>
                </a:cubicBezTo>
                <a:cubicBezTo>
                  <a:pt x="-16735" y="766634"/>
                  <a:pt x="-10366" y="590588"/>
                  <a:pt x="0" y="509109"/>
                </a:cubicBezTo>
                <a:cubicBezTo>
                  <a:pt x="10366" y="427630"/>
                  <a:pt x="16958" y="254669"/>
                  <a:pt x="0" y="123642"/>
                </a:cubicBezTo>
                <a:close/>
              </a:path>
            </a:pathLst>
          </a:custGeom>
          <a:solidFill>
            <a:srgbClr val="FFF6DD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1232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F9879DC-E92A-4278-98F7-39E9BD8B1518}"/>
              </a:ext>
            </a:extLst>
          </p:cNvPr>
          <p:cNvSpPr/>
          <p:nvPr/>
        </p:nvSpPr>
        <p:spPr>
          <a:xfrm>
            <a:off x="4572000" y="1296751"/>
            <a:ext cx="33082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記述歷史事件和歷史人物為主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C3DEE038-1B25-4C30-9075-36409E248F23}"/>
              </a:ext>
            </a:extLst>
          </p:cNvPr>
          <p:cNvSpPr/>
          <p:nvPr/>
        </p:nvSpPr>
        <p:spPr>
          <a:xfrm>
            <a:off x="4472375" y="2622635"/>
            <a:ext cx="3542919" cy="1003101"/>
          </a:xfrm>
          <a:custGeom>
            <a:avLst/>
            <a:gdLst>
              <a:gd name="connsiteX0" fmla="*/ 0 w 3542919"/>
              <a:gd name="connsiteY0" fmla="*/ 123642 h 1003101"/>
              <a:gd name="connsiteX1" fmla="*/ 123642 w 3542919"/>
              <a:gd name="connsiteY1" fmla="*/ 0 h 1003101"/>
              <a:gd name="connsiteX2" fmla="*/ 848682 w 3542919"/>
              <a:gd name="connsiteY2" fmla="*/ 0 h 1003101"/>
              <a:gd name="connsiteX3" fmla="*/ 1441896 w 3542919"/>
              <a:gd name="connsiteY3" fmla="*/ 0 h 1003101"/>
              <a:gd name="connsiteX4" fmla="*/ 2166936 w 3542919"/>
              <a:gd name="connsiteY4" fmla="*/ 0 h 1003101"/>
              <a:gd name="connsiteX5" fmla="*/ 2760150 w 3542919"/>
              <a:gd name="connsiteY5" fmla="*/ 0 h 1003101"/>
              <a:gd name="connsiteX6" fmla="*/ 3419277 w 3542919"/>
              <a:gd name="connsiteY6" fmla="*/ 0 h 1003101"/>
              <a:gd name="connsiteX7" fmla="*/ 3542919 w 3542919"/>
              <a:gd name="connsiteY7" fmla="*/ 123642 h 1003101"/>
              <a:gd name="connsiteX8" fmla="*/ 3542919 w 3542919"/>
              <a:gd name="connsiteY8" fmla="*/ 493992 h 1003101"/>
              <a:gd name="connsiteX9" fmla="*/ 3542919 w 3542919"/>
              <a:gd name="connsiteY9" fmla="*/ 879459 h 1003101"/>
              <a:gd name="connsiteX10" fmla="*/ 3419277 w 3542919"/>
              <a:gd name="connsiteY10" fmla="*/ 1003101 h 1003101"/>
              <a:gd name="connsiteX11" fmla="*/ 2859019 w 3542919"/>
              <a:gd name="connsiteY11" fmla="*/ 1003101 h 1003101"/>
              <a:gd name="connsiteX12" fmla="*/ 2199892 w 3542919"/>
              <a:gd name="connsiteY12" fmla="*/ 1003101 h 1003101"/>
              <a:gd name="connsiteX13" fmla="*/ 1507809 w 3542919"/>
              <a:gd name="connsiteY13" fmla="*/ 1003101 h 1003101"/>
              <a:gd name="connsiteX14" fmla="*/ 782769 w 3542919"/>
              <a:gd name="connsiteY14" fmla="*/ 1003101 h 1003101"/>
              <a:gd name="connsiteX15" fmla="*/ 123642 w 3542919"/>
              <a:gd name="connsiteY15" fmla="*/ 1003101 h 1003101"/>
              <a:gd name="connsiteX16" fmla="*/ 0 w 3542919"/>
              <a:gd name="connsiteY16" fmla="*/ 879459 h 1003101"/>
              <a:gd name="connsiteX17" fmla="*/ 0 w 3542919"/>
              <a:gd name="connsiteY17" fmla="*/ 486434 h 1003101"/>
              <a:gd name="connsiteX18" fmla="*/ 0 w 3542919"/>
              <a:gd name="connsiteY18" fmla="*/ 123642 h 100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42919" h="1003101" fill="none" extrusionOk="0">
                <a:moveTo>
                  <a:pt x="0" y="123642"/>
                </a:moveTo>
                <a:cubicBezTo>
                  <a:pt x="-3072" y="60927"/>
                  <a:pt x="57252" y="4070"/>
                  <a:pt x="123642" y="0"/>
                </a:cubicBezTo>
                <a:cubicBezTo>
                  <a:pt x="336795" y="16169"/>
                  <a:pt x="701153" y="34554"/>
                  <a:pt x="848682" y="0"/>
                </a:cubicBezTo>
                <a:cubicBezTo>
                  <a:pt x="996211" y="-34554"/>
                  <a:pt x="1323127" y="2516"/>
                  <a:pt x="1441896" y="0"/>
                </a:cubicBezTo>
                <a:cubicBezTo>
                  <a:pt x="1560665" y="-2516"/>
                  <a:pt x="1998296" y="4545"/>
                  <a:pt x="2166936" y="0"/>
                </a:cubicBezTo>
                <a:cubicBezTo>
                  <a:pt x="2335576" y="-4545"/>
                  <a:pt x="2494286" y="28905"/>
                  <a:pt x="2760150" y="0"/>
                </a:cubicBezTo>
                <a:cubicBezTo>
                  <a:pt x="3026014" y="-28905"/>
                  <a:pt x="3116403" y="-32538"/>
                  <a:pt x="3419277" y="0"/>
                </a:cubicBezTo>
                <a:cubicBezTo>
                  <a:pt x="3481818" y="-279"/>
                  <a:pt x="3529312" y="47198"/>
                  <a:pt x="3542919" y="123642"/>
                </a:cubicBezTo>
                <a:cubicBezTo>
                  <a:pt x="3525755" y="233440"/>
                  <a:pt x="3531440" y="343340"/>
                  <a:pt x="3542919" y="493992"/>
                </a:cubicBezTo>
                <a:cubicBezTo>
                  <a:pt x="3554399" y="644644"/>
                  <a:pt x="3555629" y="726822"/>
                  <a:pt x="3542919" y="879459"/>
                </a:cubicBezTo>
                <a:cubicBezTo>
                  <a:pt x="3537199" y="936443"/>
                  <a:pt x="3472124" y="1009708"/>
                  <a:pt x="3419277" y="1003101"/>
                </a:cubicBezTo>
                <a:cubicBezTo>
                  <a:pt x="3296710" y="1006954"/>
                  <a:pt x="3136245" y="1027820"/>
                  <a:pt x="2859019" y="1003101"/>
                </a:cubicBezTo>
                <a:cubicBezTo>
                  <a:pt x="2581793" y="978382"/>
                  <a:pt x="2494241" y="1010703"/>
                  <a:pt x="2199892" y="1003101"/>
                </a:cubicBezTo>
                <a:cubicBezTo>
                  <a:pt x="1905543" y="995499"/>
                  <a:pt x="1683195" y="997000"/>
                  <a:pt x="1507809" y="1003101"/>
                </a:cubicBezTo>
                <a:cubicBezTo>
                  <a:pt x="1332423" y="1009202"/>
                  <a:pt x="1132061" y="994590"/>
                  <a:pt x="782769" y="1003101"/>
                </a:cubicBezTo>
                <a:cubicBezTo>
                  <a:pt x="433477" y="1011612"/>
                  <a:pt x="452129" y="998455"/>
                  <a:pt x="123642" y="1003101"/>
                </a:cubicBezTo>
                <a:cubicBezTo>
                  <a:pt x="54587" y="1006761"/>
                  <a:pt x="13236" y="947889"/>
                  <a:pt x="0" y="879459"/>
                </a:cubicBezTo>
                <a:cubicBezTo>
                  <a:pt x="1134" y="714989"/>
                  <a:pt x="4395" y="598453"/>
                  <a:pt x="0" y="486434"/>
                </a:cubicBezTo>
                <a:cubicBezTo>
                  <a:pt x="-4395" y="374415"/>
                  <a:pt x="10984" y="263016"/>
                  <a:pt x="0" y="123642"/>
                </a:cubicBezTo>
                <a:close/>
              </a:path>
              <a:path w="3542919" h="1003101" stroke="0" extrusionOk="0">
                <a:moveTo>
                  <a:pt x="0" y="123642"/>
                </a:moveTo>
                <a:cubicBezTo>
                  <a:pt x="2299" y="49587"/>
                  <a:pt x="44702" y="1145"/>
                  <a:pt x="123642" y="0"/>
                </a:cubicBezTo>
                <a:cubicBezTo>
                  <a:pt x="359933" y="-25350"/>
                  <a:pt x="571531" y="-20581"/>
                  <a:pt x="749813" y="0"/>
                </a:cubicBezTo>
                <a:cubicBezTo>
                  <a:pt x="928095" y="20581"/>
                  <a:pt x="1181702" y="856"/>
                  <a:pt x="1474852" y="0"/>
                </a:cubicBezTo>
                <a:cubicBezTo>
                  <a:pt x="1768002" y="-856"/>
                  <a:pt x="1887905" y="2010"/>
                  <a:pt x="2133979" y="0"/>
                </a:cubicBezTo>
                <a:cubicBezTo>
                  <a:pt x="2380053" y="-2010"/>
                  <a:pt x="2661722" y="17863"/>
                  <a:pt x="2826063" y="0"/>
                </a:cubicBezTo>
                <a:cubicBezTo>
                  <a:pt x="2990404" y="-17863"/>
                  <a:pt x="3245405" y="13880"/>
                  <a:pt x="3419277" y="0"/>
                </a:cubicBezTo>
                <a:cubicBezTo>
                  <a:pt x="3487663" y="6820"/>
                  <a:pt x="3546631" y="54102"/>
                  <a:pt x="3542919" y="123642"/>
                </a:cubicBezTo>
                <a:cubicBezTo>
                  <a:pt x="3544397" y="290979"/>
                  <a:pt x="3543429" y="393058"/>
                  <a:pt x="3542919" y="509109"/>
                </a:cubicBezTo>
                <a:cubicBezTo>
                  <a:pt x="3542409" y="625160"/>
                  <a:pt x="3529983" y="739144"/>
                  <a:pt x="3542919" y="879459"/>
                </a:cubicBezTo>
                <a:cubicBezTo>
                  <a:pt x="3539853" y="955120"/>
                  <a:pt x="3497044" y="1002605"/>
                  <a:pt x="3419277" y="1003101"/>
                </a:cubicBezTo>
                <a:cubicBezTo>
                  <a:pt x="3269376" y="990509"/>
                  <a:pt x="2995784" y="1011960"/>
                  <a:pt x="2760150" y="1003101"/>
                </a:cubicBezTo>
                <a:cubicBezTo>
                  <a:pt x="2524516" y="994242"/>
                  <a:pt x="2361200" y="994930"/>
                  <a:pt x="2101023" y="1003101"/>
                </a:cubicBezTo>
                <a:cubicBezTo>
                  <a:pt x="1840846" y="1011272"/>
                  <a:pt x="1702862" y="991945"/>
                  <a:pt x="1507809" y="1003101"/>
                </a:cubicBezTo>
                <a:cubicBezTo>
                  <a:pt x="1312756" y="1014257"/>
                  <a:pt x="1153538" y="1002567"/>
                  <a:pt x="947551" y="1003101"/>
                </a:cubicBezTo>
                <a:cubicBezTo>
                  <a:pt x="741564" y="1003635"/>
                  <a:pt x="346585" y="975142"/>
                  <a:pt x="123642" y="1003101"/>
                </a:cubicBezTo>
                <a:cubicBezTo>
                  <a:pt x="54756" y="1008778"/>
                  <a:pt x="-11105" y="945845"/>
                  <a:pt x="0" y="879459"/>
                </a:cubicBezTo>
                <a:cubicBezTo>
                  <a:pt x="-16735" y="766634"/>
                  <a:pt x="-10366" y="590588"/>
                  <a:pt x="0" y="509109"/>
                </a:cubicBezTo>
                <a:cubicBezTo>
                  <a:pt x="10366" y="427630"/>
                  <a:pt x="16958" y="254669"/>
                  <a:pt x="0" y="123642"/>
                </a:cubicBezTo>
                <a:close/>
              </a:path>
            </a:pathLst>
          </a:custGeom>
          <a:solidFill>
            <a:srgbClr val="FFF6DD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1232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09C05EB-0025-4F6F-9D39-523C195D2E7A}"/>
              </a:ext>
            </a:extLst>
          </p:cNvPr>
          <p:cNvSpPr/>
          <p:nvPr/>
        </p:nvSpPr>
        <p:spPr>
          <a:xfrm>
            <a:off x="4572000" y="2879452"/>
            <a:ext cx="3308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以論說方式闡發思想</a:t>
            </a: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288869B4-24AB-4BC1-86BB-5A72FA4AA766}"/>
              </a:ext>
            </a:extLst>
          </p:cNvPr>
          <p:cNvSpPr/>
          <p:nvPr/>
        </p:nvSpPr>
        <p:spPr>
          <a:xfrm rot="16200000">
            <a:off x="2019205" y="3731360"/>
            <a:ext cx="387532" cy="522514"/>
          </a:xfrm>
          <a:prstGeom prst="downArrow">
            <a:avLst/>
          </a:prstGeom>
          <a:solidFill>
            <a:srgbClr val="C39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DAE4BEA-4B46-48FF-B742-DE062567B5AF}"/>
              </a:ext>
            </a:extLst>
          </p:cNvPr>
          <p:cNvSpPr/>
          <p:nvPr/>
        </p:nvSpPr>
        <p:spPr>
          <a:xfrm>
            <a:off x="2474229" y="3694920"/>
            <a:ext cx="5541065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哲理散文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9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6DB44CB-5A4B-4F21-8C65-2DA1F7F86B27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老子概述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27A14A6-96AD-491F-9A1F-102C6471476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E353D2B-5442-4AA9-975F-3EC23D8829F0}"/>
              </a:ext>
            </a:extLst>
          </p:cNvPr>
          <p:cNvSpPr txBox="1"/>
          <p:nvPr/>
        </p:nvSpPr>
        <p:spPr>
          <a:xfrm>
            <a:off x="303553" y="371388"/>
            <a:ext cx="34585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韻散結合</a:t>
            </a: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288869B4-24AB-4BC1-86BB-5A72FA4AA766}"/>
              </a:ext>
            </a:extLst>
          </p:cNvPr>
          <p:cNvSpPr/>
          <p:nvPr/>
        </p:nvSpPr>
        <p:spPr>
          <a:xfrm rot="16200000">
            <a:off x="699857" y="3034693"/>
            <a:ext cx="387532" cy="522514"/>
          </a:xfrm>
          <a:prstGeom prst="down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DAE4BEA-4B46-48FF-B742-DE062567B5AF}"/>
              </a:ext>
            </a:extLst>
          </p:cNvPr>
          <p:cNvSpPr/>
          <p:nvPr/>
        </p:nvSpPr>
        <p:spPr>
          <a:xfrm>
            <a:off x="1154881" y="3003751"/>
            <a:ext cx="7455449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由以上比例可知，老子確實是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韻文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詩歌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的三合一綜合體，在先秦散文之中獨樹一格。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49967D8-7827-4A46-9AFB-D9722DB900D6}"/>
              </a:ext>
            </a:extLst>
          </p:cNvPr>
          <p:cNvSpPr/>
          <p:nvPr/>
        </p:nvSpPr>
        <p:spPr>
          <a:xfrm>
            <a:off x="297517" y="1060094"/>
            <a:ext cx="8589580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八十一章的用韻狀況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49E5FDA4-8B59-450A-938F-C2201D72F6AE}"/>
              </a:ext>
            </a:extLst>
          </p:cNvPr>
          <p:cNvGrpSpPr/>
          <p:nvPr/>
        </p:nvGrpSpPr>
        <p:grpSpPr>
          <a:xfrm>
            <a:off x="562697" y="1754215"/>
            <a:ext cx="8222522" cy="1053108"/>
            <a:chOff x="896852" y="1274088"/>
            <a:chExt cx="7618498" cy="157734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FFE3205-29C8-4B7E-B5A4-76818B55FE6D}"/>
                </a:ext>
              </a:extLst>
            </p:cNvPr>
            <p:cNvSpPr/>
            <p:nvPr/>
          </p:nvSpPr>
          <p:spPr>
            <a:xfrm>
              <a:off x="6838950" y="1274088"/>
              <a:ext cx="1676400" cy="15773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偶句入韻</a:t>
              </a:r>
              <a:endPara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18%</a:t>
              </a:r>
              <a:endPara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7D408BF-84D8-4E0F-90CB-6F162A9D3BA5}"/>
                </a:ext>
              </a:extLst>
            </p:cNvPr>
            <p:cNvSpPr/>
            <p:nvPr/>
          </p:nvSpPr>
          <p:spPr>
            <a:xfrm>
              <a:off x="896852" y="1274088"/>
              <a:ext cx="3267478" cy="157734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句句入韻</a:t>
              </a:r>
              <a:endPara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47%</a:t>
              </a:r>
              <a:endPara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8929523-DA79-4A62-AFFA-0FA173E8D512}"/>
                </a:ext>
              </a:extLst>
            </p:cNvPr>
            <p:cNvSpPr/>
            <p:nvPr/>
          </p:nvSpPr>
          <p:spPr>
            <a:xfrm>
              <a:off x="4164330" y="1274088"/>
              <a:ext cx="2674620" cy="15773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混和及其他韻式</a:t>
              </a:r>
              <a:endPara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35%</a:t>
              </a:r>
              <a:endPara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8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53C6627-4990-4059-93EC-F86D296C7A73}"/>
              </a:ext>
            </a:extLst>
          </p:cNvPr>
          <p:cNvSpPr/>
          <p:nvPr/>
        </p:nvSpPr>
        <p:spPr>
          <a:xfrm>
            <a:off x="-2" y="285430"/>
            <a:ext cx="3766459" cy="688426"/>
          </a:xfrm>
          <a:prstGeom prst="rect">
            <a:avLst/>
          </a:prstGeom>
          <a:solidFill>
            <a:srgbClr val="DB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7239D91-1BC9-4DE5-99EB-44B88C54E515}"/>
              </a:ext>
            </a:extLst>
          </p:cNvPr>
          <p:cNvSpPr txBox="1"/>
          <p:nvPr/>
        </p:nvSpPr>
        <p:spPr>
          <a:xfrm>
            <a:off x="303554" y="332708"/>
            <a:ext cx="341391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老子生平及主張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6114C67-EE7C-4E7A-A261-63147A5D4C44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5131DE7-2664-449E-9272-B0B1E533A82A}"/>
              </a:ext>
            </a:extLst>
          </p:cNvPr>
          <p:cNvGrpSpPr/>
          <p:nvPr/>
        </p:nvGrpSpPr>
        <p:grpSpPr>
          <a:xfrm>
            <a:off x="2991394" y="1514804"/>
            <a:ext cx="4115576" cy="584775"/>
            <a:chOff x="513806" y="1244838"/>
            <a:chExt cx="4115576" cy="584775"/>
          </a:xfrm>
        </p:grpSpPr>
        <p:sp>
          <p:nvSpPr>
            <p:cNvPr id="6" name="矩形 5">
              <a:hlinkClick r:id="rId3" action="ppaction://hlinksldjump"/>
              <a:extLst>
                <a:ext uri="{FF2B5EF4-FFF2-40B4-BE49-F238E27FC236}">
                  <a16:creationId xmlns:a16="http://schemas.microsoft.com/office/drawing/2014/main" id="{A33741BA-74FE-4FAB-95E3-15036EF70204}"/>
                </a:ext>
              </a:extLst>
            </p:cNvPr>
            <p:cNvSpPr/>
            <p:nvPr/>
          </p:nvSpPr>
          <p:spPr>
            <a:xfrm>
              <a:off x="513806" y="1244838"/>
              <a:ext cx="4115576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472BB19-E256-40A4-A89C-40A1BDD1AE84}"/>
                </a:ext>
              </a:extLst>
            </p:cNvPr>
            <p:cNvGrpSpPr/>
            <p:nvPr/>
          </p:nvGrpSpPr>
          <p:grpSpPr>
            <a:xfrm>
              <a:off x="696821" y="1256060"/>
              <a:ext cx="3932561" cy="523220"/>
              <a:chOff x="1802694" y="1618093"/>
              <a:chExt cx="3932561" cy="523220"/>
            </a:xfrm>
          </p:grpSpPr>
          <p:sp>
            <p:nvSpPr>
              <p:cNvPr id="8" name="TextBox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6A71210-C2AE-4E09-9773-8150943F57EC}"/>
                  </a:ext>
                </a:extLst>
              </p:cNvPr>
              <p:cNvSpPr txBox="1"/>
              <p:nvPr/>
            </p:nvSpPr>
            <p:spPr>
              <a:xfrm>
                <a:off x="2419972" y="1618093"/>
                <a:ext cx="3315283" cy="523220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zh-TW" altLang="en-US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老子生平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07B5D05-8CF7-4B1E-AA30-DA29923F87AD}"/>
                  </a:ext>
                </a:extLst>
              </p:cNvPr>
              <p:cNvSpPr/>
              <p:nvPr/>
            </p:nvSpPr>
            <p:spPr>
              <a:xfrm>
                <a:off x="1802694" y="1666875"/>
                <a:ext cx="463865" cy="428540"/>
              </a:xfrm>
              <a:prstGeom prst="rect">
                <a:avLst/>
              </a:prstGeom>
              <a:solidFill>
                <a:srgbClr val="F7F8E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EA9FFE3-453E-4029-8E62-9A47D6CAAA20}"/>
                  </a:ext>
                </a:extLst>
              </p:cNvPr>
              <p:cNvSpPr/>
              <p:nvPr/>
            </p:nvSpPr>
            <p:spPr>
              <a:xfrm>
                <a:off x="1802694" y="1738269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CN" altLang="en-US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371A9FB-4EAB-40D4-A550-063D12152EEC}"/>
              </a:ext>
            </a:extLst>
          </p:cNvPr>
          <p:cNvGrpSpPr/>
          <p:nvPr/>
        </p:nvGrpSpPr>
        <p:grpSpPr>
          <a:xfrm>
            <a:off x="2991394" y="2291546"/>
            <a:ext cx="4115576" cy="584775"/>
            <a:chOff x="513806" y="1986975"/>
            <a:chExt cx="4115576" cy="584775"/>
          </a:xfrm>
        </p:grpSpPr>
        <p:sp>
          <p:nvSpPr>
            <p:cNvPr id="12" name="矩形 11">
              <a:hlinkClick r:id="rId4" action="ppaction://hlinksldjump"/>
              <a:extLst>
                <a:ext uri="{FF2B5EF4-FFF2-40B4-BE49-F238E27FC236}">
                  <a16:creationId xmlns:a16="http://schemas.microsoft.com/office/drawing/2014/main" id="{C28C8E66-5053-4074-BBD6-3B79F8ED9213}"/>
                </a:ext>
              </a:extLst>
            </p:cNvPr>
            <p:cNvSpPr/>
            <p:nvPr/>
          </p:nvSpPr>
          <p:spPr>
            <a:xfrm>
              <a:off x="513806" y="1986975"/>
              <a:ext cx="4115576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B085D56B-D0F3-45CF-B3BF-2B695E123606}"/>
                </a:ext>
              </a:extLst>
            </p:cNvPr>
            <p:cNvGrpSpPr/>
            <p:nvPr/>
          </p:nvGrpSpPr>
          <p:grpSpPr>
            <a:xfrm>
              <a:off x="696821" y="2017752"/>
              <a:ext cx="3670012" cy="523220"/>
              <a:chOff x="1802695" y="3146748"/>
              <a:chExt cx="3670012" cy="523220"/>
            </a:xfrm>
          </p:grpSpPr>
          <p:sp>
            <p:nvSpPr>
              <p:cNvPr id="14" name="TextBox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BBCAC1B-D08C-4C42-8110-72AB21F70AB1}"/>
                  </a:ext>
                </a:extLst>
              </p:cNvPr>
              <p:cNvSpPr txBox="1"/>
              <p:nvPr/>
            </p:nvSpPr>
            <p:spPr>
              <a:xfrm>
                <a:off x="2419973" y="3146748"/>
                <a:ext cx="3052734" cy="523220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zh-TW" altLang="en-US" sz="2800" b="1" spc="400" dirty="0" smtClean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老子的重要</a:t>
                </a:r>
                <a:r>
                  <a:rPr lang="zh-TW" altLang="en-US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主張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DE4FC3-7176-4C91-AD72-012D5937FA00}"/>
                  </a:ext>
                </a:extLst>
              </p:cNvPr>
              <p:cNvSpPr/>
              <p:nvPr/>
            </p:nvSpPr>
            <p:spPr>
              <a:xfrm>
                <a:off x="1802695" y="3195530"/>
                <a:ext cx="463865" cy="428540"/>
              </a:xfrm>
              <a:prstGeom prst="rect">
                <a:avLst/>
              </a:prstGeom>
              <a:solidFill>
                <a:srgbClr val="F7F8E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DA60F3C-EF47-4092-890A-5BA444A44C63}"/>
                  </a:ext>
                </a:extLst>
              </p:cNvPr>
              <p:cNvSpPr/>
              <p:nvPr/>
            </p:nvSpPr>
            <p:spPr>
              <a:xfrm>
                <a:off x="1802695" y="326692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２</a:t>
                </a:r>
                <a:endParaRPr lang="zh-CN" altLang="en-US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5D537609-A04C-4D9C-9B61-BB9612E1BAFA}"/>
              </a:ext>
            </a:extLst>
          </p:cNvPr>
          <p:cNvGrpSpPr/>
          <p:nvPr/>
        </p:nvGrpSpPr>
        <p:grpSpPr>
          <a:xfrm>
            <a:off x="2991394" y="3168423"/>
            <a:ext cx="4115576" cy="584775"/>
            <a:chOff x="513806" y="1986975"/>
            <a:chExt cx="4115576" cy="584775"/>
          </a:xfrm>
        </p:grpSpPr>
        <p:sp>
          <p:nvSpPr>
            <p:cNvPr id="19" name="矩形 18">
              <a:hlinkClick r:id="rId6" action="ppaction://hlinksldjump"/>
              <a:extLst>
                <a:ext uri="{FF2B5EF4-FFF2-40B4-BE49-F238E27FC236}">
                  <a16:creationId xmlns:a16="http://schemas.microsoft.com/office/drawing/2014/main" id="{8AF965EC-02B9-4152-9442-568D58C5C875}"/>
                </a:ext>
              </a:extLst>
            </p:cNvPr>
            <p:cNvSpPr/>
            <p:nvPr/>
          </p:nvSpPr>
          <p:spPr>
            <a:xfrm>
              <a:off x="513806" y="1986975"/>
              <a:ext cx="4115576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0D3EB41F-1410-4C80-8B1A-6584BE222E47}"/>
                </a:ext>
              </a:extLst>
            </p:cNvPr>
            <p:cNvGrpSpPr/>
            <p:nvPr/>
          </p:nvGrpSpPr>
          <p:grpSpPr>
            <a:xfrm>
              <a:off x="696821" y="2017752"/>
              <a:ext cx="3932561" cy="523220"/>
              <a:chOff x="1802695" y="3146748"/>
              <a:chExt cx="3932561" cy="523220"/>
            </a:xfrm>
          </p:grpSpPr>
          <p:sp>
            <p:nvSpPr>
              <p:cNvPr id="21" name="TextBox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24A88598-172E-43F8-B55F-DBA39CC5995C}"/>
                  </a:ext>
                </a:extLst>
              </p:cNvPr>
              <p:cNvSpPr txBox="1"/>
              <p:nvPr/>
            </p:nvSpPr>
            <p:spPr>
              <a:xfrm>
                <a:off x="2419972" y="3146748"/>
                <a:ext cx="3315284" cy="523220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zh-TW" altLang="en-US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老子的成就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6B0172E-A128-434A-86C1-0176E58522FD}"/>
                  </a:ext>
                </a:extLst>
              </p:cNvPr>
              <p:cNvSpPr/>
              <p:nvPr/>
            </p:nvSpPr>
            <p:spPr>
              <a:xfrm>
                <a:off x="1802695" y="3195530"/>
                <a:ext cx="463865" cy="428540"/>
              </a:xfrm>
              <a:prstGeom prst="rect">
                <a:avLst/>
              </a:prstGeom>
              <a:solidFill>
                <a:srgbClr val="F7F8E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90D9552B-64C0-452D-BEBE-45A14F135C0C}"/>
                  </a:ext>
                </a:extLst>
              </p:cNvPr>
              <p:cNvSpPr/>
              <p:nvPr/>
            </p:nvSpPr>
            <p:spPr>
              <a:xfrm>
                <a:off x="1802695" y="326692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CN" altLang="en-US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4FFBB4D4-82C0-4373-AC18-8BF91C281001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B80736AD-0030-419D-AC84-5A29E5EFFBAF}"/>
              </a:ext>
            </a:extLst>
          </p:cNvPr>
          <p:cNvSpPr txBox="1"/>
          <p:nvPr/>
        </p:nvSpPr>
        <p:spPr>
          <a:xfrm>
            <a:off x="-1" y="1121710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</p:spTree>
    <p:extLst>
      <p:ext uri="{BB962C8B-B14F-4D97-AF65-F5344CB8AC3E}">
        <p14:creationId xmlns:p14="http://schemas.microsoft.com/office/powerpoint/2010/main" val="10733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老子生平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6C8506-5984-401E-8E90-1A8F059A4D23}"/>
              </a:ext>
            </a:extLst>
          </p:cNvPr>
          <p:cNvSpPr/>
          <p:nvPr/>
        </p:nvSpPr>
        <p:spPr>
          <a:xfrm>
            <a:off x="1000987" y="2992296"/>
            <a:ext cx="7142025" cy="185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姓李，名耳，字聃 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春秋末年楚國苦縣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今河南鹿邑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生卒年不詳，約與孔子同時而年稍長。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4BCCFD73-8B53-45D2-8034-5D13DAC89A81}"/>
              </a:ext>
            </a:extLst>
          </p:cNvPr>
          <p:cNvGrpSpPr/>
          <p:nvPr/>
        </p:nvGrpSpPr>
        <p:grpSpPr>
          <a:xfrm>
            <a:off x="3519008" y="540139"/>
            <a:ext cx="2105983" cy="2322400"/>
            <a:chOff x="3367354" y="401524"/>
            <a:chExt cx="2275115" cy="2508913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D1D37EA8-B973-40FC-9ADB-A3319E70CBAF}"/>
                </a:ext>
              </a:extLst>
            </p:cNvPr>
            <p:cNvSpPr/>
            <p:nvPr/>
          </p:nvSpPr>
          <p:spPr>
            <a:xfrm>
              <a:off x="3391794" y="401524"/>
              <a:ext cx="2226234" cy="2226234"/>
            </a:xfrm>
            <a:prstGeom prst="ellipse">
              <a:avLst/>
            </a:prstGeom>
            <a:solidFill>
              <a:srgbClr val="F8F3EE"/>
            </a:solidFill>
            <a:ln w="9525">
              <a:solidFill>
                <a:srgbClr val="E9D7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FB5AA11-28C2-4520-87DD-6AAB93899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00" y="492655"/>
              <a:ext cx="1800000" cy="1800000"/>
            </a:xfrm>
            <a:prstGeom prst="rect">
              <a:avLst/>
            </a:prstGeom>
          </p:spPr>
        </p:pic>
        <p:pic>
          <p:nvPicPr>
            <p:cNvPr id="11" name="圖片 10" descr="一張含有 盒子, 室內, 坐, 桌 的圖片&#10;&#10;自動產生的描述">
              <a:extLst>
                <a:ext uri="{FF2B5EF4-FFF2-40B4-BE49-F238E27FC236}">
                  <a16:creationId xmlns:a16="http://schemas.microsoft.com/office/drawing/2014/main" id="{0543E1FC-5E1C-4321-8CE6-3185C0AA6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354" y="1977640"/>
              <a:ext cx="2275114" cy="932797"/>
            </a:xfrm>
            <a:prstGeom prst="rect">
              <a:avLst/>
            </a:prstGeom>
          </p:spPr>
        </p:pic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49E42F5E-CBB1-41B2-A079-B1A9A731B753}"/>
                </a:ext>
              </a:extLst>
            </p:cNvPr>
            <p:cNvSpPr txBox="1"/>
            <p:nvPr/>
          </p:nvSpPr>
          <p:spPr>
            <a:xfrm>
              <a:off x="3367355" y="2196593"/>
              <a:ext cx="2275114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 聃</a:t>
              </a: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A550C08-803A-4A2F-8661-FD30F89F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989" y="3111770"/>
            <a:ext cx="392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2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ㄉㄢ</a:t>
            </a:r>
            <a:endParaRPr lang="en-US" altLang="zh-TW" sz="12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>
            <a:hlinkClick r:id="rId5" action="ppaction://hlinksldjump"/>
            <a:extLst>
              <a:ext uri="{FF2B5EF4-FFF2-40B4-BE49-F238E27FC236}">
                <a16:creationId xmlns:a16="http://schemas.microsoft.com/office/drawing/2014/main" id="{A603A6B1-0408-4293-B73F-142027864B70}"/>
              </a:ext>
            </a:extLst>
          </p:cNvPr>
          <p:cNvSpPr/>
          <p:nvPr/>
        </p:nvSpPr>
        <p:spPr>
          <a:xfrm>
            <a:off x="1307368" y="3084138"/>
            <a:ext cx="3634745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81C5E341-0027-4859-8769-931C06F3DB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840449" y="3204675"/>
            <a:ext cx="199767" cy="270993"/>
          </a:xfrm>
          <a:prstGeom prst="rect">
            <a:avLst/>
          </a:prstGeom>
        </p:spPr>
      </p:pic>
      <p:sp>
        <p:nvSpPr>
          <p:cNvPr id="1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</p:spTree>
    <p:extLst>
      <p:ext uri="{BB962C8B-B14F-4D97-AF65-F5344CB8AC3E}">
        <p14:creationId xmlns:p14="http://schemas.microsoft.com/office/powerpoint/2010/main" val="26297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4132E40-6C3C-4A06-AFD3-5C9D0EF128F7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BBE4D0-DAF1-4ADC-86C1-1BDDDB426E48}"/>
              </a:ext>
            </a:extLst>
          </p:cNvPr>
          <p:cNvSpPr/>
          <p:nvPr/>
        </p:nvSpPr>
        <p:spPr>
          <a:xfrm>
            <a:off x="318789" y="1113582"/>
            <a:ext cx="8290896" cy="138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耳、聃（耳朵大且長）兩字意思彼此相應。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老子的可能意思：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832138B-82A3-484D-8F3C-D053A80B28ED}"/>
              </a:ext>
            </a:extLst>
          </p:cNvPr>
          <p:cNvSpPr txBox="1"/>
          <p:nvPr/>
        </p:nvSpPr>
        <p:spPr>
          <a:xfrm>
            <a:off x="303552" y="371388"/>
            <a:ext cx="63062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姓李，名耳，字聃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862A2A0-2473-4E6C-AB5B-6CDF7FAB1B5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665F8B1-2940-4345-BCCB-73E38662DCD3}"/>
              </a:ext>
            </a:extLst>
          </p:cNvPr>
          <p:cNvSpPr/>
          <p:nvPr/>
        </p:nvSpPr>
        <p:spPr>
          <a:xfrm>
            <a:off x="647790" y="2494537"/>
            <a:ext cx="6584678" cy="1227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老先生的尊稱。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老為姓氏，子為尊稱，如孔子、孟子。</a:t>
            </a:r>
          </a:p>
        </p:txBody>
      </p:sp>
    </p:spTree>
    <p:extLst>
      <p:ext uri="{BB962C8B-B14F-4D97-AF65-F5344CB8AC3E}">
        <p14:creationId xmlns:p14="http://schemas.microsoft.com/office/powerpoint/2010/main" val="22967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老子生平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6C8506-5984-401E-8E90-1A8F059A4D23}"/>
              </a:ext>
            </a:extLst>
          </p:cNvPr>
          <p:cNvSpPr/>
          <p:nvPr/>
        </p:nvSpPr>
        <p:spPr>
          <a:xfrm>
            <a:off x="512844" y="2306624"/>
            <a:ext cx="8249634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相傳老子擔任過周代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掌管典籍的官吏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，熟悉古代的典章制度，孔子曾向他問禮。後因見周代衰微，決心遠走，至函谷關（在河南靈寶）時，應守關令尹喜的要求，著書而離去，無人知其所終。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213AAB-CF43-448E-A234-905D8574C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353" y="684095"/>
            <a:ext cx="1455294" cy="1674008"/>
          </a:xfrm>
          <a:prstGeom prst="rect">
            <a:avLst/>
          </a:prstGeom>
        </p:spPr>
      </p:pic>
      <p:sp>
        <p:nvSpPr>
          <p:cNvPr id="19" name="矩形 18">
            <a:hlinkClick r:id="rId6" action="ppaction://hlinksldjump"/>
            <a:extLst>
              <a:ext uri="{FF2B5EF4-FFF2-40B4-BE49-F238E27FC236}">
                <a16:creationId xmlns:a16="http://schemas.microsoft.com/office/drawing/2014/main" id="{4AFE200B-332A-46DC-8798-1027CD5DE9D3}"/>
              </a:ext>
            </a:extLst>
          </p:cNvPr>
          <p:cNvSpPr/>
          <p:nvPr/>
        </p:nvSpPr>
        <p:spPr>
          <a:xfrm>
            <a:off x="4132217" y="2393011"/>
            <a:ext cx="2917084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 descr="一張含有 鏡 的圖片&#10;&#10;自動產生的描述">
            <a:hlinkClick r:id="rId6" action="ppaction://hlinksldjump"/>
            <a:extLst>
              <a:ext uri="{FF2B5EF4-FFF2-40B4-BE49-F238E27FC236}">
                <a16:creationId xmlns:a16="http://schemas.microsoft.com/office/drawing/2014/main" id="{C73E7CAB-389A-45A3-9943-5072D8C8DD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6947637" y="2513548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4132E40-6C3C-4A06-AFD3-5C9D0EF128F7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BBE4D0-DAF1-4ADC-86C1-1BDDDB426E48}"/>
              </a:ext>
            </a:extLst>
          </p:cNvPr>
          <p:cNvSpPr/>
          <p:nvPr/>
        </p:nvSpPr>
        <p:spPr>
          <a:xfrm>
            <a:off x="318789" y="1113582"/>
            <a:ext cx="7423131" cy="248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司馬遷說老子曾任「周守藏室之史」，即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掌理天下圖書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、計籍的官吏。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大約因為如此，老子熟知禮制改易、人事變化及朝化興亡。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832138B-82A3-484D-8F3C-D053A80B28ED}"/>
              </a:ext>
            </a:extLst>
          </p:cNvPr>
          <p:cNvSpPr txBox="1"/>
          <p:nvPr/>
        </p:nvSpPr>
        <p:spPr>
          <a:xfrm>
            <a:off x="303552" y="371388"/>
            <a:ext cx="63062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掌管典籍的官吏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862A2A0-2473-4E6C-AB5B-6CDF7FAB1B5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514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075AAD46-EB47-488B-B8B2-3E1C5EED086E}"/>
              </a:ext>
            </a:extLst>
          </p:cNvPr>
          <p:cNvGrpSpPr/>
          <p:nvPr/>
        </p:nvGrpSpPr>
        <p:grpSpPr>
          <a:xfrm>
            <a:off x="3388558" y="2088900"/>
            <a:ext cx="2366884" cy="965700"/>
            <a:chOff x="1323975" y="1828800"/>
            <a:chExt cx="2366884" cy="9657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A3E1316-9F62-467B-B6A1-6221461EFBCA}"/>
                </a:ext>
              </a:extLst>
            </p:cNvPr>
            <p:cNvSpPr/>
            <p:nvPr/>
          </p:nvSpPr>
          <p:spPr>
            <a:xfrm>
              <a:off x="1323975" y="1828800"/>
              <a:ext cx="940450" cy="965700"/>
            </a:xfrm>
            <a:prstGeom prst="rect">
              <a:avLst/>
            </a:prstGeom>
            <a:solidFill>
              <a:srgbClr val="6EBEB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9BAD2D19-4AF8-4AB1-9C36-B2776BA65526}"/>
                </a:ext>
              </a:extLst>
            </p:cNvPr>
            <p:cNvSpPr txBox="1"/>
            <p:nvPr/>
          </p:nvSpPr>
          <p:spPr>
            <a:xfrm>
              <a:off x="2457451" y="1957707"/>
              <a:ext cx="12334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9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圓角 2">
            <a:extLst>
              <a:ext uri="{FF2B5EF4-FFF2-40B4-BE49-F238E27FC236}">
                <a16:creationId xmlns:a16="http://schemas.microsoft.com/office/drawing/2014/main" id="{F64929E8-333C-445C-A172-898D9CD7BD21}"/>
              </a:ext>
            </a:extLst>
          </p:cNvPr>
          <p:cNvSpPr/>
          <p:nvPr/>
        </p:nvSpPr>
        <p:spPr>
          <a:xfrm>
            <a:off x="947388" y="3391628"/>
            <a:ext cx="7464860" cy="782582"/>
          </a:xfrm>
          <a:custGeom>
            <a:avLst/>
            <a:gdLst>
              <a:gd name="connsiteX0" fmla="*/ 0 w 7249224"/>
              <a:gd name="connsiteY0" fmla="*/ 130433 h 782582"/>
              <a:gd name="connsiteX1" fmla="*/ 130433 w 7249224"/>
              <a:gd name="connsiteY1" fmla="*/ 0 h 782582"/>
              <a:gd name="connsiteX2" fmla="*/ 619618 w 7249224"/>
              <a:gd name="connsiteY2" fmla="*/ 0 h 782582"/>
              <a:gd name="connsiteX3" fmla="*/ 1178687 w 7249224"/>
              <a:gd name="connsiteY3" fmla="*/ 0 h 782582"/>
              <a:gd name="connsiteX4" fmla="*/ 1737755 w 7249224"/>
              <a:gd name="connsiteY4" fmla="*/ 0 h 782582"/>
              <a:gd name="connsiteX5" fmla="*/ 2436591 w 7249224"/>
              <a:gd name="connsiteY5" fmla="*/ 0 h 782582"/>
              <a:gd name="connsiteX6" fmla="*/ 2925776 w 7249224"/>
              <a:gd name="connsiteY6" fmla="*/ 0 h 782582"/>
              <a:gd name="connsiteX7" fmla="*/ 3414961 w 7249224"/>
              <a:gd name="connsiteY7" fmla="*/ 0 h 782582"/>
              <a:gd name="connsiteX8" fmla="*/ 4183681 w 7249224"/>
              <a:gd name="connsiteY8" fmla="*/ 0 h 782582"/>
              <a:gd name="connsiteX9" fmla="*/ 4742749 w 7249224"/>
              <a:gd name="connsiteY9" fmla="*/ 0 h 782582"/>
              <a:gd name="connsiteX10" fmla="*/ 5511469 w 7249224"/>
              <a:gd name="connsiteY10" fmla="*/ 0 h 782582"/>
              <a:gd name="connsiteX11" fmla="*/ 6350072 w 7249224"/>
              <a:gd name="connsiteY11" fmla="*/ 0 h 782582"/>
              <a:gd name="connsiteX12" fmla="*/ 7118791 w 7249224"/>
              <a:gd name="connsiteY12" fmla="*/ 0 h 782582"/>
              <a:gd name="connsiteX13" fmla="*/ 7249224 w 7249224"/>
              <a:gd name="connsiteY13" fmla="*/ 130433 h 782582"/>
              <a:gd name="connsiteX14" fmla="*/ 7249224 w 7249224"/>
              <a:gd name="connsiteY14" fmla="*/ 652149 h 782582"/>
              <a:gd name="connsiteX15" fmla="*/ 7118791 w 7249224"/>
              <a:gd name="connsiteY15" fmla="*/ 782582 h 782582"/>
              <a:gd name="connsiteX16" fmla="*/ 6629606 w 7249224"/>
              <a:gd name="connsiteY16" fmla="*/ 782582 h 782582"/>
              <a:gd name="connsiteX17" fmla="*/ 6140421 w 7249224"/>
              <a:gd name="connsiteY17" fmla="*/ 782582 h 782582"/>
              <a:gd name="connsiteX18" fmla="*/ 5371702 w 7249224"/>
              <a:gd name="connsiteY18" fmla="*/ 782582 h 782582"/>
              <a:gd name="connsiteX19" fmla="*/ 4602982 w 7249224"/>
              <a:gd name="connsiteY19" fmla="*/ 782582 h 782582"/>
              <a:gd name="connsiteX20" fmla="*/ 3974030 w 7249224"/>
              <a:gd name="connsiteY20" fmla="*/ 782582 h 782582"/>
              <a:gd name="connsiteX21" fmla="*/ 3205311 w 7249224"/>
              <a:gd name="connsiteY21" fmla="*/ 782582 h 782582"/>
              <a:gd name="connsiteX22" fmla="*/ 2436591 w 7249224"/>
              <a:gd name="connsiteY22" fmla="*/ 782582 h 782582"/>
              <a:gd name="connsiteX23" fmla="*/ 1877523 w 7249224"/>
              <a:gd name="connsiteY23" fmla="*/ 782582 h 782582"/>
              <a:gd name="connsiteX24" fmla="*/ 1318454 w 7249224"/>
              <a:gd name="connsiteY24" fmla="*/ 782582 h 782582"/>
              <a:gd name="connsiteX25" fmla="*/ 130433 w 7249224"/>
              <a:gd name="connsiteY25" fmla="*/ 782582 h 782582"/>
              <a:gd name="connsiteX26" fmla="*/ 0 w 7249224"/>
              <a:gd name="connsiteY26" fmla="*/ 652149 h 782582"/>
              <a:gd name="connsiteX27" fmla="*/ 0 w 7249224"/>
              <a:gd name="connsiteY27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49224" h="782582" fill="none" extrusionOk="0">
                <a:moveTo>
                  <a:pt x="0" y="130433"/>
                </a:moveTo>
                <a:cubicBezTo>
                  <a:pt x="-15763" y="66830"/>
                  <a:pt x="55409" y="-2268"/>
                  <a:pt x="130433" y="0"/>
                </a:cubicBezTo>
                <a:cubicBezTo>
                  <a:pt x="293078" y="-18700"/>
                  <a:pt x="512950" y="16065"/>
                  <a:pt x="619618" y="0"/>
                </a:cubicBezTo>
                <a:cubicBezTo>
                  <a:pt x="726286" y="-16065"/>
                  <a:pt x="974454" y="24808"/>
                  <a:pt x="1178687" y="0"/>
                </a:cubicBezTo>
                <a:cubicBezTo>
                  <a:pt x="1382920" y="-24808"/>
                  <a:pt x="1610231" y="6619"/>
                  <a:pt x="1737755" y="0"/>
                </a:cubicBezTo>
                <a:cubicBezTo>
                  <a:pt x="1865279" y="-6619"/>
                  <a:pt x="2091065" y="-31140"/>
                  <a:pt x="2436591" y="0"/>
                </a:cubicBezTo>
                <a:cubicBezTo>
                  <a:pt x="2782117" y="31140"/>
                  <a:pt x="2789073" y="-11632"/>
                  <a:pt x="2925776" y="0"/>
                </a:cubicBezTo>
                <a:cubicBezTo>
                  <a:pt x="3062480" y="11632"/>
                  <a:pt x="3202878" y="-8172"/>
                  <a:pt x="3414961" y="0"/>
                </a:cubicBezTo>
                <a:cubicBezTo>
                  <a:pt x="3627045" y="8172"/>
                  <a:pt x="3824082" y="26430"/>
                  <a:pt x="4183681" y="0"/>
                </a:cubicBezTo>
                <a:cubicBezTo>
                  <a:pt x="4543280" y="-26430"/>
                  <a:pt x="4494501" y="-12518"/>
                  <a:pt x="4742749" y="0"/>
                </a:cubicBezTo>
                <a:cubicBezTo>
                  <a:pt x="4990997" y="12518"/>
                  <a:pt x="5159674" y="12663"/>
                  <a:pt x="5511469" y="0"/>
                </a:cubicBezTo>
                <a:cubicBezTo>
                  <a:pt x="5863264" y="-12663"/>
                  <a:pt x="5963261" y="-26727"/>
                  <a:pt x="6350072" y="0"/>
                </a:cubicBezTo>
                <a:cubicBezTo>
                  <a:pt x="6736883" y="26727"/>
                  <a:pt x="6934143" y="18323"/>
                  <a:pt x="7118791" y="0"/>
                </a:cubicBezTo>
                <a:cubicBezTo>
                  <a:pt x="7183163" y="-11326"/>
                  <a:pt x="7250183" y="53762"/>
                  <a:pt x="7249224" y="130433"/>
                </a:cubicBezTo>
                <a:cubicBezTo>
                  <a:pt x="7239657" y="379728"/>
                  <a:pt x="7230009" y="527032"/>
                  <a:pt x="7249224" y="652149"/>
                </a:cubicBezTo>
                <a:cubicBezTo>
                  <a:pt x="7253558" y="724294"/>
                  <a:pt x="7187001" y="772986"/>
                  <a:pt x="7118791" y="782582"/>
                </a:cubicBezTo>
                <a:cubicBezTo>
                  <a:pt x="7020707" y="776477"/>
                  <a:pt x="6841209" y="800371"/>
                  <a:pt x="6629606" y="782582"/>
                </a:cubicBezTo>
                <a:cubicBezTo>
                  <a:pt x="6418004" y="764793"/>
                  <a:pt x="6314835" y="776451"/>
                  <a:pt x="6140421" y="782582"/>
                </a:cubicBezTo>
                <a:cubicBezTo>
                  <a:pt x="5966008" y="788713"/>
                  <a:pt x="5542921" y="775642"/>
                  <a:pt x="5371702" y="782582"/>
                </a:cubicBezTo>
                <a:cubicBezTo>
                  <a:pt x="5200483" y="789522"/>
                  <a:pt x="4855780" y="784674"/>
                  <a:pt x="4602982" y="782582"/>
                </a:cubicBezTo>
                <a:cubicBezTo>
                  <a:pt x="4350184" y="780490"/>
                  <a:pt x="4267791" y="775835"/>
                  <a:pt x="3974030" y="782582"/>
                </a:cubicBezTo>
                <a:cubicBezTo>
                  <a:pt x="3680269" y="789329"/>
                  <a:pt x="3485158" y="791352"/>
                  <a:pt x="3205311" y="782582"/>
                </a:cubicBezTo>
                <a:cubicBezTo>
                  <a:pt x="2925464" y="773812"/>
                  <a:pt x="2666489" y="758650"/>
                  <a:pt x="2436591" y="782582"/>
                </a:cubicBezTo>
                <a:cubicBezTo>
                  <a:pt x="2206693" y="806514"/>
                  <a:pt x="2027816" y="808908"/>
                  <a:pt x="1877523" y="782582"/>
                </a:cubicBezTo>
                <a:cubicBezTo>
                  <a:pt x="1727230" y="756256"/>
                  <a:pt x="1454264" y="776599"/>
                  <a:pt x="1318454" y="782582"/>
                </a:cubicBezTo>
                <a:cubicBezTo>
                  <a:pt x="1182644" y="788565"/>
                  <a:pt x="694042" y="817342"/>
                  <a:pt x="130433" y="782582"/>
                </a:cubicBezTo>
                <a:cubicBezTo>
                  <a:pt x="64248" y="781844"/>
                  <a:pt x="-6408" y="733902"/>
                  <a:pt x="0" y="652149"/>
                </a:cubicBezTo>
                <a:cubicBezTo>
                  <a:pt x="-23376" y="439799"/>
                  <a:pt x="-22595" y="281613"/>
                  <a:pt x="0" y="130433"/>
                </a:cubicBezTo>
                <a:close/>
              </a:path>
              <a:path w="7249224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511521" y="32430"/>
                  <a:pt x="676414" y="22364"/>
                  <a:pt x="969036" y="0"/>
                </a:cubicBezTo>
                <a:cubicBezTo>
                  <a:pt x="1261658" y="-22364"/>
                  <a:pt x="1451142" y="-4100"/>
                  <a:pt x="1597988" y="0"/>
                </a:cubicBezTo>
                <a:cubicBezTo>
                  <a:pt x="1744834" y="4100"/>
                  <a:pt x="2161700" y="-20934"/>
                  <a:pt x="2436591" y="0"/>
                </a:cubicBezTo>
                <a:cubicBezTo>
                  <a:pt x="2711482" y="20934"/>
                  <a:pt x="2821495" y="37404"/>
                  <a:pt x="3205311" y="0"/>
                </a:cubicBezTo>
                <a:cubicBezTo>
                  <a:pt x="3589127" y="-37404"/>
                  <a:pt x="3539905" y="7058"/>
                  <a:pt x="3834263" y="0"/>
                </a:cubicBezTo>
                <a:cubicBezTo>
                  <a:pt x="4128621" y="-7058"/>
                  <a:pt x="4339471" y="-32692"/>
                  <a:pt x="4602982" y="0"/>
                </a:cubicBezTo>
                <a:cubicBezTo>
                  <a:pt x="4866493" y="32692"/>
                  <a:pt x="4867362" y="-14202"/>
                  <a:pt x="5092167" y="0"/>
                </a:cubicBezTo>
                <a:cubicBezTo>
                  <a:pt x="5316972" y="14202"/>
                  <a:pt x="5530810" y="34921"/>
                  <a:pt x="5860887" y="0"/>
                </a:cubicBezTo>
                <a:cubicBezTo>
                  <a:pt x="6190964" y="-34921"/>
                  <a:pt x="6675606" y="6497"/>
                  <a:pt x="7118791" y="0"/>
                </a:cubicBezTo>
                <a:cubicBezTo>
                  <a:pt x="7189623" y="12499"/>
                  <a:pt x="7262462" y="55270"/>
                  <a:pt x="7249224" y="130433"/>
                </a:cubicBezTo>
                <a:cubicBezTo>
                  <a:pt x="7248100" y="329299"/>
                  <a:pt x="7230675" y="513928"/>
                  <a:pt x="7249224" y="652149"/>
                </a:cubicBezTo>
                <a:cubicBezTo>
                  <a:pt x="7247742" y="714831"/>
                  <a:pt x="7177925" y="783006"/>
                  <a:pt x="7118791" y="782582"/>
                </a:cubicBezTo>
                <a:cubicBezTo>
                  <a:pt x="6903874" y="772678"/>
                  <a:pt x="6615999" y="806483"/>
                  <a:pt x="6489839" y="782582"/>
                </a:cubicBezTo>
                <a:cubicBezTo>
                  <a:pt x="6363679" y="758681"/>
                  <a:pt x="6017646" y="800796"/>
                  <a:pt x="5721119" y="782582"/>
                </a:cubicBezTo>
                <a:cubicBezTo>
                  <a:pt x="5424592" y="764368"/>
                  <a:pt x="5342841" y="768668"/>
                  <a:pt x="5231934" y="782582"/>
                </a:cubicBezTo>
                <a:cubicBezTo>
                  <a:pt x="5121028" y="796496"/>
                  <a:pt x="4653724" y="796182"/>
                  <a:pt x="4463215" y="782582"/>
                </a:cubicBezTo>
                <a:cubicBezTo>
                  <a:pt x="4272706" y="768982"/>
                  <a:pt x="3907502" y="795132"/>
                  <a:pt x="3694496" y="782582"/>
                </a:cubicBezTo>
                <a:cubicBezTo>
                  <a:pt x="3481490" y="770032"/>
                  <a:pt x="3319723" y="789769"/>
                  <a:pt x="3205311" y="782582"/>
                </a:cubicBezTo>
                <a:cubicBezTo>
                  <a:pt x="3090900" y="775395"/>
                  <a:pt x="2685217" y="796158"/>
                  <a:pt x="2366708" y="782582"/>
                </a:cubicBezTo>
                <a:cubicBezTo>
                  <a:pt x="2048199" y="769006"/>
                  <a:pt x="1838463" y="785566"/>
                  <a:pt x="1667872" y="782582"/>
                </a:cubicBezTo>
                <a:cubicBezTo>
                  <a:pt x="1497281" y="779598"/>
                  <a:pt x="1350945" y="801660"/>
                  <a:pt x="1108803" y="782582"/>
                </a:cubicBezTo>
                <a:cubicBezTo>
                  <a:pt x="866661" y="763504"/>
                  <a:pt x="519015" y="788746"/>
                  <a:pt x="130433" y="782582"/>
                </a:cubicBezTo>
                <a:cubicBezTo>
                  <a:pt x="64232" y="767832"/>
                  <a:pt x="1631" y="724004"/>
                  <a:pt x="0" y="652149"/>
                </a:cubicBezTo>
                <a:cubicBezTo>
                  <a:pt x="21087" y="505019"/>
                  <a:pt x="-16912" y="329635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2">
            <a:hlinkClick r:id="rId2" action="ppaction://hlinksldjump"/>
            <a:extLst>
              <a:ext uri="{FF2B5EF4-FFF2-40B4-BE49-F238E27FC236}">
                <a16:creationId xmlns:a16="http://schemas.microsoft.com/office/drawing/2014/main" id="{F64929E8-333C-445C-A172-898D9CD7BD21}"/>
              </a:ext>
            </a:extLst>
          </p:cNvPr>
          <p:cNvSpPr/>
          <p:nvPr/>
        </p:nvSpPr>
        <p:spPr>
          <a:xfrm>
            <a:off x="947388" y="2401737"/>
            <a:ext cx="7464860" cy="782582"/>
          </a:xfrm>
          <a:custGeom>
            <a:avLst/>
            <a:gdLst>
              <a:gd name="connsiteX0" fmla="*/ 0 w 7249224"/>
              <a:gd name="connsiteY0" fmla="*/ 130433 h 782582"/>
              <a:gd name="connsiteX1" fmla="*/ 130433 w 7249224"/>
              <a:gd name="connsiteY1" fmla="*/ 0 h 782582"/>
              <a:gd name="connsiteX2" fmla="*/ 619618 w 7249224"/>
              <a:gd name="connsiteY2" fmla="*/ 0 h 782582"/>
              <a:gd name="connsiteX3" fmla="*/ 1178687 w 7249224"/>
              <a:gd name="connsiteY3" fmla="*/ 0 h 782582"/>
              <a:gd name="connsiteX4" fmla="*/ 1737755 w 7249224"/>
              <a:gd name="connsiteY4" fmla="*/ 0 h 782582"/>
              <a:gd name="connsiteX5" fmla="*/ 2436591 w 7249224"/>
              <a:gd name="connsiteY5" fmla="*/ 0 h 782582"/>
              <a:gd name="connsiteX6" fmla="*/ 2925776 w 7249224"/>
              <a:gd name="connsiteY6" fmla="*/ 0 h 782582"/>
              <a:gd name="connsiteX7" fmla="*/ 3414961 w 7249224"/>
              <a:gd name="connsiteY7" fmla="*/ 0 h 782582"/>
              <a:gd name="connsiteX8" fmla="*/ 4183681 w 7249224"/>
              <a:gd name="connsiteY8" fmla="*/ 0 h 782582"/>
              <a:gd name="connsiteX9" fmla="*/ 4742749 w 7249224"/>
              <a:gd name="connsiteY9" fmla="*/ 0 h 782582"/>
              <a:gd name="connsiteX10" fmla="*/ 5511469 w 7249224"/>
              <a:gd name="connsiteY10" fmla="*/ 0 h 782582"/>
              <a:gd name="connsiteX11" fmla="*/ 6350072 w 7249224"/>
              <a:gd name="connsiteY11" fmla="*/ 0 h 782582"/>
              <a:gd name="connsiteX12" fmla="*/ 7118791 w 7249224"/>
              <a:gd name="connsiteY12" fmla="*/ 0 h 782582"/>
              <a:gd name="connsiteX13" fmla="*/ 7249224 w 7249224"/>
              <a:gd name="connsiteY13" fmla="*/ 130433 h 782582"/>
              <a:gd name="connsiteX14" fmla="*/ 7249224 w 7249224"/>
              <a:gd name="connsiteY14" fmla="*/ 652149 h 782582"/>
              <a:gd name="connsiteX15" fmla="*/ 7118791 w 7249224"/>
              <a:gd name="connsiteY15" fmla="*/ 782582 h 782582"/>
              <a:gd name="connsiteX16" fmla="*/ 6629606 w 7249224"/>
              <a:gd name="connsiteY16" fmla="*/ 782582 h 782582"/>
              <a:gd name="connsiteX17" fmla="*/ 6140421 w 7249224"/>
              <a:gd name="connsiteY17" fmla="*/ 782582 h 782582"/>
              <a:gd name="connsiteX18" fmla="*/ 5371702 w 7249224"/>
              <a:gd name="connsiteY18" fmla="*/ 782582 h 782582"/>
              <a:gd name="connsiteX19" fmla="*/ 4602982 w 7249224"/>
              <a:gd name="connsiteY19" fmla="*/ 782582 h 782582"/>
              <a:gd name="connsiteX20" fmla="*/ 3974030 w 7249224"/>
              <a:gd name="connsiteY20" fmla="*/ 782582 h 782582"/>
              <a:gd name="connsiteX21" fmla="*/ 3205311 w 7249224"/>
              <a:gd name="connsiteY21" fmla="*/ 782582 h 782582"/>
              <a:gd name="connsiteX22" fmla="*/ 2436591 w 7249224"/>
              <a:gd name="connsiteY22" fmla="*/ 782582 h 782582"/>
              <a:gd name="connsiteX23" fmla="*/ 1877523 w 7249224"/>
              <a:gd name="connsiteY23" fmla="*/ 782582 h 782582"/>
              <a:gd name="connsiteX24" fmla="*/ 1318454 w 7249224"/>
              <a:gd name="connsiteY24" fmla="*/ 782582 h 782582"/>
              <a:gd name="connsiteX25" fmla="*/ 130433 w 7249224"/>
              <a:gd name="connsiteY25" fmla="*/ 782582 h 782582"/>
              <a:gd name="connsiteX26" fmla="*/ 0 w 7249224"/>
              <a:gd name="connsiteY26" fmla="*/ 652149 h 782582"/>
              <a:gd name="connsiteX27" fmla="*/ 0 w 7249224"/>
              <a:gd name="connsiteY27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49224" h="782582" fill="none" extrusionOk="0">
                <a:moveTo>
                  <a:pt x="0" y="130433"/>
                </a:moveTo>
                <a:cubicBezTo>
                  <a:pt x="-15763" y="66830"/>
                  <a:pt x="55409" y="-2268"/>
                  <a:pt x="130433" y="0"/>
                </a:cubicBezTo>
                <a:cubicBezTo>
                  <a:pt x="293078" y="-18700"/>
                  <a:pt x="512950" y="16065"/>
                  <a:pt x="619618" y="0"/>
                </a:cubicBezTo>
                <a:cubicBezTo>
                  <a:pt x="726286" y="-16065"/>
                  <a:pt x="974454" y="24808"/>
                  <a:pt x="1178687" y="0"/>
                </a:cubicBezTo>
                <a:cubicBezTo>
                  <a:pt x="1382920" y="-24808"/>
                  <a:pt x="1610231" y="6619"/>
                  <a:pt x="1737755" y="0"/>
                </a:cubicBezTo>
                <a:cubicBezTo>
                  <a:pt x="1865279" y="-6619"/>
                  <a:pt x="2091065" y="-31140"/>
                  <a:pt x="2436591" y="0"/>
                </a:cubicBezTo>
                <a:cubicBezTo>
                  <a:pt x="2782117" y="31140"/>
                  <a:pt x="2789073" y="-11632"/>
                  <a:pt x="2925776" y="0"/>
                </a:cubicBezTo>
                <a:cubicBezTo>
                  <a:pt x="3062480" y="11632"/>
                  <a:pt x="3202878" y="-8172"/>
                  <a:pt x="3414961" y="0"/>
                </a:cubicBezTo>
                <a:cubicBezTo>
                  <a:pt x="3627045" y="8172"/>
                  <a:pt x="3824082" y="26430"/>
                  <a:pt x="4183681" y="0"/>
                </a:cubicBezTo>
                <a:cubicBezTo>
                  <a:pt x="4543280" y="-26430"/>
                  <a:pt x="4494501" y="-12518"/>
                  <a:pt x="4742749" y="0"/>
                </a:cubicBezTo>
                <a:cubicBezTo>
                  <a:pt x="4990997" y="12518"/>
                  <a:pt x="5159674" y="12663"/>
                  <a:pt x="5511469" y="0"/>
                </a:cubicBezTo>
                <a:cubicBezTo>
                  <a:pt x="5863264" y="-12663"/>
                  <a:pt x="5963261" y="-26727"/>
                  <a:pt x="6350072" y="0"/>
                </a:cubicBezTo>
                <a:cubicBezTo>
                  <a:pt x="6736883" y="26727"/>
                  <a:pt x="6934143" y="18323"/>
                  <a:pt x="7118791" y="0"/>
                </a:cubicBezTo>
                <a:cubicBezTo>
                  <a:pt x="7183163" y="-11326"/>
                  <a:pt x="7250183" y="53762"/>
                  <a:pt x="7249224" y="130433"/>
                </a:cubicBezTo>
                <a:cubicBezTo>
                  <a:pt x="7239657" y="379728"/>
                  <a:pt x="7230009" y="527032"/>
                  <a:pt x="7249224" y="652149"/>
                </a:cubicBezTo>
                <a:cubicBezTo>
                  <a:pt x="7253558" y="724294"/>
                  <a:pt x="7187001" y="772986"/>
                  <a:pt x="7118791" y="782582"/>
                </a:cubicBezTo>
                <a:cubicBezTo>
                  <a:pt x="7020707" y="776477"/>
                  <a:pt x="6841209" y="800371"/>
                  <a:pt x="6629606" y="782582"/>
                </a:cubicBezTo>
                <a:cubicBezTo>
                  <a:pt x="6418004" y="764793"/>
                  <a:pt x="6314835" y="776451"/>
                  <a:pt x="6140421" y="782582"/>
                </a:cubicBezTo>
                <a:cubicBezTo>
                  <a:pt x="5966008" y="788713"/>
                  <a:pt x="5542921" y="775642"/>
                  <a:pt x="5371702" y="782582"/>
                </a:cubicBezTo>
                <a:cubicBezTo>
                  <a:pt x="5200483" y="789522"/>
                  <a:pt x="4855780" y="784674"/>
                  <a:pt x="4602982" y="782582"/>
                </a:cubicBezTo>
                <a:cubicBezTo>
                  <a:pt x="4350184" y="780490"/>
                  <a:pt x="4267791" y="775835"/>
                  <a:pt x="3974030" y="782582"/>
                </a:cubicBezTo>
                <a:cubicBezTo>
                  <a:pt x="3680269" y="789329"/>
                  <a:pt x="3485158" y="791352"/>
                  <a:pt x="3205311" y="782582"/>
                </a:cubicBezTo>
                <a:cubicBezTo>
                  <a:pt x="2925464" y="773812"/>
                  <a:pt x="2666489" y="758650"/>
                  <a:pt x="2436591" y="782582"/>
                </a:cubicBezTo>
                <a:cubicBezTo>
                  <a:pt x="2206693" y="806514"/>
                  <a:pt x="2027816" y="808908"/>
                  <a:pt x="1877523" y="782582"/>
                </a:cubicBezTo>
                <a:cubicBezTo>
                  <a:pt x="1727230" y="756256"/>
                  <a:pt x="1454264" y="776599"/>
                  <a:pt x="1318454" y="782582"/>
                </a:cubicBezTo>
                <a:cubicBezTo>
                  <a:pt x="1182644" y="788565"/>
                  <a:pt x="694042" y="817342"/>
                  <a:pt x="130433" y="782582"/>
                </a:cubicBezTo>
                <a:cubicBezTo>
                  <a:pt x="64248" y="781844"/>
                  <a:pt x="-6408" y="733902"/>
                  <a:pt x="0" y="652149"/>
                </a:cubicBezTo>
                <a:cubicBezTo>
                  <a:pt x="-23376" y="439799"/>
                  <a:pt x="-22595" y="281613"/>
                  <a:pt x="0" y="130433"/>
                </a:cubicBezTo>
                <a:close/>
              </a:path>
              <a:path w="7249224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511521" y="32430"/>
                  <a:pt x="676414" y="22364"/>
                  <a:pt x="969036" y="0"/>
                </a:cubicBezTo>
                <a:cubicBezTo>
                  <a:pt x="1261658" y="-22364"/>
                  <a:pt x="1451142" y="-4100"/>
                  <a:pt x="1597988" y="0"/>
                </a:cubicBezTo>
                <a:cubicBezTo>
                  <a:pt x="1744834" y="4100"/>
                  <a:pt x="2161700" y="-20934"/>
                  <a:pt x="2436591" y="0"/>
                </a:cubicBezTo>
                <a:cubicBezTo>
                  <a:pt x="2711482" y="20934"/>
                  <a:pt x="2821495" y="37404"/>
                  <a:pt x="3205311" y="0"/>
                </a:cubicBezTo>
                <a:cubicBezTo>
                  <a:pt x="3589127" y="-37404"/>
                  <a:pt x="3539905" y="7058"/>
                  <a:pt x="3834263" y="0"/>
                </a:cubicBezTo>
                <a:cubicBezTo>
                  <a:pt x="4128621" y="-7058"/>
                  <a:pt x="4339471" y="-32692"/>
                  <a:pt x="4602982" y="0"/>
                </a:cubicBezTo>
                <a:cubicBezTo>
                  <a:pt x="4866493" y="32692"/>
                  <a:pt x="4867362" y="-14202"/>
                  <a:pt x="5092167" y="0"/>
                </a:cubicBezTo>
                <a:cubicBezTo>
                  <a:pt x="5316972" y="14202"/>
                  <a:pt x="5530810" y="34921"/>
                  <a:pt x="5860887" y="0"/>
                </a:cubicBezTo>
                <a:cubicBezTo>
                  <a:pt x="6190964" y="-34921"/>
                  <a:pt x="6675606" y="6497"/>
                  <a:pt x="7118791" y="0"/>
                </a:cubicBezTo>
                <a:cubicBezTo>
                  <a:pt x="7189623" y="12499"/>
                  <a:pt x="7262462" y="55270"/>
                  <a:pt x="7249224" y="130433"/>
                </a:cubicBezTo>
                <a:cubicBezTo>
                  <a:pt x="7248100" y="329299"/>
                  <a:pt x="7230675" y="513928"/>
                  <a:pt x="7249224" y="652149"/>
                </a:cubicBezTo>
                <a:cubicBezTo>
                  <a:pt x="7247742" y="714831"/>
                  <a:pt x="7177925" y="783006"/>
                  <a:pt x="7118791" y="782582"/>
                </a:cubicBezTo>
                <a:cubicBezTo>
                  <a:pt x="6903874" y="772678"/>
                  <a:pt x="6615999" y="806483"/>
                  <a:pt x="6489839" y="782582"/>
                </a:cubicBezTo>
                <a:cubicBezTo>
                  <a:pt x="6363679" y="758681"/>
                  <a:pt x="6017646" y="800796"/>
                  <a:pt x="5721119" y="782582"/>
                </a:cubicBezTo>
                <a:cubicBezTo>
                  <a:pt x="5424592" y="764368"/>
                  <a:pt x="5342841" y="768668"/>
                  <a:pt x="5231934" y="782582"/>
                </a:cubicBezTo>
                <a:cubicBezTo>
                  <a:pt x="5121028" y="796496"/>
                  <a:pt x="4653724" y="796182"/>
                  <a:pt x="4463215" y="782582"/>
                </a:cubicBezTo>
                <a:cubicBezTo>
                  <a:pt x="4272706" y="768982"/>
                  <a:pt x="3907502" y="795132"/>
                  <a:pt x="3694496" y="782582"/>
                </a:cubicBezTo>
                <a:cubicBezTo>
                  <a:pt x="3481490" y="770032"/>
                  <a:pt x="3319723" y="789769"/>
                  <a:pt x="3205311" y="782582"/>
                </a:cubicBezTo>
                <a:cubicBezTo>
                  <a:pt x="3090900" y="775395"/>
                  <a:pt x="2685217" y="796158"/>
                  <a:pt x="2366708" y="782582"/>
                </a:cubicBezTo>
                <a:cubicBezTo>
                  <a:pt x="2048199" y="769006"/>
                  <a:pt x="1838463" y="785566"/>
                  <a:pt x="1667872" y="782582"/>
                </a:cubicBezTo>
                <a:cubicBezTo>
                  <a:pt x="1497281" y="779598"/>
                  <a:pt x="1350945" y="801660"/>
                  <a:pt x="1108803" y="782582"/>
                </a:cubicBezTo>
                <a:cubicBezTo>
                  <a:pt x="866661" y="763504"/>
                  <a:pt x="519015" y="788746"/>
                  <a:pt x="130433" y="782582"/>
                </a:cubicBezTo>
                <a:cubicBezTo>
                  <a:pt x="64232" y="767832"/>
                  <a:pt x="1631" y="724004"/>
                  <a:pt x="0" y="652149"/>
                </a:cubicBezTo>
                <a:cubicBezTo>
                  <a:pt x="21087" y="505019"/>
                  <a:pt x="-16912" y="329635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2">
            <a:extLst>
              <a:ext uri="{FF2B5EF4-FFF2-40B4-BE49-F238E27FC236}">
                <a16:creationId xmlns:a16="http://schemas.microsoft.com/office/drawing/2014/main" id="{F64929E8-333C-445C-A172-898D9CD7BD21}"/>
              </a:ext>
            </a:extLst>
          </p:cNvPr>
          <p:cNvSpPr/>
          <p:nvPr/>
        </p:nvSpPr>
        <p:spPr>
          <a:xfrm>
            <a:off x="947388" y="1411978"/>
            <a:ext cx="7464860" cy="782582"/>
          </a:xfrm>
          <a:custGeom>
            <a:avLst/>
            <a:gdLst>
              <a:gd name="connsiteX0" fmla="*/ 0 w 7249224"/>
              <a:gd name="connsiteY0" fmla="*/ 130433 h 782582"/>
              <a:gd name="connsiteX1" fmla="*/ 130433 w 7249224"/>
              <a:gd name="connsiteY1" fmla="*/ 0 h 782582"/>
              <a:gd name="connsiteX2" fmla="*/ 619618 w 7249224"/>
              <a:gd name="connsiteY2" fmla="*/ 0 h 782582"/>
              <a:gd name="connsiteX3" fmla="*/ 1178687 w 7249224"/>
              <a:gd name="connsiteY3" fmla="*/ 0 h 782582"/>
              <a:gd name="connsiteX4" fmla="*/ 1737755 w 7249224"/>
              <a:gd name="connsiteY4" fmla="*/ 0 h 782582"/>
              <a:gd name="connsiteX5" fmla="*/ 2436591 w 7249224"/>
              <a:gd name="connsiteY5" fmla="*/ 0 h 782582"/>
              <a:gd name="connsiteX6" fmla="*/ 2925776 w 7249224"/>
              <a:gd name="connsiteY6" fmla="*/ 0 h 782582"/>
              <a:gd name="connsiteX7" fmla="*/ 3414961 w 7249224"/>
              <a:gd name="connsiteY7" fmla="*/ 0 h 782582"/>
              <a:gd name="connsiteX8" fmla="*/ 4183681 w 7249224"/>
              <a:gd name="connsiteY8" fmla="*/ 0 h 782582"/>
              <a:gd name="connsiteX9" fmla="*/ 4742749 w 7249224"/>
              <a:gd name="connsiteY9" fmla="*/ 0 h 782582"/>
              <a:gd name="connsiteX10" fmla="*/ 5511469 w 7249224"/>
              <a:gd name="connsiteY10" fmla="*/ 0 h 782582"/>
              <a:gd name="connsiteX11" fmla="*/ 6350072 w 7249224"/>
              <a:gd name="connsiteY11" fmla="*/ 0 h 782582"/>
              <a:gd name="connsiteX12" fmla="*/ 7118791 w 7249224"/>
              <a:gd name="connsiteY12" fmla="*/ 0 h 782582"/>
              <a:gd name="connsiteX13" fmla="*/ 7249224 w 7249224"/>
              <a:gd name="connsiteY13" fmla="*/ 130433 h 782582"/>
              <a:gd name="connsiteX14" fmla="*/ 7249224 w 7249224"/>
              <a:gd name="connsiteY14" fmla="*/ 652149 h 782582"/>
              <a:gd name="connsiteX15" fmla="*/ 7118791 w 7249224"/>
              <a:gd name="connsiteY15" fmla="*/ 782582 h 782582"/>
              <a:gd name="connsiteX16" fmla="*/ 6629606 w 7249224"/>
              <a:gd name="connsiteY16" fmla="*/ 782582 h 782582"/>
              <a:gd name="connsiteX17" fmla="*/ 6140421 w 7249224"/>
              <a:gd name="connsiteY17" fmla="*/ 782582 h 782582"/>
              <a:gd name="connsiteX18" fmla="*/ 5371702 w 7249224"/>
              <a:gd name="connsiteY18" fmla="*/ 782582 h 782582"/>
              <a:gd name="connsiteX19" fmla="*/ 4602982 w 7249224"/>
              <a:gd name="connsiteY19" fmla="*/ 782582 h 782582"/>
              <a:gd name="connsiteX20" fmla="*/ 3974030 w 7249224"/>
              <a:gd name="connsiteY20" fmla="*/ 782582 h 782582"/>
              <a:gd name="connsiteX21" fmla="*/ 3205311 w 7249224"/>
              <a:gd name="connsiteY21" fmla="*/ 782582 h 782582"/>
              <a:gd name="connsiteX22" fmla="*/ 2436591 w 7249224"/>
              <a:gd name="connsiteY22" fmla="*/ 782582 h 782582"/>
              <a:gd name="connsiteX23" fmla="*/ 1877523 w 7249224"/>
              <a:gd name="connsiteY23" fmla="*/ 782582 h 782582"/>
              <a:gd name="connsiteX24" fmla="*/ 1318454 w 7249224"/>
              <a:gd name="connsiteY24" fmla="*/ 782582 h 782582"/>
              <a:gd name="connsiteX25" fmla="*/ 130433 w 7249224"/>
              <a:gd name="connsiteY25" fmla="*/ 782582 h 782582"/>
              <a:gd name="connsiteX26" fmla="*/ 0 w 7249224"/>
              <a:gd name="connsiteY26" fmla="*/ 652149 h 782582"/>
              <a:gd name="connsiteX27" fmla="*/ 0 w 7249224"/>
              <a:gd name="connsiteY27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49224" h="782582" fill="none" extrusionOk="0">
                <a:moveTo>
                  <a:pt x="0" y="130433"/>
                </a:moveTo>
                <a:cubicBezTo>
                  <a:pt x="-15763" y="66830"/>
                  <a:pt x="55409" y="-2268"/>
                  <a:pt x="130433" y="0"/>
                </a:cubicBezTo>
                <a:cubicBezTo>
                  <a:pt x="293078" y="-18700"/>
                  <a:pt x="512950" y="16065"/>
                  <a:pt x="619618" y="0"/>
                </a:cubicBezTo>
                <a:cubicBezTo>
                  <a:pt x="726286" y="-16065"/>
                  <a:pt x="974454" y="24808"/>
                  <a:pt x="1178687" y="0"/>
                </a:cubicBezTo>
                <a:cubicBezTo>
                  <a:pt x="1382920" y="-24808"/>
                  <a:pt x="1610231" y="6619"/>
                  <a:pt x="1737755" y="0"/>
                </a:cubicBezTo>
                <a:cubicBezTo>
                  <a:pt x="1865279" y="-6619"/>
                  <a:pt x="2091065" y="-31140"/>
                  <a:pt x="2436591" y="0"/>
                </a:cubicBezTo>
                <a:cubicBezTo>
                  <a:pt x="2782117" y="31140"/>
                  <a:pt x="2789073" y="-11632"/>
                  <a:pt x="2925776" y="0"/>
                </a:cubicBezTo>
                <a:cubicBezTo>
                  <a:pt x="3062480" y="11632"/>
                  <a:pt x="3202878" y="-8172"/>
                  <a:pt x="3414961" y="0"/>
                </a:cubicBezTo>
                <a:cubicBezTo>
                  <a:pt x="3627045" y="8172"/>
                  <a:pt x="3824082" y="26430"/>
                  <a:pt x="4183681" y="0"/>
                </a:cubicBezTo>
                <a:cubicBezTo>
                  <a:pt x="4543280" y="-26430"/>
                  <a:pt x="4494501" y="-12518"/>
                  <a:pt x="4742749" y="0"/>
                </a:cubicBezTo>
                <a:cubicBezTo>
                  <a:pt x="4990997" y="12518"/>
                  <a:pt x="5159674" y="12663"/>
                  <a:pt x="5511469" y="0"/>
                </a:cubicBezTo>
                <a:cubicBezTo>
                  <a:pt x="5863264" y="-12663"/>
                  <a:pt x="5963261" y="-26727"/>
                  <a:pt x="6350072" y="0"/>
                </a:cubicBezTo>
                <a:cubicBezTo>
                  <a:pt x="6736883" y="26727"/>
                  <a:pt x="6934143" y="18323"/>
                  <a:pt x="7118791" y="0"/>
                </a:cubicBezTo>
                <a:cubicBezTo>
                  <a:pt x="7183163" y="-11326"/>
                  <a:pt x="7250183" y="53762"/>
                  <a:pt x="7249224" y="130433"/>
                </a:cubicBezTo>
                <a:cubicBezTo>
                  <a:pt x="7239657" y="379728"/>
                  <a:pt x="7230009" y="527032"/>
                  <a:pt x="7249224" y="652149"/>
                </a:cubicBezTo>
                <a:cubicBezTo>
                  <a:pt x="7253558" y="724294"/>
                  <a:pt x="7187001" y="772986"/>
                  <a:pt x="7118791" y="782582"/>
                </a:cubicBezTo>
                <a:cubicBezTo>
                  <a:pt x="7020707" y="776477"/>
                  <a:pt x="6841209" y="800371"/>
                  <a:pt x="6629606" y="782582"/>
                </a:cubicBezTo>
                <a:cubicBezTo>
                  <a:pt x="6418004" y="764793"/>
                  <a:pt x="6314835" y="776451"/>
                  <a:pt x="6140421" y="782582"/>
                </a:cubicBezTo>
                <a:cubicBezTo>
                  <a:pt x="5966008" y="788713"/>
                  <a:pt x="5542921" y="775642"/>
                  <a:pt x="5371702" y="782582"/>
                </a:cubicBezTo>
                <a:cubicBezTo>
                  <a:pt x="5200483" y="789522"/>
                  <a:pt x="4855780" y="784674"/>
                  <a:pt x="4602982" y="782582"/>
                </a:cubicBezTo>
                <a:cubicBezTo>
                  <a:pt x="4350184" y="780490"/>
                  <a:pt x="4267791" y="775835"/>
                  <a:pt x="3974030" y="782582"/>
                </a:cubicBezTo>
                <a:cubicBezTo>
                  <a:pt x="3680269" y="789329"/>
                  <a:pt x="3485158" y="791352"/>
                  <a:pt x="3205311" y="782582"/>
                </a:cubicBezTo>
                <a:cubicBezTo>
                  <a:pt x="2925464" y="773812"/>
                  <a:pt x="2666489" y="758650"/>
                  <a:pt x="2436591" y="782582"/>
                </a:cubicBezTo>
                <a:cubicBezTo>
                  <a:pt x="2206693" y="806514"/>
                  <a:pt x="2027816" y="808908"/>
                  <a:pt x="1877523" y="782582"/>
                </a:cubicBezTo>
                <a:cubicBezTo>
                  <a:pt x="1727230" y="756256"/>
                  <a:pt x="1454264" y="776599"/>
                  <a:pt x="1318454" y="782582"/>
                </a:cubicBezTo>
                <a:cubicBezTo>
                  <a:pt x="1182644" y="788565"/>
                  <a:pt x="694042" y="817342"/>
                  <a:pt x="130433" y="782582"/>
                </a:cubicBezTo>
                <a:cubicBezTo>
                  <a:pt x="64248" y="781844"/>
                  <a:pt x="-6408" y="733902"/>
                  <a:pt x="0" y="652149"/>
                </a:cubicBezTo>
                <a:cubicBezTo>
                  <a:pt x="-23376" y="439799"/>
                  <a:pt x="-22595" y="281613"/>
                  <a:pt x="0" y="130433"/>
                </a:cubicBezTo>
                <a:close/>
              </a:path>
              <a:path w="7249224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511521" y="32430"/>
                  <a:pt x="676414" y="22364"/>
                  <a:pt x="969036" y="0"/>
                </a:cubicBezTo>
                <a:cubicBezTo>
                  <a:pt x="1261658" y="-22364"/>
                  <a:pt x="1451142" y="-4100"/>
                  <a:pt x="1597988" y="0"/>
                </a:cubicBezTo>
                <a:cubicBezTo>
                  <a:pt x="1744834" y="4100"/>
                  <a:pt x="2161700" y="-20934"/>
                  <a:pt x="2436591" y="0"/>
                </a:cubicBezTo>
                <a:cubicBezTo>
                  <a:pt x="2711482" y="20934"/>
                  <a:pt x="2821495" y="37404"/>
                  <a:pt x="3205311" y="0"/>
                </a:cubicBezTo>
                <a:cubicBezTo>
                  <a:pt x="3589127" y="-37404"/>
                  <a:pt x="3539905" y="7058"/>
                  <a:pt x="3834263" y="0"/>
                </a:cubicBezTo>
                <a:cubicBezTo>
                  <a:pt x="4128621" y="-7058"/>
                  <a:pt x="4339471" y="-32692"/>
                  <a:pt x="4602982" y="0"/>
                </a:cubicBezTo>
                <a:cubicBezTo>
                  <a:pt x="4866493" y="32692"/>
                  <a:pt x="4867362" y="-14202"/>
                  <a:pt x="5092167" y="0"/>
                </a:cubicBezTo>
                <a:cubicBezTo>
                  <a:pt x="5316972" y="14202"/>
                  <a:pt x="5530810" y="34921"/>
                  <a:pt x="5860887" y="0"/>
                </a:cubicBezTo>
                <a:cubicBezTo>
                  <a:pt x="6190964" y="-34921"/>
                  <a:pt x="6675606" y="6497"/>
                  <a:pt x="7118791" y="0"/>
                </a:cubicBezTo>
                <a:cubicBezTo>
                  <a:pt x="7189623" y="12499"/>
                  <a:pt x="7262462" y="55270"/>
                  <a:pt x="7249224" y="130433"/>
                </a:cubicBezTo>
                <a:cubicBezTo>
                  <a:pt x="7248100" y="329299"/>
                  <a:pt x="7230675" y="513928"/>
                  <a:pt x="7249224" y="652149"/>
                </a:cubicBezTo>
                <a:cubicBezTo>
                  <a:pt x="7247742" y="714831"/>
                  <a:pt x="7177925" y="783006"/>
                  <a:pt x="7118791" y="782582"/>
                </a:cubicBezTo>
                <a:cubicBezTo>
                  <a:pt x="6903874" y="772678"/>
                  <a:pt x="6615999" y="806483"/>
                  <a:pt x="6489839" y="782582"/>
                </a:cubicBezTo>
                <a:cubicBezTo>
                  <a:pt x="6363679" y="758681"/>
                  <a:pt x="6017646" y="800796"/>
                  <a:pt x="5721119" y="782582"/>
                </a:cubicBezTo>
                <a:cubicBezTo>
                  <a:pt x="5424592" y="764368"/>
                  <a:pt x="5342841" y="768668"/>
                  <a:pt x="5231934" y="782582"/>
                </a:cubicBezTo>
                <a:cubicBezTo>
                  <a:pt x="5121028" y="796496"/>
                  <a:pt x="4653724" y="796182"/>
                  <a:pt x="4463215" y="782582"/>
                </a:cubicBezTo>
                <a:cubicBezTo>
                  <a:pt x="4272706" y="768982"/>
                  <a:pt x="3907502" y="795132"/>
                  <a:pt x="3694496" y="782582"/>
                </a:cubicBezTo>
                <a:cubicBezTo>
                  <a:pt x="3481490" y="770032"/>
                  <a:pt x="3319723" y="789769"/>
                  <a:pt x="3205311" y="782582"/>
                </a:cubicBezTo>
                <a:cubicBezTo>
                  <a:pt x="3090900" y="775395"/>
                  <a:pt x="2685217" y="796158"/>
                  <a:pt x="2366708" y="782582"/>
                </a:cubicBezTo>
                <a:cubicBezTo>
                  <a:pt x="2048199" y="769006"/>
                  <a:pt x="1838463" y="785566"/>
                  <a:pt x="1667872" y="782582"/>
                </a:cubicBezTo>
                <a:cubicBezTo>
                  <a:pt x="1497281" y="779598"/>
                  <a:pt x="1350945" y="801660"/>
                  <a:pt x="1108803" y="782582"/>
                </a:cubicBezTo>
                <a:cubicBezTo>
                  <a:pt x="866661" y="763504"/>
                  <a:pt x="519015" y="788746"/>
                  <a:pt x="130433" y="782582"/>
                </a:cubicBezTo>
                <a:cubicBezTo>
                  <a:pt x="64232" y="767832"/>
                  <a:pt x="1631" y="724004"/>
                  <a:pt x="0" y="652149"/>
                </a:cubicBezTo>
                <a:cubicBezTo>
                  <a:pt x="21087" y="505019"/>
                  <a:pt x="-16912" y="329635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 smtClean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的重要主張</a:t>
            </a:r>
          </a:p>
        </p:txBody>
      </p:sp>
      <p:sp>
        <p:nvSpPr>
          <p:cNvPr id="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hlinkClick r:id="rId5" action="ppaction://hlinksldjump"/>
            <a:extLst>
              <a:ext uri="{FF2B5EF4-FFF2-40B4-BE49-F238E27FC236}">
                <a16:creationId xmlns:a16="http://schemas.microsoft.com/office/drawing/2014/main" id="{25F242F0-1759-4DED-8A38-67A8DD160BC8}"/>
              </a:ext>
            </a:extLst>
          </p:cNvPr>
          <p:cNvSpPr/>
          <p:nvPr/>
        </p:nvSpPr>
        <p:spPr>
          <a:xfrm>
            <a:off x="1160643" y="3446515"/>
            <a:ext cx="6478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 startAt="3"/>
            </a:pPr>
            <a:r>
              <a:rPr lang="zh-TW" altLang="en-US" sz="3000" b="1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以無為而治為政治的應用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294DFE-624C-465C-82B6-B650D2C40DB6}"/>
              </a:ext>
            </a:extLst>
          </p:cNvPr>
          <p:cNvSpPr/>
          <p:nvPr/>
        </p:nvSpPr>
        <p:spPr>
          <a:xfrm>
            <a:off x="1160644" y="2469863"/>
            <a:ext cx="725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 startAt="2"/>
            </a:pPr>
            <a:r>
              <a:rPr lang="zh-TW" altLang="en-US" sz="3000" b="1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以寡欲知足、守柔不爭為立身處世之道</a:t>
            </a:r>
          </a:p>
        </p:txBody>
      </p:sp>
      <p:sp>
        <p:nvSpPr>
          <p:cNvPr id="13" name="矩形 12">
            <a:hlinkClick r:id="rId3" action="ppaction://hlinksldjump"/>
            <a:extLst>
              <a:ext uri="{FF2B5EF4-FFF2-40B4-BE49-F238E27FC236}">
                <a16:creationId xmlns:a16="http://schemas.microsoft.com/office/drawing/2014/main" id="{B85B56F2-F962-4204-BF40-FA872AAB574B}"/>
              </a:ext>
            </a:extLst>
          </p:cNvPr>
          <p:cNvSpPr/>
          <p:nvPr/>
        </p:nvSpPr>
        <p:spPr>
          <a:xfrm>
            <a:off x="1160644" y="1493210"/>
            <a:ext cx="6147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TW" altLang="en-US" sz="3000" b="1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以「道」為本，以「德」為用</a:t>
            </a:r>
          </a:p>
        </p:txBody>
      </p:sp>
      <p:sp>
        <p:nvSpPr>
          <p:cNvPr id="1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</p:spTree>
    <p:extLst>
      <p:ext uri="{BB962C8B-B14F-4D97-AF65-F5344CB8AC3E}">
        <p14:creationId xmlns:p14="http://schemas.microsoft.com/office/powerpoint/2010/main" val="32775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0C0BC884-EE42-4674-9C1A-65D27818695E}"/>
              </a:ext>
            </a:extLst>
          </p:cNvPr>
          <p:cNvSpPr/>
          <p:nvPr/>
        </p:nvSpPr>
        <p:spPr>
          <a:xfrm>
            <a:off x="947388" y="1637212"/>
            <a:ext cx="7249224" cy="3213094"/>
          </a:xfrm>
          <a:custGeom>
            <a:avLst/>
            <a:gdLst>
              <a:gd name="connsiteX0" fmla="*/ 0 w 7249224"/>
              <a:gd name="connsiteY0" fmla="*/ 193043 h 3213094"/>
              <a:gd name="connsiteX1" fmla="*/ 193043 w 7249224"/>
              <a:gd name="connsiteY1" fmla="*/ 0 h 3213094"/>
              <a:gd name="connsiteX2" fmla="*/ 742094 w 7249224"/>
              <a:gd name="connsiteY2" fmla="*/ 0 h 3213094"/>
              <a:gd name="connsiteX3" fmla="*/ 1565671 w 7249224"/>
              <a:gd name="connsiteY3" fmla="*/ 0 h 3213094"/>
              <a:gd name="connsiteX4" fmla="*/ 2389247 w 7249224"/>
              <a:gd name="connsiteY4" fmla="*/ 0 h 3213094"/>
              <a:gd name="connsiteX5" fmla="*/ 2869667 w 7249224"/>
              <a:gd name="connsiteY5" fmla="*/ 0 h 3213094"/>
              <a:gd name="connsiteX6" fmla="*/ 3693243 w 7249224"/>
              <a:gd name="connsiteY6" fmla="*/ 0 h 3213094"/>
              <a:gd name="connsiteX7" fmla="*/ 4516820 w 7249224"/>
              <a:gd name="connsiteY7" fmla="*/ 0 h 3213094"/>
              <a:gd name="connsiteX8" fmla="*/ 5271765 w 7249224"/>
              <a:gd name="connsiteY8" fmla="*/ 0 h 3213094"/>
              <a:gd name="connsiteX9" fmla="*/ 5958079 w 7249224"/>
              <a:gd name="connsiteY9" fmla="*/ 0 h 3213094"/>
              <a:gd name="connsiteX10" fmla="*/ 6438499 w 7249224"/>
              <a:gd name="connsiteY10" fmla="*/ 0 h 3213094"/>
              <a:gd name="connsiteX11" fmla="*/ 7056181 w 7249224"/>
              <a:gd name="connsiteY11" fmla="*/ 0 h 3213094"/>
              <a:gd name="connsiteX12" fmla="*/ 7249224 w 7249224"/>
              <a:gd name="connsiteY12" fmla="*/ 193043 h 3213094"/>
              <a:gd name="connsiteX13" fmla="*/ 7249224 w 7249224"/>
              <a:gd name="connsiteY13" fmla="*/ 786715 h 3213094"/>
              <a:gd name="connsiteX14" fmla="*/ 7249224 w 7249224"/>
              <a:gd name="connsiteY14" fmla="*/ 1380386 h 3213094"/>
              <a:gd name="connsiteX15" fmla="*/ 7249224 w 7249224"/>
              <a:gd name="connsiteY15" fmla="*/ 1974058 h 3213094"/>
              <a:gd name="connsiteX16" fmla="*/ 7249224 w 7249224"/>
              <a:gd name="connsiteY16" fmla="*/ 2482919 h 3213094"/>
              <a:gd name="connsiteX17" fmla="*/ 7249224 w 7249224"/>
              <a:gd name="connsiteY17" fmla="*/ 3020051 h 3213094"/>
              <a:gd name="connsiteX18" fmla="*/ 7056181 w 7249224"/>
              <a:gd name="connsiteY18" fmla="*/ 3213094 h 3213094"/>
              <a:gd name="connsiteX19" fmla="*/ 6301236 w 7249224"/>
              <a:gd name="connsiteY19" fmla="*/ 3213094 h 3213094"/>
              <a:gd name="connsiteX20" fmla="*/ 5820816 w 7249224"/>
              <a:gd name="connsiteY20" fmla="*/ 3213094 h 3213094"/>
              <a:gd name="connsiteX21" fmla="*/ 5203134 w 7249224"/>
              <a:gd name="connsiteY21" fmla="*/ 3213094 h 3213094"/>
              <a:gd name="connsiteX22" fmla="*/ 4448189 w 7249224"/>
              <a:gd name="connsiteY22" fmla="*/ 3213094 h 3213094"/>
              <a:gd name="connsiteX23" fmla="*/ 3899138 w 7249224"/>
              <a:gd name="connsiteY23" fmla="*/ 3213094 h 3213094"/>
              <a:gd name="connsiteX24" fmla="*/ 3418718 w 7249224"/>
              <a:gd name="connsiteY24" fmla="*/ 3213094 h 3213094"/>
              <a:gd name="connsiteX25" fmla="*/ 2595141 w 7249224"/>
              <a:gd name="connsiteY25" fmla="*/ 3213094 h 3213094"/>
              <a:gd name="connsiteX26" fmla="*/ 1840196 w 7249224"/>
              <a:gd name="connsiteY26" fmla="*/ 3213094 h 3213094"/>
              <a:gd name="connsiteX27" fmla="*/ 1359776 w 7249224"/>
              <a:gd name="connsiteY27" fmla="*/ 3213094 h 3213094"/>
              <a:gd name="connsiteX28" fmla="*/ 810725 w 7249224"/>
              <a:gd name="connsiteY28" fmla="*/ 3213094 h 3213094"/>
              <a:gd name="connsiteX29" fmla="*/ 193043 w 7249224"/>
              <a:gd name="connsiteY29" fmla="*/ 3213094 h 3213094"/>
              <a:gd name="connsiteX30" fmla="*/ 0 w 7249224"/>
              <a:gd name="connsiteY30" fmla="*/ 3020051 h 3213094"/>
              <a:gd name="connsiteX31" fmla="*/ 0 w 7249224"/>
              <a:gd name="connsiteY31" fmla="*/ 2539460 h 3213094"/>
              <a:gd name="connsiteX32" fmla="*/ 0 w 7249224"/>
              <a:gd name="connsiteY32" fmla="*/ 1917518 h 3213094"/>
              <a:gd name="connsiteX33" fmla="*/ 0 w 7249224"/>
              <a:gd name="connsiteY33" fmla="*/ 1436927 h 3213094"/>
              <a:gd name="connsiteX34" fmla="*/ 0 w 7249224"/>
              <a:gd name="connsiteY34" fmla="*/ 899795 h 3213094"/>
              <a:gd name="connsiteX35" fmla="*/ 0 w 7249224"/>
              <a:gd name="connsiteY35" fmla="*/ 193043 h 321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49224" h="3213094" fill="none" extrusionOk="0">
                <a:moveTo>
                  <a:pt x="0" y="193043"/>
                </a:moveTo>
                <a:cubicBezTo>
                  <a:pt x="-1812" y="97239"/>
                  <a:pt x="67854" y="10778"/>
                  <a:pt x="193043" y="0"/>
                </a:cubicBezTo>
                <a:cubicBezTo>
                  <a:pt x="342176" y="-11867"/>
                  <a:pt x="513162" y="-20286"/>
                  <a:pt x="742094" y="0"/>
                </a:cubicBezTo>
                <a:cubicBezTo>
                  <a:pt x="971026" y="20286"/>
                  <a:pt x="1327197" y="-19416"/>
                  <a:pt x="1565671" y="0"/>
                </a:cubicBezTo>
                <a:cubicBezTo>
                  <a:pt x="1804145" y="19416"/>
                  <a:pt x="2033385" y="40446"/>
                  <a:pt x="2389247" y="0"/>
                </a:cubicBezTo>
                <a:cubicBezTo>
                  <a:pt x="2745109" y="-40446"/>
                  <a:pt x="2688849" y="-14908"/>
                  <a:pt x="2869667" y="0"/>
                </a:cubicBezTo>
                <a:cubicBezTo>
                  <a:pt x="3050485" y="14908"/>
                  <a:pt x="3447247" y="34680"/>
                  <a:pt x="3693243" y="0"/>
                </a:cubicBezTo>
                <a:cubicBezTo>
                  <a:pt x="3939239" y="-34680"/>
                  <a:pt x="4166727" y="2982"/>
                  <a:pt x="4516820" y="0"/>
                </a:cubicBezTo>
                <a:cubicBezTo>
                  <a:pt x="4866913" y="-2982"/>
                  <a:pt x="4969557" y="-34289"/>
                  <a:pt x="5271765" y="0"/>
                </a:cubicBezTo>
                <a:cubicBezTo>
                  <a:pt x="5573973" y="34289"/>
                  <a:pt x="5644297" y="-13157"/>
                  <a:pt x="5958079" y="0"/>
                </a:cubicBezTo>
                <a:cubicBezTo>
                  <a:pt x="6271861" y="13157"/>
                  <a:pt x="6338374" y="-21528"/>
                  <a:pt x="6438499" y="0"/>
                </a:cubicBezTo>
                <a:cubicBezTo>
                  <a:pt x="6538624" y="21528"/>
                  <a:pt x="6925571" y="-4089"/>
                  <a:pt x="7056181" y="0"/>
                </a:cubicBezTo>
                <a:cubicBezTo>
                  <a:pt x="7164859" y="24992"/>
                  <a:pt x="7269139" y="81473"/>
                  <a:pt x="7249224" y="193043"/>
                </a:cubicBezTo>
                <a:cubicBezTo>
                  <a:pt x="7254444" y="361495"/>
                  <a:pt x="7239153" y="577898"/>
                  <a:pt x="7249224" y="786715"/>
                </a:cubicBezTo>
                <a:cubicBezTo>
                  <a:pt x="7259295" y="995532"/>
                  <a:pt x="7223553" y="1174474"/>
                  <a:pt x="7249224" y="1380386"/>
                </a:cubicBezTo>
                <a:cubicBezTo>
                  <a:pt x="7274895" y="1586298"/>
                  <a:pt x="7233034" y="1847307"/>
                  <a:pt x="7249224" y="1974058"/>
                </a:cubicBezTo>
                <a:cubicBezTo>
                  <a:pt x="7265414" y="2100809"/>
                  <a:pt x="7262213" y="2339421"/>
                  <a:pt x="7249224" y="2482919"/>
                </a:cubicBezTo>
                <a:cubicBezTo>
                  <a:pt x="7236235" y="2626417"/>
                  <a:pt x="7273596" y="2806899"/>
                  <a:pt x="7249224" y="3020051"/>
                </a:cubicBezTo>
                <a:cubicBezTo>
                  <a:pt x="7266050" y="3124188"/>
                  <a:pt x="7156334" y="3205914"/>
                  <a:pt x="7056181" y="3213094"/>
                </a:cubicBezTo>
                <a:cubicBezTo>
                  <a:pt x="6830924" y="3187378"/>
                  <a:pt x="6668189" y="3249072"/>
                  <a:pt x="6301236" y="3213094"/>
                </a:cubicBezTo>
                <a:cubicBezTo>
                  <a:pt x="5934284" y="3177116"/>
                  <a:pt x="5917681" y="3208133"/>
                  <a:pt x="5820816" y="3213094"/>
                </a:cubicBezTo>
                <a:cubicBezTo>
                  <a:pt x="5723951" y="3218055"/>
                  <a:pt x="5348990" y="3232049"/>
                  <a:pt x="5203134" y="3213094"/>
                </a:cubicBezTo>
                <a:cubicBezTo>
                  <a:pt x="5057278" y="3194139"/>
                  <a:pt x="4654586" y="3219272"/>
                  <a:pt x="4448189" y="3213094"/>
                </a:cubicBezTo>
                <a:cubicBezTo>
                  <a:pt x="4241793" y="3206916"/>
                  <a:pt x="4155786" y="3228386"/>
                  <a:pt x="3899138" y="3213094"/>
                </a:cubicBezTo>
                <a:cubicBezTo>
                  <a:pt x="3642490" y="3197802"/>
                  <a:pt x="3614593" y="3230072"/>
                  <a:pt x="3418718" y="3213094"/>
                </a:cubicBezTo>
                <a:cubicBezTo>
                  <a:pt x="3222843" y="3196116"/>
                  <a:pt x="2802430" y="3228121"/>
                  <a:pt x="2595141" y="3213094"/>
                </a:cubicBezTo>
                <a:cubicBezTo>
                  <a:pt x="2387852" y="3198067"/>
                  <a:pt x="2103777" y="3237286"/>
                  <a:pt x="1840196" y="3213094"/>
                </a:cubicBezTo>
                <a:cubicBezTo>
                  <a:pt x="1576616" y="3188902"/>
                  <a:pt x="1498035" y="3196126"/>
                  <a:pt x="1359776" y="3213094"/>
                </a:cubicBezTo>
                <a:cubicBezTo>
                  <a:pt x="1221517" y="3230062"/>
                  <a:pt x="1049023" y="3232894"/>
                  <a:pt x="810725" y="3213094"/>
                </a:cubicBezTo>
                <a:cubicBezTo>
                  <a:pt x="572427" y="3193294"/>
                  <a:pt x="397929" y="3203075"/>
                  <a:pt x="193043" y="3213094"/>
                </a:cubicBezTo>
                <a:cubicBezTo>
                  <a:pt x="91103" y="3207572"/>
                  <a:pt x="2494" y="3125329"/>
                  <a:pt x="0" y="3020051"/>
                </a:cubicBezTo>
                <a:cubicBezTo>
                  <a:pt x="-22948" y="2864978"/>
                  <a:pt x="14289" y="2678935"/>
                  <a:pt x="0" y="2539460"/>
                </a:cubicBezTo>
                <a:cubicBezTo>
                  <a:pt x="-14289" y="2399985"/>
                  <a:pt x="-27401" y="2100468"/>
                  <a:pt x="0" y="1917518"/>
                </a:cubicBezTo>
                <a:cubicBezTo>
                  <a:pt x="27401" y="1734568"/>
                  <a:pt x="6306" y="1642681"/>
                  <a:pt x="0" y="1436927"/>
                </a:cubicBezTo>
                <a:cubicBezTo>
                  <a:pt x="-6306" y="1231173"/>
                  <a:pt x="-1679" y="1078059"/>
                  <a:pt x="0" y="899795"/>
                </a:cubicBezTo>
                <a:cubicBezTo>
                  <a:pt x="1679" y="721531"/>
                  <a:pt x="-2016" y="513106"/>
                  <a:pt x="0" y="193043"/>
                </a:cubicBezTo>
                <a:close/>
              </a:path>
              <a:path w="7249224" h="3213094" stroke="0" extrusionOk="0">
                <a:moveTo>
                  <a:pt x="0" y="193043"/>
                </a:moveTo>
                <a:cubicBezTo>
                  <a:pt x="10285" y="88390"/>
                  <a:pt x="82595" y="-2480"/>
                  <a:pt x="193043" y="0"/>
                </a:cubicBezTo>
                <a:cubicBezTo>
                  <a:pt x="592337" y="-5736"/>
                  <a:pt x="703060" y="36123"/>
                  <a:pt x="1016620" y="0"/>
                </a:cubicBezTo>
                <a:cubicBezTo>
                  <a:pt x="1330180" y="-36123"/>
                  <a:pt x="1495844" y="8789"/>
                  <a:pt x="1634302" y="0"/>
                </a:cubicBezTo>
                <a:cubicBezTo>
                  <a:pt x="1772760" y="-8789"/>
                  <a:pt x="2232153" y="24227"/>
                  <a:pt x="2457879" y="0"/>
                </a:cubicBezTo>
                <a:cubicBezTo>
                  <a:pt x="2683605" y="-24227"/>
                  <a:pt x="2837032" y="34947"/>
                  <a:pt x="3212824" y="0"/>
                </a:cubicBezTo>
                <a:cubicBezTo>
                  <a:pt x="3588616" y="-34947"/>
                  <a:pt x="3523487" y="-4460"/>
                  <a:pt x="3830506" y="0"/>
                </a:cubicBezTo>
                <a:cubicBezTo>
                  <a:pt x="4137525" y="4460"/>
                  <a:pt x="4407354" y="-22944"/>
                  <a:pt x="4585451" y="0"/>
                </a:cubicBezTo>
                <a:cubicBezTo>
                  <a:pt x="4763549" y="22944"/>
                  <a:pt x="4858462" y="19044"/>
                  <a:pt x="5065871" y="0"/>
                </a:cubicBezTo>
                <a:cubicBezTo>
                  <a:pt x="5273280" y="-19044"/>
                  <a:pt x="5550684" y="36797"/>
                  <a:pt x="5820816" y="0"/>
                </a:cubicBezTo>
                <a:cubicBezTo>
                  <a:pt x="6090949" y="-36797"/>
                  <a:pt x="6521767" y="-31952"/>
                  <a:pt x="7056181" y="0"/>
                </a:cubicBezTo>
                <a:cubicBezTo>
                  <a:pt x="7160767" y="21072"/>
                  <a:pt x="7266360" y="82380"/>
                  <a:pt x="7249224" y="193043"/>
                </a:cubicBezTo>
                <a:cubicBezTo>
                  <a:pt x="7230233" y="457248"/>
                  <a:pt x="7252258" y="614483"/>
                  <a:pt x="7249224" y="758445"/>
                </a:cubicBezTo>
                <a:cubicBezTo>
                  <a:pt x="7246190" y="902407"/>
                  <a:pt x="7264311" y="1138738"/>
                  <a:pt x="7249224" y="1267306"/>
                </a:cubicBezTo>
                <a:cubicBezTo>
                  <a:pt x="7234137" y="1395874"/>
                  <a:pt x="7266774" y="1553437"/>
                  <a:pt x="7249224" y="1804438"/>
                </a:cubicBezTo>
                <a:cubicBezTo>
                  <a:pt x="7231674" y="2055439"/>
                  <a:pt x="7258932" y="2161462"/>
                  <a:pt x="7249224" y="2285029"/>
                </a:cubicBezTo>
                <a:cubicBezTo>
                  <a:pt x="7239516" y="2408596"/>
                  <a:pt x="7237561" y="2703428"/>
                  <a:pt x="7249224" y="3020051"/>
                </a:cubicBezTo>
                <a:cubicBezTo>
                  <a:pt x="7233217" y="3120825"/>
                  <a:pt x="7156330" y="3212852"/>
                  <a:pt x="7056181" y="3213094"/>
                </a:cubicBezTo>
                <a:cubicBezTo>
                  <a:pt x="6794379" y="3246310"/>
                  <a:pt x="6474658" y="3214504"/>
                  <a:pt x="6232604" y="3213094"/>
                </a:cubicBezTo>
                <a:cubicBezTo>
                  <a:pt x="5990550" y="3211684"/>
                  <a:pt x="5990014" y="3232934"/>
                  <a:pt x="5752185" y="3213094"/>
                </a:cubicBezTo>
                <a:cubicBezTo>
                  <a:pt x="5514356" y="3193254"/>
                  <a:pt x="5264086" y="3231647"/>
                  <a:pt x="4928608" y="3213094"/>
                </a:cubicBezTo>
                <a:cubicBezTo>
                  <a:pt x="4593130" y="3194541"/>
                  <a:pt x="4481234" y="3229629"/>
                  <a:pt x="4242294" y="3213094"/>
                </a:cubicBezTo>
                <a:cubicBezTo>
                  <a:pt x="4003354" y="3196559"/>
                  <a:pt x="3830343" y="3226790"/>
                  <a:pt x="3693243" y="3213094"/>
                </a:cubicBezTo>
                <a:cubicBezTo>
                  <a:pt x="3556143" y="3199398"/>
                  <a:pt x="3277987" y="3237733"/>
                  <a:pt x="3006930" y="3213094"/>
                </a:cubicBezTo>
                <a:cubicBezTo>
                  <a:pt x="2735873" y="3188455"/>
                  <a:pt x="2708355" y="3237621"/>
                  <a:pt x="2457879" y="3213094"/>
                </a:cubicBezTo>
                <a:cubicBezTo>
                  <a:pt x="2207403" y="3188567"/>
                  <a:pt x="1857342" y="3173200"/>
                  <a:pt x="1634302" y="3213094"/>
                </a:cubicBezTo>
                <a:cubicBezTo>
                  <a:pt x="1411262" y="3252988"/>
                  <a:pt x="1308818" y="3195243"/>
                  <a:pt x="1016620" y="3213094"/>
                </a:cubicBezTo>
                <a:cubicBezTo>
                  <a:pt x="724422" y="3230945"/>
                  <a:pt x="487601" y="3185276"/>
                  <a:pt x="193043" y="3213094"/>
                </a:cubicBezTo>
                <a:cubicBezTo>
                  <a:pt x="81413" y="3188759"/>
                  <a:pt x="12411" y="3142192"/>
                  <a:pt x="0" y="3020051"/>
                </a:cubicBezTo>
                <a:cubicBezTo>
                  <a:pt x="-6223" y="2758371"/>
                  <a:pt x="23649" y="2643234"/>
                  <a:pt x="0" y="2426379"/>
                </a:cubicBezTo>
                <a:cubicBezTo>
                  <a:pt x="-23649" y="2209524"/>
                  <a:pt x="1202" y="2032832"/>
                  <a:pt x="0" y="1917518"/>
                </a:cubicBezTo>
                <a:cubicBezTo>
                  <a:pt x="-1202" y="1802204"/>
                  <a:pt x="327" y="1540917"/>
                  <a:pt x="0" y="1352116"/>
                </a:cubicBezTo>
                <a:cubicBezTo>
                  <a:pt x="-327" y="1163315"/>
                  <a:pt x="5664" y="1007547"/>
                  <a:pt x="0" y="871525"/>
                </a:cubicBezTo>
                <a:cubicBezTo>
                  <a:pt x="-5664" y="735503"/>
                  <a:pt x="-11344" y="499630"/>
                  <a:pt x="0" y="193043"/>
                </a:cubicBezTo>
                <a:close/>
              </a:path>
            </a:pathLst>
          </a:custGeom>
          <a:solidFill>
            <a:srgbClr val="FFF8E5"/>
          </a:solidFill>
          <a:ln>
            <a:solidFill>
              <a:schemeClr val="accent4">
                <a:lumMod val="40000"/>
                <a:lumOff val="60000"/>
              </a:schemeClr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>
                      <a:gd name="adj" fmla="val 600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679157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 smtClean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spc="400" dirty="0" smtClean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道」為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本，以「</a:t>
            </a:r>
            <a:r>
              <a:rPr lang="zh-TW" altLang="en-US" sz="3200" b="1" spc="400" dirty="0" smtClean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」為用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7790A7E-F5DF-4877-9A0F-9FE445DF8CDE}"/>
              </a:ext>
            </a:extLst>
          </p:cNvPr>
          <p:cNvSpPr/>
          <p:nvPr/>
        </p:nvSpPr>
        <p:spPr>
          <a:xfrm>
            <a:off x="905691" y="1055950"/>
            <a:ext cx="7310236" cy="966615"/>
          </a:xfrm>
          <a:custGeom>
            <a:avLst/>
            <a:gdLst>
              <a:gd name="connsiteX0" fmla="*/ 0 w 7310236"/>
              <a:gd name="connsiteY0" fmla="*/ 161106 h 966615"/>
              <a:gd name="connsiteX1" fmla="*/ 161106 w 7310236"/>
              <a:gd name="connsiteY1" fmla="*/ 0 h 966615"/>
              <a:gd name="connsiteX2" fmla="*/ 650268 w 7310236"/>
              <a:gd name="connsiteY2" fmla="*/ 0 h 966615"/>
              <a:gd name="connsiteX3" fmla="*/ 1209310 w 7310236"/>
              <a:gd name="connsiteY3" fmla="*/ 0 h 966615"/>
              <a:gd name="connsiteX4" fmla="*/ 1768352 w 7310236"/>
              <a:gd name="connsiteY4" fmla="*/ 0 h 966615"/>
              <a:gd name="connsiteX5" fmla="*/ 2467154 w 7310236"/>
              <a:gd name="connsiteY5" fmla="*/ 0 h 966615"/>
              <a:gd name="connsiteX6" fmla="*/ 2956316 w 7310236"/>
              <a:gd name="connsiteY6" fmla="*/ 0 h 966615"/>
              <a:gd name="connsiteX7" fmla="*/ 3445477 w 7310236"/>
              <a:gd name="connsiteY7" fmla="*/ 0 h 966615"/>
              <a:gd name="connsiteX8" fmla="*/ 4214160 w 7310236"/>
              <a:gd name="connsiteY8" fmla="*/ 0 h 966615"/>
              <a:gd name="connsiteX9" fmla="*/ 4773202 w 7310236"/>
              <a:gd name="connsiteY9" fmla="*/ 0 h 966615"/>
              <a:gd name="connsiteX10" fmla="*/ 5541884 w 7310236"/>
              <a:gd name="connsiteY10" fmla="*/ 0 h 966615"/>
              <a:gd name="connsiteX11" fmla="*/ 6380447 w 7310236"/>
              <a:gd name="connsiteY11" fmla="*/ 0 h 966615"/>
              <a:gd name="connsiteX12" fmla="*/ 7149130 w 7310236"/>
              <a:gd name="connsiteY12" fmla="*/ 0 h 966615"/>
              <a:gd name="connsiteX13" fmla="*/ 7310236 w 7310236"/>
              <a:gd name="connsiteY13" fmla="*/ 161106 h 966615"/>
              <a:gd name="connsiteX14" fmla="*/ 7310236 w 7310236"/>
              <a:gd name="connsiteY14" fmla="*/ 805509 h 966615"/>
              <a:gd name="connsiteX15" fmla="*/ 7149130 w 7310236"/>
              <a:gd name="connsiteY15" fmla="*/ 966615 h 966615"/>
              <a:gd name="connsiteX16" fmla="*/ 6659968 w 7310236"/>
              <a:gd name="connsiteY16" fmla="*/ 966615 h 966615"/>
              <a:gd name="connsiteX17" fmla="*/ 6170807 w 7310236"/>
              <a:gd name="connsiteY17" fmla="*/ 966615 h 966615"/>
              <a:gd name="connsiteX18" fmla="*/ 5402124 w 7310236"/>
              <a:gd name="connsiteY18" fmla="*/ 966615 h 966615"/>
              <a:gd name="connsiteX19" fmla="*/ 4633441 w 7310236"/>
              <a:gd name="connsiteY19" fmla="*/ 966615 h 966615"/>
              <a:gd name="connsiteX20" fmla="*/ 4004519 w 7310236"/>
              <a:gd name="connsiteY20" fmla="*/ 966615 h 966615"/>
              <a:gd name="connsiteX21" fmla="*/ 3235837 w 7310236"/>
              <a:gd name="connsiteY21" fmla="*/ 966615 h 966615"/>
              <a:gd name="connsiteX22" fmla="*/ 2467154 w 7310236"/>
              <a:gd name="connsiteY22" fmla="*/ 966615 h 966615"/>
              <a:gd name="connsiteX23" fmla="*/ 1908112 w 7310236"/>
              <a:gd name="connsiteY23" fmla="*/ 966615 h 966615"/>
              <a:gd name="connsiteX24" fmla="*/ 1349070 w 7310236"/>
              <a:gd name="connsiteY24" fmla="*/ 966615 h 966615"/>
              <a:gd name="connsiteX25" fmla="*/ 161106 w 7310236"/>
              <a:gd name="connsiteY25" fmla="*/ 966615 h 966615"/>
              <a:gd name="connsiteX26" fmla="*/ 0 w 7310236"/>
              <a:gd name="connsiteY26" fmla="*/ 805509 h 966615"/>
              <a:gd name="connsiteX27" fmla="*/ 0 w 7310236"/>
              <a:gd name="connsiteY27" fmla="*/ 161106 h 96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10236" h="966615" fill="none" extrusionOk="0">
                <a:moveTo>
                  <a:pt x="0" y="161106"/>
                </a:moveTo>
                <a:cubicBezTo>
                  <a:pt x="-17945" y="81730"/>
                  <a:pt x="66160" y="-4531"/>
                  <a:pt x="161106" y="0"/>
                </a:cubicBezTo>
                <a:cubicBezTo>
                  <a:pt x="342797" y="4554"/>
                  <a:pt x="546530" y="19930"/>
                  <a:pt x="650268" y="0"/>
                </a:cubicBezTo>
                <a:cubicBezTo>
                  <a:pt x="754006" y="-19930"/>
                  <a:pt x="968977" y="26021"/>
                  <a:pt x="1209310" y="0"/>
                </a:cubicBezTo>
                <a:cubicBezTo>
                  <a:pt x="1449643" y="-26021"/>
                  <a:pt x="1648345" y="21545"/>
                  <a:pt x="1768352" y="0"/>
                </a:cubicBezTo>
                <a:cubicBezTo>
                  <a:pt x="1888359" y="-21545"/>
                  <a:pt x="2195922" y="8690"/>
                  <a:pt x="2467154" y="0"/>
                </a:cubicBezTo>
                <a:cubicBezTo>
                  <a:pt x="2738386" y="-8690"/>
                  <a:pt x="2725342" y="-16771"/>
                  <a:pt x="2956316" y="0"/>
                </a:cubicBezTo>
                <a:cubicBezTo>
                  <a:pt x="3187290" y="16771"/>
                  <a:pt x="3262811" y="-7371"/>
                  <a:pt x="3445477" y="0"/>
                </a:cubicBezTo>
                <a:cubicBezTo>
                  <a:pt x="3628143" y="7371"/>
                  <a:pt x="3883162" y="-31686"/>
                  <a:pt x="4214160" y="0"/>
                </a:cubicBezTo>
                <a:cubicBezTo>
                  <a:pt x="4545158" y="31686"/>
                  <a:pt x="4499455" y="24875"/>
                  <a:pt x="4773202" y="0"/>
                </a:cubicBezTo>
                <a:cubicBezTo>
                  <a:pt x="5046949" y="-24875"/>
                  <a:pt x="5227067" y="-38046"/>
                  <a:pt x="5541884" y="0"/>
                </a:cubicBezTo>
                <a:cubicBezTo>
                  <a:pt x="5856701" y="38046"/>
                  <a:pt x="6143992" y="33039"/>
                  <a:pt x="6380447" y="0"/>
                </a:cubicBezTo>
                <a:cubicBezTo>
                  <a:pt x="6616902" y="-33039"/>
                  <a:pt x="6872296" y="-13984"/>
                  <a:pt x="7149130" y="0"/>
                </a:cubicBezTo>
                <a:cubicBezTo>
                  <a:pt x="7225795" y="-18194"/>
                  <a:pt x="7311564" y="65709"/>
                  <a:pt x="7310236" y="161106"/>
                </a:cubicBezTo>
                <a:cubicBezTo>
                  <a:pt x="7299448" y="401012"/>
                  <a:pt x="7329862" y="504580"/>
                  <a:pt x="7310236" y="805509"/>
                </a:cubicBezTo>
                <a:cubicBezTo>
                  <a:pt x="7324517" y="894843"/>
                  <a:pt x="7229907" y="946053"/>
                  <a:pt x="7149130" y="966615"/>
                </a:cubicBezTo>
                <a:cubicBezTo>
                  <a:pt x="6999707" y="984272"/>
                  <a:pt x="6829676" y="975088"/>
                  <a:pt x="6659968" y="966615"/>
                </a:cubicBezTo>
                <a:cubicBezTo>
                  <a:pt x="6490260" y="958142"/>
                  <a:pt x="6404967" y="966783"/>
                  <a:pt x="6170807" y="966615"/>
                </a:cubicBezTo>
                <a:cubicBezTo>
                  <a:pt x="5936647" y="966447"/>
                  <a:pt x="5693145" y="958997"/>
                  <a:pt x="5402124" y="966615"/>
                </a:cubicBezTo>
                <a:cubicBezTo>
                  <a:pt x="5111103" y="974233"/>
                  <a:pt x="4971594" y="999418"/>
                  <a:pt x="4633441" y="966615"/>
                </a:cubicBezTo>
                <a:cubicBezTo>
                  <a:pt x="4295288" y="933812"/>
                  <a:pt x="4258377" y="966167"/>
                  <a:pt x="4004519" y="966615"/>
                </a:cubicBezTo>
                <a:cubicBezTo>
                  <a:pt x="3750661" y="967063"/>
                  <a:pt x="3565952" y="968213"/>
                  <a:pt x="3235837" y="966615"/>
                </a:cubicBezTo>
                <a:cubicBezTo>
                  <a:pt x="2905722" y="965017"/>
                  <a:pt x="2695713" y="989713"/>
                  <a:pt x="2467154" y="966615"/>
                </a:cubicBezTo>
                <a:cubicBezTo>
                  <a:pt x="2238595" y="943517"/>
                  <a:pt x="2159392" y="973472"/>
                  <a:pt x="1908112" y="966615"/>
                </a:cubicBezTo>
                <a:cubicBezTo>
                  <a:pt x="1656832" y="959758"/>
                  <a:pt x="1463556" y="982328"/>
                  <a:pt x="1349070" y="966615"/>
                </a:cubicBezTo>
                <a:cubicBezTo>
                  <a:pt x="1234584" y="950902"/>
                  <a:pt x="623215" y="926594"/>
                  <a:pt x="161106" y="966615"/>
                </a:cubicBezTo>
                <a:cubicBezTo>
                  <a:pt x="91238" y="964205"/>
                  <a:pt x="-10979" y="911133"/>
                  <a:pt x="0" y="805509"/>
                </a:cubicBezTo>
                <a:cubicBezTo>
                  <a:pt x="3835" y="505120"/>
                  <a:pt x="11664" y="462000"/>
                  <a:pt x="0" y="161106"/>
                </a:cubicBezTo>
                <a:close/>
              </a:path>
              <a:path w="7310236" h="966615" stroke="0" extrusionOk="0">
                <a:moveTo>
                  <a:pt x="0" y="161106"/>
                </a:moveTo>
                <a:cubicBezTo>
                  <a:pt x="11224" y="74271"/>
                  <a:pt x="63913" y="-5317"/>
                  <a:pt x="161106" y="0"/>
                </a:cubicBezTo>
                <a:cubicBezTo>
                  <a:pt x="449184" y="-33657"/>
                  <a:pt x="589597" y="-21003"/>
                  <a:pt x="999669" y="0"/>
                </a:cubicBezTo>
                <a:cubicBezTo>
                  <a:pt x="1409741" y="21003"/>
                  <a:pt x="1441565" y="9416"/>
                  <a:pt x="1628591" y="0"/>
                </a:cubicBezTo>
                <a:cubicBezTo>
                  <a:pt x="1815617" y="-9416"/>
                  <a:pt x="2090785" y="-27384"/>
                  <a:pt x="2467154" y="0"/>
                </a:cubicBezTo>
                <a:cubicBezTo>
                  <a:pt x="2843523" y="27384"/>
                  <a:pt x="2993787" y="882"/>
                  <a:pt x="3235837" y="0"/>
                </a:cubicBezTo>
                <a:cubicBezTo>
                  <a:pt x="3477887" y="-882"/>
                  <a:pt x="3707990" y="13110"/>
                  <a:pt x="3864759" y="0"/>
                </a:cubicBezTo>
                <a:cubicBezTo>
                  <a:pt x="4021528" y="-13110"/>
                  <a:pt x="4328153" y="-1444"/>
                  <a:pt x="4633441" y="0"/>
                </a:cubicBezTo>
                <a:cubicBezTo>
                  <a:pt x="4938729" y="1444"/>
                  <a:pt x="4978022" y="5670"/>
                  <a:pt x="5122603" y="0"/>
                </a:cubicBezTo>
                <a:cubicBezTo>
                  <a:pt x="5267184" y="-5670"/>
                  <a:pt x="5664180" y="35302"/>
                  <a:pt x="5891286" y="0"/>
                </a:cubicBezTo>
                <a:cubicBezTo>
                  <a:pt x="6118392" y="-35302"/>
                  <a:pt x="6855663" y="61483"/>
                  <a:pt x="7149130" y="0"/>
                </a:cubicBezTo>
                <a:cubicBezTo>
                  <a:pt x="7237145" y="9980"/>
                  <a:pt x="7331005" y="67224"/>
                  <a:pt x="7310236" y="161106"/>
                </a:cubicBezTo>
                <a:cubicBezTo>
                  <a:pt x="7289066" y="402407"/>
                  <a:pt x="7313068" y="595578"/>
                  <a:pt x="7310236" y="805509"/>
                </a:cubicBezTo>
                <a:cubicBezTo>
                  <a:pt x="7307840" y="879367"/>
                  <a:pt x="7216251" y="967333"/>
                  <a:pt x="7149130" y="966615"/>
                </a:cubicBezTo>
                <a:cubicBezTo>
                  <a:pt x="6849835" y="959875"/>
                  <a:pt x="6773705" y="961621"/>
                  <a:pt x="6520208" y="966615"/>
                </a:cubicBezTo>
                <a:cubicBezTo>
                  <a:pt x="6266711" y="971609"/>
                  <a:pt x="5943238" y="953725"/>
                  <a:pt x="5751525" y="966615"/>
                </a:cubicBezTo>
                <a:cubicBezTo>
                  <a:pt x="5559812" y="979505"/>
                  <a:pt x="5468989" y="988189"/>
                  <a:pt x="5262364" y="966615"/>
                </a:cubicBezTo>
                <a:cubicBezTo>
                  <a:pt x="5055739" y="945041"/>
                  <a:pt x="4758848" y="930109"/>
                  <a:pt x="4493681" y="966615"/>
                </a:cubicBezTo>
                <a:cubicBezTo>
                  <a:pt x="4228514" y="1003121"/>
                  <a:pt x="4082170" y="948975"/>
                  <a:pt x="3724998" y="966615"/>
                </a:cubicBezTo>
                <a:cubicBezTo>
                  <a:pt x="3367826" y="984255"/>
                  <a:pt x="3446786" y="985488"/>
                  <a:pt x="3235837" y="966615"/>
                </a:cubicBezTo>
                <a:cubicBezTo>
                  <a:pt x="3024888" y="947742"/>
                  <a:pt x="2713855" y="974498"/>
                  <a:pt x="2397274" y="966615"/>
                </a:cubicBezTo>
                <a:cubicBezTo>
                  <a:pt x="2080693" y="958732"/>
                  <a:pt x="1953541" y="948060"/>
                  <a:pt x="1698471" y="966615"/>
                </a:cubicBezTo>
                <a:cubicBezTo>
                  <a:pt x="1443401" y="985170"/>
                  <a:pt x="1410493" y="946878"/>
                  <a:pt x="1139429" y="966615"/>
                </a:cubicBezTo>
                <a:cubicBezTo>
                  <a:pt x="868365" y="986352"/>
                  <a:pt x="481181" y="921665"/>
                  <a:pt x="161106" y="966615"/>
                </a:cubicBezTo>
                <a:cubicBezTo>
                  <a:pt x="78529" y="950440"/>
                  <a:pt x="7717" y="893627"/>
                  <a:pt x="0" y="805509"/>
                </a:cubicBezTo>
                <a:cubicBezTo>
                  <a:pt x="448" y="518190"/>
                  <a:pt x="-25227" y="329457"/>
                  <a:pt x="0" y="1611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E5213-ED3D-4674-A707-7611FAD52209}"/>
              </a:ext>
            </a:extLst>
          </p:cNvPr>
          <p:cNvSpPr txBox="1"/>
          <p:nvPr/>
        </p:nvSpPr>
        <p:spPr>
          <a:xfrm>
            <a:off x="2045210" y="1031426"/>
            <a:ext cx="945878" cy="1015663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6000" b="1" spc="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D90AD77-AD08-4CBA-B8C5-94F9D025E98E}"/>
              </a:ext>
            </a:extLst>
          </p:cNvPr>
          <p:cNvSpPr txBox="1"/>
          <p:nvPr/>
        </p:nvSpPr>
        <p:spPr>
          <a:xfrm>
            <a:off x="2849075" y="1262258"/>
            <a:ext cx="4227333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000" b="1" spc="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萬物根源 與普遍規律</a:t>
            </a:r>
          </a:p>
        </p:txBody>
      </p:sp>
      <p:sp>
        <p:nvSpPr>
          <p:cNvPr id="9" name="矩形 8">
            <a:hlinkClick r:id="rId5" action="ppaction://hlinksldjump"/>
            <a:extLst>
              <a:ext uri="{FF2B5EF4-FFF2-40B4-BE49-F238E27FC236}">
                <a16:creationId xmlns:a16="http://schemas.microsoft.com/office/drawing/2014/main" id="{AA0C102F-28C6-4485-9DDD-4D98FC0DFD41}"/>
              </a:ext>
            </a:extLst>
          </p:cNvPr>
          <p:cNvSpPr/>
          <p:nvPr/>
        </p:nvSpPr>
        <p:spPr>
          <a:xfrm>
            <a:off x="2880054" y="1306076"/>
            <a:ext cx="1820091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B5698E1C-D328-4FD7-9444-F769D87ADC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598482" y="1426613"/>
            <a:ext cx="199767" cy="27099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BB8D03F-0D1E-4185-8801-AB96F8973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82" y="2070748"/>
            <a:ext cx="726129" cy="755174"/>
          </a:xfrm>
          <a:prstGeom prst="rect">
            <a:avLst/>
          </a:prstGeom>
        </p:spPr>
      </p:pic>
      <p:pic>
        <p:nvPicPr>
          <p:cNvPr id="19" name="圖片 18" descr="一張含有 文字 的圖片&#10;&#10;自動產生的描述">
            <a:extLst>
              <a:ext uri="{FF2B5EF4-FFF2-40B4-BE49-F238E27FC236}">
                <a16:creationId xmlns:a16="http://schemas.microsoft.com/office/drawing/2014/main" id="{10057E0E-2F93-4EA4-8B4A-18607BF0947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90" y="2050384"/>
            <a:ext cx="818657" cy="802863"/>
          </a:xfrm>
          <a:prstGeom prst="rect">
            <a:avLst/>
          </a:prstGeom>
        </p:spPr>
      </p:pic>
      <p:pic>
        <p:nvPicPr>
          <p:cNvPr id="24" name="圖片 23" descr="一張含有 文字 的圖片&#10;&#10;自動產生的描述">
            <a:extLst>
              <a:ext uri="{FF2B5EF4-FFF2-40B4-BE49-F238E27FC236}">
                <a16:creationId xmlns:a16="http://schemas.microsoft.com/office/drawing/2014/main" id="{35478BBE-6DFA-4AC2-BA14-540B8AEA68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192"/>
          <a:stretch/>
        </p:blipFill>
        <p:spPr>
          <a:xfrm>
            <a:off x="1999776" y="3111365"/>
            <a:ext cx="5143500" cy="1738940"/>
          </a:xfrm>
          <a:prstGeom prst="rect">
            <a:avLst/>
          </a:prstGeom>
        </p:spPr>
      </p:pic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3EE80EBD-0330-4AA0-9975-0C9725AF4BFE}"/>
              </a:ext>
            </a:extLst>
          </p:cNvPr>
          <p:cNvSpPr/>
          <p:nvPr/>
        </p:nvSpPr>
        <p:spPr>
          <a:xfrm>
            <a:off x="946746" y="3949337"/>
            <a:ext cx="7249224" cy="900968"/>
          </a:xfrm>
          <a:custGeom>
            <a:avLst/>
            <a:gdLst>
              <a:gd name="connsiteX0" fmla="*/ 0 w 7249224"/>
              <a:gd name="connsiteY0" fmla="*/ 54130 h 900968"/>
              <a:gd name="connsiteX1" fmla="*/ 54130 w 7249224"/>
              <a:gd name="connsiteY1" fmla="*/ 0 h 900968"/>
              <a:gd name="connsiteX2" fmla="*/ 489080 w 7249224"/>
              <a:gd name="connsiteY2" fmla="*/ 0 h 900968"/>
              <a:gd name="connsiteX3" fmla="*/ 924029 w 7249224"/>
              <a:gd name="connsiteY3" fmla="*/ 0 h 900968"/>
              <a:gd name="connsiteX4" fmla="*/ 1644617 w 7249224"/>
              <a:gd name="connsiteY4" fmla="*/ 0 h 900968"/>
              <a:gd name="connsiteX5" fmla="*/ 2150977 w 7249224"/>
              <a:gd name="connsiteY5" fmla="*/ 0 h 900968"/>
              <a:gd name="connsiteX6" fmla="*/ 2871565 w 7249224"/>
              <a:gd name="connsiteY6" fmla="*/ 0 h 900968"/>
              <a:gd name="connsiteX7" fmla="*/ 3663563 w 7249224"/>
              <a:gd name="connsiteY7" fmla="*/ 0 h 900968"/>
              <a:gd name="connsiteX8" fmla="*/ 4455561 w 7249224"/>
              <a:gd name="connsiteY8" fmla="*/ 0 h 900968"/>
              <a:gd name="connsiteX9" fmla="*/ 4890510 w 7249224"/>
              <a:gd name="connsiteY9" fmla="*/ 0 h 900968"/>
              <a:gd name="connsiteX10" fmla="*/ 5682508 w 7249224"/>
              <a:gd name="connsiteY10" fmla="*/ 0 h 900968"/>
              <a:gd name="connsiteX11" fmla="*/ 6474506 w 7249224"/>
              <a:gd name="connsiteY11" fmla="*/ 0 h 900968"/>
              <a:gd name="connsiteX12" fmla="*/ 7195094 w 7249224"/>
              <a:gd name="connsiteY12" fmla="*/ 0 h 900968"/>
              <a:gd name="connsiteX13" fmla="*/ 7249224 w 7249224"/>
              <a:gd name="connsiteY13" fmla="*/ 54130 h 900968"/>
              <a:gd name="connsiteX14" fmla="*/ 7249224 w 7249224"/>
              <a:gd name="connsiteY14" fmla="*/ 450484 h 900968"/>
              <a:gd name="connsiteX15" fmla="*/ 7249224 w 7249224"/>
              <a:gd name="connsiteY15" fmla="*/ 846838 h 900968"/>
              <a:gd name="connsiteX16" fmla="*/ 7195094 w 7249224"/>
              <a:gd name="connsiteY16" fmla="*/ 900968 h 900968"/>
              <a:gd name="connsiteX17" fmla="*/ 6617325 w 7249224"/>
              <a:gd name="connsiteY17" fmla="*/ 900968 h 900968"/>
              <a:gd name="connsiteX18" fmla="*/ 5896737 w 7249224"/>
              <a:gd name="connsiteY18" fmla="*/ 900968 h 900968"/>
              <a:gd name="connsiteX19" fmla="*/ 5390378 w 7249224"/>
              <a:gd name="connsiteY19" fmla="*/ 900968 h 900968"/>
              <a:gd name="connsiteX20" fmla="*/ 4884018 w 7249224"/>
              <a:gd name="connsiteY20" fmla="*/ 900968 h 900968"/>
              <a:gd name="connsiteX21" fmla="*/ 4306249 w 7249224"/>
              <a:gd name="connsiteY21" fmla="*/ 900968 h 900968"/>
              <a:gd name="connsiteX22" fmla="*/ 3728481 w 7249224"/>
              <a:gd name="connsiteY22" fmla="*/ 900968 h 900968"/>
              <a:gd name="connsiteX23" fmla="*/ 3079302 w 7249224"/>
              <a:gd name="connsiteY23" fmla="*/ 900968 h 900968"/>
              <a:gd name="connsiteX24" fmla="*/ 2644352 w 7249224"/>
              <a:gd name="connsiteY24" fmla="*/ 900968 h 900968"/>
              <a:gd name="connsiteX25" fmla="*/ 2066583 w 7249224"/>
              <a:gd name="connsiteY25" fmla="*/ 900968 h 900968"/>
              <a:gd name="connsiteX26" fmla="*/ 1345995 w 7249224"/>
              <a:gd name="connsiteY26" fmla="*/ 900968 h 900968"/>
              <a:gd name="connsiteX27" fmla="*/ 839636 w 7249224"/>
              <a:gd name="connsiteY27" fmla="*/ 900968 h 900968"/>
              <a:gd name="connsiteX28" fmla="*/ 54130 w 7249224"/>
              <a:gd name="connsiteY28" fmla="*/ 900968 h 900968"/>
              <a:gd name="connsiteX29" fmla="*/ 0 w 7249224"/>
              <a:gd name="connsiteY29" fmla="*/ 846838 h 900968"/>
              <a:gd name="connsiteX30" fmla="*/ 0 w 7249224"/>
              <a:gd name="connsiteY30" fmla="*/ 458411 h 900968"/>
              <a:gd name="connsiteX31" fmla="*/ 0 w 7249224"/>
              <a:gd name="connsiteY31" fmla="*/ 54130 h 90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49224" h="900968" fill="none" extrusionOk="0">
                <a:moveTo>
                  <a:pt x="0" y="54130"/>
                </a:moveTo>
                <a:cubicBezTo>
                  <a:pt x="1228" y="22062"/>
                  <a:pt x="24952" y="-7398"/>
                  <a:pt x="54130" y="0"/>
                </a:cubicBezTo>
                <a:cubicBezTo>
                  <a:pt x="208706" y="-12521"/>
                  <a:pt x="399648" y="2921"/>
                  <a:pt x="489080" y="0"/>
                </a:cubicBezTo>
                <a:cubicBezTo>
                  <a:pt x="578512" y="-2921"/>
                  <a:pt x="708586" y="17308"/>
                  <a:pt x="924029" y="0"/>
                </a:cubicBezTo>
                <a:cubicBezTo>
                  <a:pt x="1139472" y="-17308"/>
                  <a:pt x="1308541" y="-29183"/>
                  <a:pt x="1644617" y="0"/>
                </a:cubicBezTo>
                <a:cubicBezTo>
                  <a:pt x="1980693" y="29183"/>
                  <a:pt x="2033574" y="-3226"/>
                  <a:pt x="2150977" y="0"/>
                </a:cubicBezTo>
                <a:cubicBezTo>
                  <a:pt x="2268380" y="3226"/>
                  <a:pt x="2662701" y="12061"/>
                  <a:pt x="2871565" y="0"/>
                </a:cubicBezTo>
                <a:cubicBezTo>
                  <a:pt x="3080429" y="-12061"/>
                  <a:pt x="3348792" y="-38321"/>
                  <a:pt x="3663563" y="0"/>
                </a:cubicBezTo>
                <a:cubicBezTo>
                  <a:pt x="3978334" y="38321"/>
                  <a:pt x="4100908" y="-15906"/>
                  <a:pt x="4455561" y="0"/>
                </a:cubicBezTo>
                <a:cubicBezTo>
                  <a:pt x="4810214" y="15906"/>
                  <a:pt x="4715466" y="16970"/>
                  <a:pt x="4890510" y="0"/>
                </a:cubicBezTo>
                <a:cubicBezTo>
                  <a:pt x="5065554" y="-16970"/>
                  <a:pt x="5385774" y="2110"/>
                  <a:pt x="5682508" y="0"/>
                </a:cubicBezTo>
                <a:cubicBezTo>
                  <a:pt x="5979242" y="-2110"/>
                  <a:pt x="6198558" y="-1498"/>
                  <a:pt x="6474506" y="0"/>
                </a:cubicBezTo>
                <a:cubicBezTo>
                  <a:pt x="6750454" y="1498"/>
                  <a:pt x="6935832" y="-14642"/>
                  <a:pt x="7195094" y="0"/>
                </a:cubicBezTo>
                <a:cubicBezTo>
                  <a:pt x="7222068" y="-5561"/>
                  <a:pt x="7254963" y="24095"/>
                  <a:pt x="7249224" y="54130"/>
                </a:cubicBezTo>
                <a:cubicBezTo>
                  <a:pt x="7233995" y="240166"/>
                  <a:pt x="7245488" y="290353"/>
                  <a:pt x="7249224" y="450484"/>
                </a:cubicBezTo>
                <a:cubicBezTo>
                  <a:pt x="7252960" y="610615"/>
                  <a:pt x="7251046" y="750259"/>
                  <a:pt x="7249224" y="846838"/>
                </a:cubicBezTo>
                <a:cubicBezTo>
                  <a:pt x="7244689" y="874639"/>
                  <a:pt x="7221391" y="902619"/>
                  <a:pt x="7195094" y="900968"/>
                </a:cubicBezTo>
                <a:cubicBezTo>
                  <a:pt x="7041780" y="891228"/>
                  <a:pt x="6824769" y="929074"/>
                  <a:pt x="6617325" y="900968"/>
                </a:cubicBezTo>
                <a:cubicBezTo>
                  <a:pt x="6409881" y="872862"/>
                  <a:pt x="6113676" y="900678"/>
                  <a:pt x="5896737" y="900968"/>
                </a:cubicBezTo>
                <a:cubicBezTo>
                  <a:pt x="5679798" y="901258"/>
                  <a:pt x="5618945" y="895048"/>
                  <a:pt x="5390378" y="900968"/>
                </a:cubicBezTo>
                <a:cubicBezTo>
                  <a:pt x="5161811" y="906888"/>
                  <a:pt x="5013326" y="904201"/>
                  <a:pt x="4884018" y="900968"/>
                </a:cubicBezTo>
                <a:cubicBezTo>
                  <a:pt x="4754710" y="897735"/>
                  <a:pt x="4463885" y="872343"/>
                  <a:pt x="4306249" y="900968"/>
                </a:cubicBezTo>
                <a:cubicBezTo>
                  <a:pt x="4148613" y="929593"/>
                  <a:pt x="3846971" y="902060"/>
                  <a:pt x="3728481" y="900968"/>
                </a:cubicBezTo>
                <a:cubicBezTo>
                  <a:pt x="3609991" y="899876"/>
                  <a:pt x="3344875" y="911253"/>
                  <a:pt x="3079302" y="900968"/>
                </a:cubicBezTo>
                <a:cubicBezTo>
                  <a:pt x="2813729" y="890683"/>
                  <a:pt x="2731825" y="917883"/>
                  <a:pt x="2644352" y="900968"/>
                </a:cubicBezTo>
                <a:cubicBezTo>
                  <a:pt x="2556879" y="884054"/>
                  <a:pt x="2344548" y="924754"/>
                  <a:pt x="2066583" y="900968"/>
                </a:cubicBezTo>
                <a:cubicBezTo>
                  <a:pt x="1788618" y="877182"/>
                  <a:pt x="1588590" y="893274"/>
                  <a:pt x="1345995" y="900968"/>
                </a:cubicBezTo>
                <a:cubicBezTo>
                  <a:pt x="1103400" y="908662"/>
                  <a:pt x="1088274" y="882661"/>
                  <a:pt x="839636" y="900968"/>
                </a:cubicBezTo>
                <a:cubicBezTo>
                  <a:pt x="590998" y="919275"/>
                  <a:pt x="430091" y="933281"/>
                  <a:pt x="54130" y="900968"/>
                </a:cubicBezTo>
                <a:cubicBezTo>
                  <a:pt x="18773" y="898464"/>
                  <a:pt x="5377" y="880912"/>
                  <a:pt x="0" y="846838"/>
                </a:cubicBezTo>
                <a:cubicBezTo>
                  <a:pt x="-4914" y="707077"/>
                  <a:pt x="6003" y="617469"/>
                  <a:pt x="0" y="458411"/>
                </a:cubicBezTo>
                <a:cubicBezTo>
                  <a:pt x="-6003" y="299353"/>
                  <a:pt x="243" y="241967"/>
                  <a:pt x="0" y="54130"/>
                </a:cubicBezTo>
                <a:close/>
              </a:path>
              <a:path w="7249224" h="900968" stroke="0" extrusionOk="0">
                <a:moveTo>
                  <a:pt x="0" y="54130"/>
                </a:moveTo>
                <a:cubicBezTo>
                  <a:pt x="4962" y="25181"/>
                  <a:pt x="20713" y="-2279"/>
                  <a:pt x="54130" y="0"/>
                </a:cubicBezTo>
                <a:cubicBezTo>
                  <a:pt x="324327" y="35722"/>
                  <a:pt x="479008" y="-34637"/>
                  <a:pt x="846128" y="0"/>
                </a:cubicBezTo>
                <a:cubicBezTo>
                  <a:pt x="1213248" y="34637"/>
                  <a:pt x="1216837" y="20093"/>
                  <a:pt x="1423897" y="0"/>
                </a:cubicBezTo>
                <a:cubicBezTo>
                  <a:pt x="1630957" y="-20093"/>
                  <a:pt x="1943051" y="7528"/>
                  <a:pt x="2215895" y="0"/>
                </a:cubicBezTo>
                <a:cubicBezTo>
                  <a:pt x="2488739" y="-7528"/>
                  <a:pt x="2787280" y="-7922"/>
                  <a:pt x="2936483" y="0"/>
                </a:cubicBezTo>
                <a:cubicBezTo>
                  <a:pt x="3085686" y="7922"/>
                  <a:pt x="3269365" y="7839"/>
                  <a:pt x="3514252" y="0"/>
                </a:cubicBezTo>
                <a:cubicBezTo>
                  <a:pt x="3759139" y="-7839"/>
                  <a:pt x="4030361" y="21778"/>
                  <a:pt x="4234840" y="0"/>
                </a:cubicBezTo>
                <a:cubicBezTo>
                  <a:pt x="4439319" y="-21778"/>
                  <a:pt x="4546373" y="933"/>
                  <a:pt x="4669789" y="0"/>
                </a:cubicBezTo>
                <a:cubicBezTo>
                  <a:pt x="4793205" y="-933"/>
                  <a:pt x="5194878" y="-22537"/>
                  <a:pt x="5390378" y="0"/>
                </a:cubicBezTo>
                <a:cubicBezTo>
                  <a:pt x="5585878" y="22537"/>
                  <a:pt x="5977238" y="-21081"/>
                  <a:pt x="6182375" y="0"/>
                </a:cubicBezTo>
                <a:cubicBezTo>
                  <a:pt x="6387512" y="21081"/>
                  <a:pt x="6971689" y="153"/>
                  <a:pt x="7195094" y="0"/>
                </a:cubicBezTo>
                <a:cubicBezTo>
                  <a:pt x="7227424" y="-475"/>
                  <a:pt x="7249789" y="25734"/>
                  <a:pt x="7249224" y="54130"/>
                </a:cubicBezTo>
                <a:cubicBezTo>
                  <a:pt x="7248931" y="249100"/>
                  <a:pt x="7266200" y="304905"/>
                  <a:pt x="7249224" y="458411"/>
                </a:cubicBezTo>
                <a:cubicBezTo>
                  <a:pt x="7232248" y="611917"/>
                  <a:pt x="7261257" y="697385"/>
                  <a:pt x="7249224" y="846838"/>
                </a:cubicBezTo>
                <a:cubicBezTo>
                  <a:pt x="7245952" y="874054"/>
                  <a:pt x="7229513" y="901677"/>
                  <a:pt x="7195094" y="900968"/>
                </a:cubicBezTo>
                <a:cubicBezTo>
                  <a:pt x="7053864" y="891399"/>
                  <a:pt x="6846165" y="928762"/>
                  <a:pt x="6617325" y="900968"/>
                </a:cubicBezTo>
                <a:cubicBezTo>
                  <a:pt x="6388485" y="873174"/>
                  <a:pt x="6199758" y="866061"/>
                  <a:pt x="5896737" y="900968"/>
                </a:cubicBezTo>
                <a:cubicBezTo>
                  <a:pt x="5593716" y="935875"/>
                  <a:pt x="5476720" y="887921"/>
                  <a:pt x="5176149" y="900968"/>
                </a:cubicBezTo>
                <a:cubicBezTo>
                  <a:pt x="4875578" y="914015"/>
                  <a:pt x="4852982" y="881414"/>
                  <a:pt x="4741199" y="900968"/>
                </a:cubicBezTo>
                <a:cubicBezTo>
                  <a:pt x="4629416" y="920523"/>
                  <a:pt x="4159752" y="913569"/>
                  <a:pt x="3949201" y="900968"/>
                </a:cubicBezTo>
                <a:cubicBezTo>
                  <a:pt x="3738650" y="888367"/>
                  <a:pt x="3455256" y="910751"/>
                  <a:pt x="3300023" y="900968"/>
                </a:cubicBezTo>
                <a:cubicBezTo>
                  <a:pt x="3144790" y="891185"/>
                  <a:pt x="2944208" y="881004"/>
                  <a:pt x="2793663" y="900968"/>
                </a:cubicBezTo>
                <a:cubicBezTo>
                  <a:pt x="2643118" y="920932"/>
                  <a:pt x="2382895" y="910270"/>
                  <a:pt x="2144485" y="900968"/>
                </a:cubicBezTo>
                <a:cubicBezTo>
                  <a:pt x="1906075" y="891666"/>
                  <a:pt x="1772124" y="886024"/>
                  <a:pt x="1638126" y="900968"/>
                </a:cubicBezTo>
                <a:cubicBezTo>
                  <a:pt x="1504128" y="915912"/>
                  <a:pt x="1040496" y="928271"/>
                  <a:pt x="846128" y="900968"/>
                </a:cubicBezTo>
                <a:cubicBezTo>
                  <a:pt x="651760" y="873665"/>
                  <a:pt x="324349" y="931141"/>
                  <a:pt x="54130" y="900968"/>
                </a:cubicBezTo>
                <a:cubicBezTo>
                  <a:pt x="19272" y="903623"/>
                  <a:pt x="-1513" y="875585"/>
                  <a:pt x="0" y="846838"/>
                </a:cubicBezTo>
                <a:cubicBezTo>
                  <a:pt x="14133" y="689582"/>
                  <a:pt x="-7517" y="590360"/>
                  <a:pt x="0" y="474265"/>
                </a:cubicBezTo>
                <a:cubicBezTo>
                  <a:pt x="7517" y="358170"/>
                  <a:pt x="6292" y="231667"/>
                  <a:pt x="0" y="54130"/>
                </a:cubicBezTo>
                <a:close/>
              </a:path>
            </a:pathLst>
          </a:custGeom>
          <a:solidFill>
            <a:srgbClr val="FFFBEF">
              <a:alpha val="71000"/>
            </a:srgbClr>
          </a:solidFill>
          <a:ln>
            <a:noFill/>
            <a:prstDash val="sysDash"/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>
                      <a:gd name="adj" fmla="val 600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B55233D-8F19-4E11-9FD2-4AC796E1BD06}"/>
              </a:ext>
            </a:extLst>
          </p:cNvPr>
          <p:cNvSpPr txBox="1"/>
          <p:nvPr/>
        </p:nvSpPr>
        <p:spPr>
          <a:xfrm>
            <a:off x="1215226" y="3873829"/>
            <a:ext cx="945878" cy="1015663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6000" b="1" spc="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B02A42D1-33A9-44C4-A645-BAF8F9F69A82}"/>
              </a:ext>
            </a:extLst>
          </p:cNvPr>
          <p:cNvSpPr txBox="1"/>
          <p:nvPr/>
        </p:nvSpPr>
        <p:spPr>
          <a:xfrm>
            <a:off x="2019091" y="4104661"/>
            <a:ext cx="5904911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000" b="1" spc="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道在人與萬物上的顯現及作用</a:t>
            </a:r>
          </a:p>
        </p:txBody>
      </p:sp>
      <p:sp>
        <p:nvSpPr>
          <p:cNvPr id="15" name="矩形 14">
            <a:hlinkClick r:id="rId10" action="ppaction://hlinksldjump"/>
            <a:extLst>
              <a:ext uri="{FF2B5EF4-FFF2-40B4-BE49-F238E27FC236}">
                <a16:creationId xmlns:a16="http://schemas.microsoft.com/office/drawing/2014/main" id="{7ABF11AB-7D2B-4225-A84B-18C275F42009}"/>
              </a:ext>
            </a:extLst>
          </p:cNvPr>
          <p:cNvSpPr/>
          <p:nvPr/>
        </p:nvSpPr>
        <p:spPr>
          <a:xfrm>
            <a:off x="5524500" y="4153337"/>
            <a:ext cx="2234039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 descr="一張含有 鏡 的圖片&#10;&#10;自動產生的描述">
            <a:hlinkClick r:id="rId10" action="ppaction://hlinksldjump"/>
            <a:extLst>
              <a:ext uri="{FF2B5EF4-FFF2-40B4-BE49-F238E27FC236}">
                <a16:creationId xmlns:a16="http://schemas.microsoft.com/office/drawing/2014/main" id="{15DAA0FA-BA8B-425E-8133-E118762713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7656876" y="4273874"/>
            <a:ext cx="199767" cy="270993"/>
          </a:xfrm>
          <a:prstGeom prst="rect">
            <a:avLst/>
          </a:prstGeom>
        </p:spPr>
      </p:pic>
      <p:grpSp>
        <p:nvGrpSpPr>
          <p:cNvPr id="31" name="群組 30">
            <a:extLst>
              <a:ext uri="{FF2B5EF4-FFF2-40B4-BE49-F238E27FC236}">
                <a16:creationId xmlns:a16="http://schemas.microsoft.com/office/drawing/2014/main" id="{9844D153-DDCB-4978-B72E-3B9D3FB2A2D4}"/>
              </a:ext>
            </a:extLst>
          </p:cNvPr>
          <p:cNvGrpSpPr/>
          <p:nvPr/>
        </p:nvGrpSpPr>
        <p:grpSpPr>
          <a:xfrm>
            <a:off x="2756263" y="1880350"/>
            <a:ext cx="3536303" cy="2175115"/>
            <a:chOff x="2987104" y="1880350"/>
            <a:chExt cx="3237497" cy="1991325"/>
          </a:xfrm>
        </p:grpSpPr>
        <p:pic>
          <p:nvPicPr>
            <p:cNvPr id="27" name="圖片 26" descr="一張含有 向量圖形 的圖片&#10;&#10;自動產生的描述">
              <a:extLst>
                <a:ext uri="{FF2B5EF4-FFF2-40B4-BE49-F238E27FC236}">
                  <a16:creationId xmlns:a16="http://schemas.microsoft.com/office/drawing/2014/main" id="{1DE377CC-0D31-44BE-AC0E-B515F124A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190" y="1880350"/>
              <a:ext cx="1991325" cy="1991325"/>
            </a:xfrm>
            <a:prstGeom prst="rect">
              <a:avLst/>
            </a:prstGeom>
          </p:spPr>
        </p:pic>
        <p:pic>
          <p:nvPicPr>
            <p:cNvPr id="29" name="圖片 28" descr="一張含有 文字, 手錶 的圖片&#10;&#10;自動產生的描述">
              <a:extLst>
                <a:ext uri="{FF2B5EF4-FFF2-40B4-BE49-F238E27FC236}">
                  <a16:creationId xmlns:a16="http://schemas.microsoft.com/office/drawing/2014/main" id="{148D208F-E604-42DB-A719-1139AFA7B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104" y="2790137"/>
              <a:ext cx="859079" cy="966615"/>
            </a:xfrm>
            <a:prstGeom prst="rect">
              <a:avLst/>
            </a:prstGeom>
          </p:spPr>
        </p:pic>
        <p:pic>
          <p:nvPicPr>
            <p:cNvPr id="30" name="圖片 29" descr="一張含有 文字, 手錶 的圖片&#10;&#10;自動產生的描述">
              <a:extLst>
                <a:ext uri="{FF2B5EF4-FFF2-40B4-BE49-F238E27FC236}">
                  <a16:creationId xmlns:a16="http://schemas.microsoft.com/office/drawing/2014/main" id="{EE248B57-1F04-439D-A076-C06CD9B8B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5522" y="2793376"/>
              <a:ext cx="859079" cy="966615"/>
            </a:xfrm>
            <a:prstGeom prst="rect">
              <a:avLst/>
            </a:prstGeom>
          </p:spPr>
        </p:pic>
      </p:grpSp>
      <p:sp>
        <p:nvSpPr>
          <p:cNvPr id="32" name="TextBox 6">
            <a:extLst>
              <a:ext uri="{FF2B5EF4-FFF2-40B4-BE49-F238E27FC236}">
                <a16:creationId xmlns:a16="http://schemas.microsoft.com/office/drawing/2014/main" id="{1F812862-C8F5-44D2-8861-BA232EB9B9DD}"/>
              </a:ext>
            </a:extLst>
          </p:cNvPr>
          <p:cNvSpPr txBox="1"/>
          <p:nvPr/>
        </p:nvSpPr>
        <p:spPr>
          <a:xfrm>
            <a:off x="6462275" y="2859127"/>
            <a:ext cx="2062667" cy="919401"/>
          </a:xfrm>
          <a:custGeom>
            <a:avLst/>
            <a:gdLst>
              <a:gd name="connsiteX0" fmla="*/ 0 w 2062667"/>
              <a:gd name="connsiteY0" fmla="*/ 153237 h 919401"/>
              <a:gd name="connsiteX1" fmla="*/ 153237 w 2062667"/>
              <a:gd name="connsiteY1" fmla="*/ 0 h 919401"/>
              <a:gd name="connsiteX2" fmla="*/ 343778 w 2062667"/>
              <a:gd name="connsiteY2" fmla="*/ 0 h 919401"/>
              <a:gd name="connsiteX3" fmla="*/ 343778 w 2062667"/>
              <a:gd name="connsiteY3" fmla="*/ 0 h 919401"/>
              <a:gd name="connsiteX4" fmla="*/ 859445 w 2062667"/>
              <a:gd name="connsiteY4" fmla="*/ 0 h 919401"/>
              <a:gd name="connsiteX5" fmla="*/ 1384438 w 2062667"/>
              <a:gd name="connsiteY5" fmla="*/ 0 h 919401"/>
              <a:gd name="connsiteX6" fmla="*/ 1909430 w 2062667"/>
              <a:gd name="connsiteY6" fmla="*/ 0 h 919401"/>
              <a:gd name="connsiteX7" fmla="*/ 2062667 w 2062667"/>
              <a:gd name="connsiteY7" fmla="*/ 153237 h 919401"/>
              <a:gd name="connsiteX8" fmla="*/ 2062667 w 2062667"/>
              <a:gd name="connsiteY8" fmla="*/ 536317 h 919401"/>
              <a:gd name="connsiteX9" fmla="*/ 2062667 w 2062667"/>
              <a:gd name="connsiteY9" fmla="*/ 536317 h 919401"/>
              <a:gd name="connsiteX10" fmla="*/ 2062667 w 2062667"/>
              <a:gd name="connsiteY10" fmla="*/ 766168 h 919401"/>
              <a:gd name="connsiteX11" fmla="*/ 2062667 w 2062667"/>
              <a:gd name="connsiteY11" fmla="*/ 766164 h 919401"/>
              <a:gd name="connsiteX12" fmla="*/ 1909430 w 2062667"/>
              <a:gd name="connsiteY12" fmla="*/ 919401 h 919401"/>
              <a:gd name="connsiteX13" fmla="*/ 1415937 w 2062667"/>
              <a:gd name="connsiteY13" fmla="*/ 919401 h 919401"/>
              <a:gd name="connsiteX14" fmla="*/ 859445 w 2062667"/>
              <a:gd name="connsiteY14" fmla="*/ 919401 h 919401"/>
              <a:gd name="connsiteX15" fmla="*/ 343778 w 2062667"/>
              <a:gd name="connsiteY15" fmla="*/ 919401 h 919401"/>
              <a:gd name="connsiteX16" fmla="*/ 343778 w 2062667"/>
              <a:gd name="connsiteY16" fmla="*/ 919401 h 919401"/>
              <a:gd name="connsiteX17" fmla="*/ 153237 w 2062667"/>
              <a:gd name="connsiteY17" fmla="*/ 919401 h 919401"/>
              <a:gd name="connsiteX18" fmla="*/ 0 w 2062667"/>
              <a:gd name="connsiteY18" fmla="*/ 766164 h 919401"/>
              <a:gd name="connsiteX19" fmla="*/ 0 w 2062667"/>
              <a:gd name="connsiteY19" fmla="*/ 766168 h 919401"/>
              <a:gd name="connsiteX20" fmla="*/ -207339 w 2062667"/>
              <a:gd name="connsiteY20" fmla="*/ 667899 h 919401"/>
              <a:gd name="connsiteX21" fmla="*/ 0 w 2062667"/>
              <a:gd name="connsiteY21" fmla="*/ 536317 h 919401"/>
              <a:gd name="connsiteX22" fmla="*/ 0 w 2062667"/>
              <a:gd name="connsiteY22" fmla="*/ 153237 h 91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62667" h="919401" fill="none" extrusionOk="0">
                <a:moveTo>
                  <a:pt x="0" y="153237"/>
                </a:moveTo>
                <a:cubicBezTo>
                  <a:pt x="621" y="62516"/>
                  <a:pt x="83324" y="-575"/>
                  <a:pt x="153237" y="0"/>
                </a:cubicBezTo>
                <a:cubicBezTo>
                  <a:pt x="238266" y="-3485"/>
                  <a:pt x="274390" y="1190"/>
                  <a:pt x="343778" y="0"/>
                </a:cubicBezTo>
                <a:lnTo>
                  <a:pt x="343778" y="0"/>
                </a:lnTo>
                <a:cubicBezTo>
                  <a:pt x="575625" y="15776"/>
                  <a:pt x="640517" y="24314"/>
                  <a:pt x="859445" y="0"/>
                </a:cubicBezTo>
                <a:cubicBezTo>
                  <a:pt x="1056950" y="13956"/>
                  <a:pt x="1231819" y="15432"/>
                  <a:pt x="1384438" y="0"/>
                </a:cubicBezTo>
                <a:cubicBezTo>
                  <a:pt x="1537057" y="-15432"/>
                  <a:pt x="1657639" y="-3656"/>
                  <a:pt x="1909430" y="0"/>
                </a:cubicBezTo>
                <a:cubicBezTo>
                  <a:pt x="1998330" y="542"/>
                  <a:pt x="2058576" y="75147"/>
                  <a:pt x="2062667" y="153237"/>
                </a:cubicBezTo>
                <a:cubicBezTo>
                  <a:pt x="2055297" y="330943"/>
                  <a:pt x="2051160" y="367060"/>
                  <a:pt x="2062667" y="536317"/>
                </a:cubicBezTo>
                <a:lnTo>
                  <a:pt x="2062667" y="536317"/>
                </a:lnTo>
                <a:cubicBezTo>
                  <a:pt x="2068542" y="611258"/>
                  <a:pt x="2069329" y="676487"/>
                  <a:pt x="2062667" y="766168"/>
                </a:cubicBezTo>
                <a:lnTo>
                  <a:pt x="2062667" y="766164"/>
                </a:lnTo>
                <a:cubicBezTo>
                  <a:pt x="2068533" y="850440"/>
                  <a:pt x="1981902" y="919221"/>
                  <a:pt x="1909430" y="919401"/>
                </a:cubicBezTo>
                <a:cubicBezTo>
                  <a:pt x="1672909" y="917153"/>
                  <a:pt x="1548431" y="941469"/>
                  <a:pt x="1415937" y="919401"/>
                </a:cubicBezTo>
                <a:cubicBezTo>
                  <a:pt x="1283443" y="897333"/>
                  <a:pt x="1073719" y="917614"/>
                  <a:pt x="859445" y="919401"/>
                </a:cubicBezTo>
                <a:cubicBezTo>
                  <a:pt x="671590" y="937062"/>
                  <a:pt x="600353" y="893957"/>
                  <a:pt x="343778" y="919401"/>
                </a:cubicBezTo>
                <a:lnTo>
                  <a:pt x="343778" y="919401"/>
                </a:lnTo>
                <a:cubicBezTo>
                  <a:pt x="252476" y="920070"/>
                  <a:pt x="193087" y="915010"/>
                  <a:pt x="153237" y="919401"/>
                </a:cubicBezTo>
                <a:cubicBezTo>
                  <a:pt x="81266" y="920206"/>
                  <a:pt x="-4910" y="852271"/>
                  <a:pt x="0" y="766164"/>
                </a:cubicBezTo>
                <a:lnTo>
                  <a:pt x="0" y="766168"/>
                </a:lnTo>
                <a:cubicBezTo>
                  <a:pt x="-99682" y="722420"/>
                  <a:pt x="-111533" y="714919"/>
                  <a:pt x="-207339" y="667899"/>
                </a:cubicBezTo>
                <a:cubicBezTo>
                  <a:pt x="-157680" y="632726"/>
                  <a:pt x="-98877" y="590870"/>
                  <a:pt x="0" y="536317"/>
                </a:cubicBezTo>
                <a:cubicBezTo>
                  <a:pt x="753" y="449835"/>
                  <a:pt x="2181" y="325421"/>
                  <a:pt x="0" y="153237"/>
                </a:cubicBezTo>
                <a:close/>
              </a:path>
              <a:path w="2062667" h="919401" stroke="0" extrusionOk="0">
                <a:moveTo>
                  <a:pt x="0" y="153237"/>
                </a:moveTo>
                <a:cubicBezTo>
                  <a:pt x="-15265" y="68746"/>
                  <a:pt x="61586" y="2334"/>
                  <a:pt x="153237" y="0"/>
                </a:cubicBezTo>
                <a:cubicBezTo>
                  <a:pt x="231180" y="-6908"/>
                  <a:pt x="297782" y="3562"/>
                  <a:pt x="343778" y="0"/>
                </a:cubicBezTo>
                <a:lnTo>
                  <a:pt x="343778" y="0"/>
                </a:lnTo>
                <a:cubicBezTo>
                  <a:pt x="601594" y="21493"/>
                  <a:pt x="694112" y="9510"/>
                  <a:pt x="859445" y="0"/>
                </a:cubicBezTo>
                <a:cubicBezTo>
                  <a:pt x="1013704" y="-23529"/>
                  <a:pt x="1240228" y="23372"/>
                  <a:pt x="1352938" y="0"/>
                </a:cubicBezTo>
                <a:cubicBezTo>
                  <a:pt x="1465648" y="-23372"/>
                  <a:pt x="1678841" y="19840"/>
                  <a:pt x="1909430" y="0"/>
                </a:cubicBezTo>
                <a:cubicBezTo>
                  <a:pt x="1997010" y="10422"/>
                  <a:pt x="2061859" y="70847"/>
                  <a:pt x="2062667" y="153237"/>
                </a:cubicBezTo>
                <a:cubicBezTo>
                  <a:pt x="2069338" y="300730"/>
                  <a:pt x="2072067" y="432474"/>
                  <a:pt x="2062667" y="536317"/>
                </a:cubicBezTo>
                <a:lnTo>
                  <a:pt x="2062667" y="536317"/>
                </a:lnTo>
                <a:cubicBezTo>
                  <a:pt x="2056017" y="608872"/>
                  <a:pt x="2065287" y="711674"/>
                  <a:pt x="2062667" y="766168"/>
                </a:cubicBezTo>
                <a:lnTo>
                  <a:pt x="2062667" y="766164"/>
                </a:lnTo>
                <a:cubicBezTo>
                  <a:pt x="2066020" y="846204"/>
                  <a:pt x="1992179" y="931162"/>
                  <a:pt x="1909430" y="919401"/>
                </a:cubicBezTo>
                <a:cubicBezTo>
                  <a:pt x="1785000" y="898706"/>
                  <a:pt x="1556891" y="929075"/>
                  <a:pt x="1363438" y="919401"/>
                </a:cubicBezTo>
                <a:cubicBezTo>
                  <a:pt x="1169985" y="909727"/>
                  <a:pt x="1093470" y="900536"/>
                  <a:pt x="859445" y="919401"/>
                </a:cubicBezTo>
                <a:cubicBezTo>
                  <a:pt x="630867" y="894799"/>
                  <a:pt x="549312" y="932916"/>
                  <a:pt x="343778" y="919401"/>
                </a:cubicBezTo>
                <a:lnTo>
                  <a:pt x="343778" y="919401"/>
                </a:lnTo>
                <a:cubicBezTo>
                  <a:pt x="264699" y="922851"/>
                  <a:pt x="239936" y="922077"/>
                  <a:pt x="153237" y="919401"/>
                </a:cubicBezTo>
                <a:cubicBezTo>
                  <a:pt x="50740" y="910095"/>
                  <a:pt x="-4428" y="851209"/>
                  <a:pt x="0" y="766164"/>
                </a:cubicBezTo>
                <a:lnTo>
                  <a:pt x="0" y="766168"/>
                </a:lnTo>
                <a:cubicBezTo>
                  <a:pt x="-47520" y="741552"/>
                  <a:pt x="-126243" y="701998"/>
                  <a:pt x="-207339" y="667899"/>
                </a:cubicBezTo>
                <a:cubicBezTo>
                  <a:pt x="-133005" y="617737"/>
                  <a:pt x="-35642" y="573366"/>
                  <a:pt x="0" y="536317"/>
                </a:cubicBezTo>
                <a:cubicBezTo>
                  <a:pt x="12312" y="433125"/>
                  <a:pt x="1384" y="322837"/>
                  <a:pt x="0" y="153237"/>
                </a:cubicBezTo>
                <a:close/>
              </a:path>
            </a:pathLst>
          </a:custGeom>
          <a:solidFill>
            <a:srgbClr val="FFEAA7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871913306">
                  <a:prstGeom prst="wedgeRoundRectCallout">
                    <a:avLst>
                      <a:gd name="adj1" fmla="val -60052"/>
                      <a:gd name="adj2" fmla="val 22645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24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人應尊重萬物獨特本質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293E6736-3387-4F11-93D0-D4618F1EC107}"/>
              </a:ext>
            </a:extLst>
          </p:cNvPr>
          <p:cNvSpPr txBox="1"/>
          <p:nvPr/>
        </p:nvSpPr>
        <p:spPr>
          <a:xfrm>
            <a:off x="658110" y="2975665"/>
            <a:ext cx="1748680" cy="802863"/>
          </a:xfrm>
          <a:custGeom>
            <a:avLst/>
            <a:gdLst>
              <a:gd name="connsiteX0" fmla="*/ 0 w 1748680"/>
              <a:gd name="connsiteY0" fmla="*/ 133813 h 802863"/>
              <a:gd name="connsiteX1" fmla="*/ 133813 w 1748680"/>
              <a:gd name="connsiteY1" fmla="*/ 0 h 802863"/>
              <a:gd name="connsiteX2" fmla="*/ 291447 w 1748680"/>
              <a:gd name="connsiteY2" fmla="*/ 0 h 802863"/>
              <a:gd name="connsiteX3" fmla="*/ 291447 w 1748680"/>
              <a:gd name="connsiteY3" fmla="*/ 0 h 802863"/>
              <a:gd name="connsiteX4" fmla="*/ 728617 w 1748680"/>
              <a:gd name="connsiteY4" fmla="*/ 0 h 802863"/>
              <a:gd name="connsiteX5" fmla="*/ 1171742 w 1748680"/>
              <a:gd name="connsiteY5" fmla="*/ 0 h 802863"/>
              <a:gd name="connsiteX6" fmla="*/ 1614867 w 1748680"/>
              <a:gd name="connsiteY6" fmla="*/ 0 h 802863"/>
              <a:gd name="connsiteX7" fmla="*/ 1748680 w 1748680"/>
              <a:gd name="connsiteY7" fmla="*/ 133813 h 802863"/>
              <a:gd name="connsiteX8" fmla="*/ 1748680 w 1748680"/>
              <a:gd name="connsiteY8" fmla="*/ 468337 h 802863"/>
              <a:gd name="connsiteX9" fmla="*/ 1748680 w 1748680"/>
              <a:gd name="connsiteY9" fmla="*/ 468337 h 802863"/>
              <a:gd name="connsiteX10" fmla="*/ 1748680 w 1748680"/>
              <a:gd name="connsiteY10" fmla="*/ 669053 h 802863"/>
              <a:gd name="connsiteX11" fmla="*/ 1748680 w 1748680"/>
              <a:gd name="connsiteY11" fmla="*/ 669050 h 802863"/>
              <a:gd name="connsiteX12" fmla="*/ 1614867 w 1748680"/>
              <a:gd name="connsiteY12" fmla="*/ 802863 h 802863"/>
              <a:gd name="connsiteX13" fmla="*/ 1198330 w 1748680"/>
              <a:gd name="connsiteY13" fmla="*/ 802863 h 802863"/>
              <a:gd name="connsiteX14" fmla="*/ 728617 w 1748680"/>
              <a:gd name="connsiteY14" fmla="*/ 802863 h 802863"/>
              <a:gd name="connsiteX15" fmla="*/ 638670 w 1748680"/>
              <a:gd name="connsiteY15" fmla="*/ 1010395 h 802863"/>
              <a:gd name="connsiteX16" fmla="*/ 291447 w 1748680"/>
              <a:gd name="connsiteY16" fmla="*/ 802863 h 802863"/>
              <a:gd name="connsiteX17" fmla="*/ 133813 w 1748680"/>
              <a:gd name="connsiteY17" fmla="*/ 802863 h 802863"/>
              <a:gd name="connsiteX18" fmla="*/ 0 w 1748680"/>
              <a:gd name="connsiteY18" fmla="*/ 669050 h 802863"/>
              <a:gd name="connsiteX19" fmla="*/ 0 w 1748680"/>
              <a:gd name="connsiteY19" fmla="*/ 669053 h 802863"/>
              <a:gd name="connsiteX20" fmla="*/ 0 w 1748680"/>
              <a:gd name="connsiteY20" fmla="*/ 468337 h 802863"/>
              <a:gd name="connsiteX21" fmla="*/ 0 w 1748680"/>
              <a:gd name="connsiteY21" fmla="*/ 468337 h 802863"/>
              <a:gd name="connsiteX22" fmla="*/ 0 w 1748680"/>
              <a:gd name="connsiteY22" fmla="*/ 133813 h 80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48680" h="802863" fill="none" extrusionOk="0">
                <a:moveTo>
                  <a:pt x="0" y="133813"/>
                </a:moveTo>
                <a:cubicBezTo>
                  <a:pt x="668" y="53357"/>
                  <a:pt x="73698" y="-539"/>
                  <a:pt x="133813" y="0"/>
                </a:cubicBezTo>
                <a:cubicBezTo>
                  <a:pt x="196735" y="-3038"/>
                  <a:pt x="240869" y="6358"/>
                  <a:pt x="291447" y="0"/>
                </a:cubicBezTo>
                <a:lnTo>
                  <a:pt x="291447" y="0"/>
                </a:lnTo>
                <a:cubicBezTo>
                  <a:pt x="412820" y="-2298"/>
                  <a:pt x="541029" y="-7677"/>
                  <a:pt x="728617" y="0"/>
                </a:cubicBezTo>
                <a:cubicBezTo>
                  <a:pt x="841780" y="1369"/>
                  <a:pt x="1023556" y="1079"/>
                  <a:pt x="1171742" y="0"/>
                </a:cubicBezTo>
                <a:cubicBezTo>
                  <a:pt x="1319928" y="-1079"/>
                  <a:pt x="1503823" y="19435"/>
                  <a:pt x="1614867" y="0"/>
                </a:cubicBezTo>
                <a:cubicBezTo>
                  <a:pt x="1690793" y="257"/>
                  <a:pt x="1743970" y="67439"/>
                  <a:pt x="1748680" y="133813"/>
                </a:cubicBezTo>
                <a:cubicBezTo>
                  <a:pt x="1752937" y="251545"/>
                  <a:pt x="1736478" y="342952"/>
                  <a:pt x="1748680" y="468337"/>
                </a:cubicBezTo>
                <a:lnTo>
                  <a:pt x="1748680" y="468337"/>
                </a:lnTo>
                <a:cubicBezTo>
                  <a:pt x="1746419" y="539708"/>
                  <a:pt x="1746134" y="575878"/>
                  <a:pt x="1748680" y="669053"/>
                </a:cubicBezTo>
                <a:lnTo>
                  <a:pt x="1748680" y="669050"/>
                </a:lnTo>
                <a:cubicBezTo>
                  <a:pt x="1752576" y="742718"/>
                  <a:pt x="1674034" y="802645"/>
                  <a:pt x="1614867" y="802863"/>
                </a:cubicBezTo>
                <a:cubicBezTo>
                  <a:pt x="1464500" y="812122"/>
                  <a:pt x="1288856" y="794809"/>
                  <a:pt x="1198330" y="802863"/>
                </a:cubicBezTo>
                <a:cubicBezTo>
                  <a:pt x="1107804" y="810917"/>
                  <a:pt x="932762" y="791147"/>
                  <a:pt x="728617" y="802863"/>
                </a:cubicBezTo>
                <a:cubicBezTo>
                  <a:pt x="690828" y="884848"/>
                  <a:pt x="675063" y="941486"/>
                  <a:pt x="638670" y="1010395"/>
                </a:cubicBezTo>
                <a:cubicBezTo>
                  <a:pt x="515522" y="939172"/>
                  <a:pt x="449770" y="907182"/>
                  <a:pt x="291447" y="802863"/>
                </a:cubicBezTo>
                <a:cubicBezTo>
                  <a:pt x="256788" y="795647"/>
                  <a:pt x="180134" y="802406"/>
                  <a:pt x="133813" y="802863"/>
                </a:cubicBezTo>
                <a:cubicBezTo>
                  <a:pt x="65614" y="788437"/>
                  <a:pt x="-2460" y="729817"/>
                  <a:pt x="0" y="669050"/>
                </a:cubicBezTo>
                <a:lnTo>
                  <a:pt x="0" y="669053"/>
                </a:lnTo>
                <a:cubicBezTo>
                  <a:pt x="-7820" y="620992"/>
                  <a:pt x="2900" y="517186"/>
                  <a:pt x="0" y="468337"/>
                </a:cubicBezTo>
                <a:lnTo>
                  <a:pt x="0" y="468337"/>
                </a:lnTo>
                <a:cubicBezTo>
                  <a:pt x="4596" y="395594"/>
                  <a:pt x="-4126" y="260355"/>
                  <a:pt x="0" y="133813"/>
                </a:cubicBezTo>
                <a:close/>
              </a:path>
              <a:path w="1748680" h="802863" stroke="0" extrusionOk="0">
                <a:moveTo>
                  <a:pt x="0" y="133813"/>
                </a:moveTo>
                <a:cubicBezTo>
                  <a:pt x="-12093" y="60020"/>
                  <a:pt x="46738" y="4378"/>
                  <a:pt x="133813" y="0"/>
                </a:cubicBezTo>
                <a:cubicBezTo>
                  <a:pt x="199238" y="4393"/>
                  <a:pt x="247628" y="2784"/>
                  <a:pt x="291447" y="0"/>
                </a:cubicBezTo>
                <a:lnTo>
                  <a:pt x="291447" y="0"/>
                </a:lnTo>
                <a:cubicBezTo>
                  <a:pt x="477248" y="20945"/>
                  <a:pt x="613802" y="1049"/>
                  <a:pt x="728617" y="0"/>
                </a:cubicBezTo>
                <a:cubicBezTo>
                  <a:pt x="879018" y="-1148"/>
                  <a:pt x="966607" y="7393"/>
                  <a:pt x="1145155" y="0"/>
                </a:cubicBezTo>
                <a:cubicBezTo>
                  <a:pt x="1323703" y="-7393"/>
                  <a:pt x="1508483" y="-8944"/>
                  <a:pt x="1614867" y="0"/>
                </a:cubicBezTo>
                <a:cubicBezTo>
                  <a:pt x="1692976" y="14856"/>
                  <a:pt x="1744041" y="72774"/>
                  <a:pt x="1748680" y="133813"/>
                </a:cubicBezTo>
                <a:cubicBezTo>
                  <a:pt x="1761439" y="295853"/>
                  <a:pt x="1755555" y="345513"/>
                  <a:pt x="1748680" y="468337"/>
                </a:cubicBezTo>
                <a:lnTo>
                  <a:pt x="1748680" y="468337"/>
                </a:lnTo>
                <a:cubicBezTo>
                  <a:pt x="1744104" y="547160"/>
                  <a:pt x="1757767" y="606541"/>
                  <a:pt x="1748680" y="669053"/>
                </a:cubicBezTo>
                <a:lnTo>
                  <a:pt x="1748680" y="669050"/>
                </a:lnTo>
                <a:cubicBezTo>
                  <a:pt x="1755114" y="734145"/>
                  <a:pt x="1686882" y="814669"/>
                  <a:pt x="1614867" y="802863"/>
                </a:cubicBezTo>
                <a:cubicBezTo>
                  <a:pt x="1472305" y="810979"/>
                  <a:pt x="1294673" y="804770"/>
                  <a:pt x="1154017" y="802863"/>
                </a:cubicBezTo>
                <a:cubicBezTo>
                  <a:pt x="1013361" y="800957"/>
                  <a:pt x="910008" y="799877"/>
                  <a:pt x="728617" y="802863"/>
                </a:cubicBezTo>
                <a:cubicBezTo>
                  <a:pt x="688625" y="884634"/>
                  <a:pt x="663714" y="970829"/>
                  <a:pt x="638670" y="1010395"/>
                </a:cubicBezTo>
                <a:cubicBezTo>
                  <a:pt x="508487" y="914777"/>
                  <a:pt x="416763" y="883320"/>
                  <a:pt x="291447" y="802863"/>
                </a:cubicBezTo>
                <a:cubicBezTo>
                  <a:pt x="242032" y="803641"/>
                  <a:pt x="181254" y="798842"/>
                  <a:pt x="133813" y="802863"/>
                </a:cubicBezTo>
                <a:cubicBezTo>
                  <a:pt x="59335" y="811493"/>
                  <a:pt x="12664" y="753071"/>
                  <a:pt x="0" y="669050"/>
                </a:cubicBezTo>
                <a:lnTo>
                  <a:pt x="0" y="669053"/>
                </a:lnTo>
                <a:cubicBezTo>
                  <a:pt x="-8955" y="571927"/>
                  <a:pt x="-9713" y="567827"/>
                  <a:pt x="0" y="468337"/>
                </a:cubicBezTo>
                <a:lnTo>
                  <a:pt x="0" y="468337"/>
                </a:lnTo>
                <a:cubicBezTo>
                  <a:pt x="-12832" y="335300"/>
                  <a:pt x="4495" y="225527"/>
                  <a:pt x="0" y="133813"/>
                </a:cubicBezTo>
                <a:close/>
              </a:path>
            </a:pathLst>
          </a:custGeom>
          <a:solidFill>
            <a:srgbClr val="FFEAA7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871913306">
                  <a:prstGeom prst="wedgeRoundRectCallout">
                    <a:avLst>
                      <a:gd name="adj1" fmla="val -13477"/>
                      <a:gd name="adj2" fmla="val 7584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zh-TW" altLang="en-US" sz="24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萬物</a:t>
            </a:r>
            <a:r>
              <a:rPr lang="en-US" altLang="zh-TW" sz="24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依道活動</a:t>
            </a:r>
          </a:p>
        </p:txBody>
      </p:sp>
    </p:spTree>
    <p:extLst>
      <p:ext uri="{BB962C8B-B14F-4D97-AF65-F5344CB8AC3E}">
        <p14:creationId xmlns:p14="http://schemas.microsoft.com/office/powerpoint/2010/main" val="26643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4132E40-6C3C-4A06-AFD3-5C9D0EF128F7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BBE4D0-DAF1-4ADC-86C1-1BDDDB426E48}"/>
              </a:ext>
            </a:extLst>
          </p:cNvPr>
          <p:cNvSpPr/>
          <p:nvPr/>
        </p:nvSpPr>
        <p:spPr>
          <a:xfrm>
            <a:off x="775989" y="1074393"/>
            <a:ext cx="6635005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道生一，一生二，二生三，三生萬物。萬物負陰而抱陽，沖氣以為和。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832138B-82A3-484D-8F3C-D053A80B28ED}"/>
              </a:ext>
            </a:extLst>
          </p:cNvPr>
          <p:cNvSpPr txBox="1"/>
          <p:nvPr/>
        </p:nvSpPr>
        <p:spPr>
          <a:xfrm>
            <a:off x="303552" y="371388"/>
            <a:ext cx="63062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萬物根源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145164-E0FF-48BC-BE86-20083EF7E308}"/>
              </a:ext>
            </a:extLst>
          </p:cNvPr>
          <p:cNvSpPr/>
          <p:nvPr/>
        </p:nvSpPr>
        <p:spPr>
          <a:xfrm>
            <a:off x="775988" y="2224516"/>
            <a:ext cx="6635005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（第四十二章）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C4CC02-569D-4117-9758-D4E134A4601E}"/>
              </a:ext>
            </a:extLst>
          </p:cNvPr>
          <p:cNvSpPr/>
          <p:nvPr/>
        </p:nvSpPr>
        <p:spPr>
          <a:xfrm>
            <a:off x="775988" y="3058323"/>
            <a:ext cx="6635005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這是在描述「道」如何創生成萬物。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3599DCFD-031B-457E-9981-314EAC8E0858}"/>
              </a:ext>
            </a:extLst>
          </p:cNvPr>
          <p:cNvSpPr/>
          <p:nvPr/>
        </p:nvSpPr>
        <p:spPr>
          <a:xfrm>
            <a:off x="7871885" y="4506692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34247620-7B33-4DA3-9E06-A483BB6D0DA1}"/>
              </a:ext>
            </a:extLst>
          </p:cNvPr>
          <p:cNvSpPr/>
          <p:nvPr/>
        </p:nvSpPr>
        <p:spPr>
          <a:xfrm flipH="1">
            <a:off x="7464532" y="4506692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1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4132E40-6C3C-4A06-AFD3-5C9D0EF128F7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832138B-82A3-484D-8F3C-D053A80B28ED}"/>
              </a:ext>
            </a:extLst>
          </p:cNvPr>
          <p:cNvSpPr txBox="1"/>
          <p:nvPr/>
        </p:nvSpPr>
        <p:spPr>
          <a:xfrm>
            <a:off x="303552" y="371388"/>
            <a:ext cx="63062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萬物根源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862A2A0-2473-4E6C-AB5B-6CDF7FAB1B5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箭號: 向右 5">
            <a:extLst>
              <a:ext uri="{FF2B5EF4-FFF2-40B4-BE49-F238E27FC236}">
                <a16:creationId xmlns:a16="http://schemas.microsoft.com/office/drawing/2014/main" id="{9D731A76-F64C-4C20-B7BE-12156904FF2D}"/>
              </a:ext>
            </a:extLst>
          </p:cNvPr>
          <p:cNvSpPr/>
          <p:nvPr/>
        </p:nvSpPr>
        <p:spPr>
          <a:xfrm>
            <a:off x="7871885" y="4506692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310A6C18-8AB1-4248-A412-56C10DE61C40}"/>
              </a:ext>
            </a:extLst>
          </p:cNvPr>
          <p:cNvSpPr/>
          <p:nvPr/>
        </p:nvSpPr>
        <p:spPr>
          <a:xfrm flipH="1">
            <a:off x="7464532" y="4506692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5461E9F7-2149-407F-A721-A441CAC46E01}"/>
              </a:ext>
            </a:extLst>
          </p:cNvPr>
          <p:cNvSpPr/>
          <p:nvPr/>
        </p:nvSpPr>
        <p:spPr>
          <a:xfrm>
            <a:off x="584698" y="1154702"/>
            <a:ext cx="8025632" cy="2834096"/>
          </a:xfrm>
          <a:custGeom>
            <a:avLst/>
            <a:gdLst>
              <a:gd name="connsiteX0" fmla="*/ 0 w 8025632"/>
              <a:gd name="connsiteY0" fmla="*/ 287717 h 2834096"/>
              <a:gd name="connsiteX1" fmla="*/ 462601 w 8025632"/>
              <a:gd name="connsiteY1" fmla="*/ 287717 h 2834096"/>
              <a:gd name="connsiteX2" fmla="*/ 1123459 w 8025632"/>
              <a:gd name="connsiteY2" fmla="*/ 287717 h 2834096"/>
              <a:gd name="connsiteX3" fmla="*/ 1784318 w 8025632"/>
              <a:gd name="connsiteY3" fmla="*/ 287717 h 2834096"/>
              <a:gd name="connsiteX4" fmla="*/ 2246919 w 8025632"/>
              <a:gd name="connsiteY4" fmla="*/ 287717 h 2834096"/>
              <a:gd name="connsiteX5" fmla="*/ 2709519 w 8025632"/>
              <a:gd name="connsiteY5" fmla="*/ 287717 h 2834096"/>
              <a:gd name="connsiteX6" fmla="*/ 3172120 w 8025632"/>
              <a:gd name="connsiteY6" fmla="*/ 287717 h 2834096"/>
              <a:gd name="connsiteX7" fmla="*/ 3899065 w 8025632"/>
              <a:gd name="connsiteY7" fmla="*/ 287717 h 2834096"/>
              <a:gd name="connsiteX8" fmla="*/ 4493837 w 8025632"/>
              <a:gd name="connsiteY8" fmla="*/ 287717 h 2834096"/>
              <a:gd name="connsiteX9" fmla="*/ 5220781 w 8025632"/>
              <a:gd name="connsiteY9" fmla="*/ 287717 h 2834096"/>
              <a:gd name="connsiteX10" fmla="*/ 5683382 w 8025632"/>
              <a:gd name="connsiteY10" fmla="*/ 287717 h 2834096"/>
              <a:gd name="connsiteX11" fmla="*/ 6608584 w 8025632"/>
              <a:gd name="connsiteY11" fmla="*/ 287717 h 2834096"/>
              <a:gd name="connsiteX12" fmla="*/ 6608584 w 8025632"/>
              <a:gd name="connsiteY12" fmla="*/ 0 h 2834096"/>
              <a:gd name="connsiteX13" fmla="*/ 7109274 w 8025632"/>
              <a:gd name="connsiteY13" fmla="*/ 500690 h 2834096"/>
              <a:gd name="connsiteX14" fmla="*/ 7539112 w 8025632"/>
              <a:gd name="connsiteY14" fmla="*/ 930528 h 2834096"/>
              <a:gd name="connsiteX15" fmla="*/ 8025632 w 8025632"/>
              <a:gd name="connsiteY15" fmla="*/ 1417048 h 2834096"/>
              <a:gd name="connsiteX16" fmla="*/ 7567453 w 8025632"/>
              <a:gd name="connsiteY16" fmla="*/ 1875227 h 2834096"/>
              <a:gd name="connsiteX17" fmla="*/ 7080933 w 8025632"/>
              <a:gd name="connsiteY17" fmla="*/ 2361747 h 2834096"/>
              <a:gd name="connsiteX18" fmla="*/ 6608584 w 8025632"/>
              <a:gd name="connsiteY18" fmla="*/ 2834096 h 2834096"/>
              <a:gd name="connsiteX19" fmla="*/ 6608584 w 8025632"/>
              <a:gd name="connsiteY19" fmla="*/ 2546379 h 2834096"/>
              <a:gd name="connsiteX20" fmla="*/ 5815554 w 8025632"/>
              <a:gd name="connsiteY20" fmla="*/ 2546379 h 2834096"/>
              <a:gd name="connsiteX21" fmla="*/ 5088610 w 8025632"/>
              <a:gd name="connsiteY21" fmla="*/ 2546379 h 2834096"/>
              <a:gd name="connsiteX22" fmla="*/ 4361665 w 8025632"/>
              <a:gd name="connsiteY22" fmla="*/ 2546379 h 2834096"/>
              <a:gd name="connsiteX23" fmla="*/ 3568635 w 8025632"/>
              <a:gd name="connsiteY23" fmla="*/ 2546379 h 2834096"/>
              <a:gd name="connsiteX24" fmla="*/ 2775605 w 8025632"/>
              <a:gd name="connsiteY24" fmla="*/ 2546379 h 2834096"/>
              <a:gd name="connsiteX25" fmla="*/ 2246919 w 8025632"/>
              <a:gd name="connsiteY25" fmla="*/ 2546379 h 2834096"/>
              <a:gd name="connsiteX26" fmla="*/ 1519974 w 8025632"/>
              <a:gd name="connsiteY26" fmla="*/ 2546379 h 2834096"/>
              <a:gd name="connsiteX27" fmla="*/ 726944 w 8025632"/>
              <a:gd name="connsiteY27" fmla="*/ 2546379 h 2834096"/>
              <a:gd name="connsiteX28" fmla="*/ 0 w 8025632"/>
              <a:gd name="connsiteY28" fmla="*/ 2546379 h 2834096"/>
              <a:gd name="connsiteX29" fmla="*/ 0 w 8025632"/>
              <a:gd name="connsiteY29" fmla="*/ 1959127 h 2834096"/>
              <a:gd name="connsiteX30" fmla="*/ 0 w 8025632"/>
              <a:gd name="connsiteY30" fmla="*/ 1439635 h 2834096"/>
              <a:gd name="connsiteX31" fmla="*/ 0 w 8025632"/>
              <a:gd name="connsiteY31" fmla="*/ 920142 h 2834096"/>
              <a:gd name="connsiteX32" fmla="*/ 0 w 8025632"/>
              <a:gd name="connsiteY32" fmla="*/ 287717 h 28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25632" h="2834096" fill="none" extrusionOk="0">
                <a:moveTo>
                  <a:pt x="0" y="287717"/>
                </a:moveTo>
                <a:cubicBezTo>
                  <a:pt x="177688" y="291543"/>
                  <a:pt x="281168" y="300956"/>
                  <a:pt x="462601" y="287717"/>
                </a:cubicBezTo>
                <a:cubicBezTo>
                  <a:pt x="644034" y="274478"/>
                  <a:pt x="883162" y="275686"/>
                  <a:pt x="1123459" y="287717"/>
                </a:cubicBezTo>
                <a:cubicBezTo>
                  <a:pt x="1363756" y="299748"/>
                  <a:pt x="1473440" y="311006"/>
                  <a:pt x="1784318" y="287717"/>
                </a:cubicBezTo>
                <a:cubicBezTo>
                  <a:pt x="2095196" y="264428"/>
                  <a:pt x="2018326" y="298653"/>
                  <a:pt x="2246919" y="287717"/>
                </a:cubicBezTo>
                <a:cubicBezTo>
                  <a:pt x="2475512" y="276781"/>
                  <a:pt x="2608688" y="302216"/>
                  <a:pt x="2709519" y="287717"/>
                </a:cubicBezTo>
                <a:cubicBezTo>
                  <a:pt x="2810350" y="273218"/>
                  <a:pt x="2947867" y="282819"/>
                  <a:pt x="3172120" y="287717"/>
                </a:cubicBezTo>
                <a:cubicBezTo>
                  <a:pt x="3396373" y="292615"/>
                  <a:pt x="3698850" y="275821"/>
                  <a:pt x="3899065" y="287717"/>
                </a:cubicBezTo>
                <a:cubicBezTo>
                  <a:pt x="4099281" y="299613"/>
                  <a:pt x="4218454" y="275948"/>
                  <a:pt x="4493837" y="287717"/>
                </a:cubicBezTo>
                <a:cubicBezTo>
                  <a:pt x="4769220" y="299486"/>
                  <a:pt x="5070939" y="283769"/>
                  <a:pt x="5220781" y="287717"/>
                </a:cubicBezTo>
                <a:cubicBezTo>
                  <a:pt x="5370623" y="291665"/>
                  <a:pt x="5529867" y="302651"/>
                  <a:pt x="5683382" y="287717"/>
                </a:cubicBezTo>
                <a:cubicBezTo>
                  <a:pt x="5836897" y="272783"/>
                  <a:pt x="6261153" y="281151"/>
                  <a:pt x="6608584" y="287717"/>
                </a:cubicBezTo>
                <a:cubicBezTo>
                  <a:pt x="6596613" y="164165"/>
                  <a:pt x="6601774" y="72381"/>
                  <a:pt x="6608584" y="0"/>
                </a:cubicBezTo>
                <a:cubicBezTo>
                  <a:pt x="6696922" y="126622"/>
                  <a:pt x="6876636" y="247034"/>
                  <a:pt x="7109274" y="500690"/>
                </a:cubicBezTo>
                <a:cubicBezTo>
                  <a:pt x="7341912" y="754346"/>
                  <a:pt x="7375193" y="778039"/>
                  <a:pt x="7539112" y="930528"/>
                </a:cubicBezTo>
                <a:cubicBezTo>
                  <a:pt x="7703031" y="1083017"/>
                  <a:pt x="7782460" y="1221954"/>
                  <a:pt x="8025632" y="1417048"/>
                </a:cubicBezTo>
                <a:cubicBezTo>
                  <a:pt x="7860806" y="1575931"/>
                  <a:pt x="7695770" y="1783431"/>
                  <a:pt x="7567453" y="1875227"/>
                </a:cubicBezTo>
                <a:cubicBezTo>
                  <a:pt x="7439136" y="1967023"/>
                  <a:pt x="7233197" y="2226012"/>
                  <a:pt x="7080933" y="2361747"/>
                </a:cubicBezTo>
                <a:cubicBezTo>
                  <a:pt x="6928669" y="2497482"/>
                  <a:pt x="6742580" y="2664714"/>
                  <a:pt x="6608584" y="2834096"/>
                </a:cubicBezTo>
                <a:cubicBezTo>
                  <a:pt x="6600671" y="2697968"/>
                  <a:pt x="6596180" y="2619198"/>
                  <a:pt x="6608584" y="2546379"/>
                </a:cubicBezTo>
                <a:cubicBezTo>
                  <a:pt x="6327149" y="2526092"/>
                  <a:pt x="6158486" y="2526563"/>
                  <a:pt x="5815554" y="2546379"/>
                </a:cubicBezTo>
                <a:cubicBezTo>
                  <a:pt x="5472622" y="2566196"/>
                  <a:pt x="5308313" y="2579639"/>
                  <a:pt x="5088610" y="2546379"/>
                </a:cubicBezTo>
                <a:cubicBezTo>
                  <a:pt x="4868907" y="2513119"/>
                  <a:pt x="4552549" y="2524525"/>
                  <a:pt x="4361665" y="2546379"/>
                </a:cubicBezTo>
                <a:cubicBezTo>
                  <a:pt x="4170782" y="2568233"/>
                  <a:pt x="3808173" y="2539689"/>
                  <a:pt x="3568635" y="2546379"/>
                </a:cubicBezTo>
                <a:cubicBezTo>
                  <a:pt x="3329097" y="2553070"/>
                  <a:pt x="3144066" y="2530288"/>
                  <a:pt x="2775605" y="2546379"/>
                </a:cubicBezTo>
                <a:cubicBezTo>
                  <a:pt x="2407144" y="2562471"/>
                  <a:pt x="2510224" y="2521383"/>
                  <a:pt x="2246919" y="2546379"/>
                </a:cubicBezTo>
                <a:cubicBezTo>
                  <a:pt x="1983614" y="2571375"/>
                  <a:pt x="1811975" y="2557247"/>
                  <a:pt x="1519974" y="2546379"/>
                </a:cubicBezTo>
                <a:cubicBezTo>
                  <a:pt x="1227973" y="2535511"/>
                  <a:pt x="987469" y="2519854"/>
                  <a:pt x="726944" y="2546379"/>
                </a:cubicBezTo>
                <a:cubicBezTo>
                  <a:pt x="466419" y="2572905"/>
                  <a:pt x="319765" y="2581035"/>
                  <a:pt x="0" y="2546379"/>
                </a:cubicBezTo>
                <a:cubicBezTo>
                  <a:pt x="-13713" y="2290121"/>
                  <a:pt x="26774" y="2224447"/>
                  <a:pt x="0" y="1959127"/>
                </a:cubicBezTo>
                <a:cubicBezTo>
                  <a:pt x="-26774" y="1693807"/>
                  <a:pt x="-18017" y="1683833"/>
                  <a:pt x="0" y="1439635"/>
                </a:cubicBezTo>
                <a:cubicBezTo>
                  <a:pt x="18017" y="1195437"/>
                  <a:pt x="-15647" y="1099637"/>
                  <a:pt x="0" y="920142"/>
                </a:cubicBezTo>
                <a:cubicBezTo>
                  <a:pt x="15647" y="740647"/>
                  <a:pt x="-30739" y="567267"/>
                  <a:pt x="0" y="287717"/>
                </a:cubicBezTo>
                <a:close/>
              </a:path>
              <a:path w="8025632" h="2834096" stroke="0" extrusionOk="0">
                <a:moveTo>
                  <a:pt x="0" y="287717"/>
                </a:moveTo>
                <a:cubicBezTo>
                  <a:pt x="115661" y="304536"/>
                  <a:pt x="360859" y="265762"/>
                  <a:pt x="462601" y="287717"/>
                </a:cubicBezTo>
                <a:cubicBezTo>
                  <a:pt x="564343" y="309672"/>
                  <a:pt x="798743" y="275307"/>
                  <a:pt x="925202" y="287717"/>
                </a:cubicBezTo>
                <a:cubicBezTo>
                  <a:pt x="1051661" y="300127"/>
                  <a:pt x="1408285" y="316915"/>
                  <a:pt x="1652146" y="287717"/>
                </a:cubicBezTo>
                <a:cubicBezTo>
                  <a:pt x="1896007" y="258519"/>
                  <a:pt x="2023986" y="274838"/>
                  <a:pt x="2246919" y="287717"/>
                </a:cubicBezTo>
                <a:cubicBezTo>
                  <a:pt x="2469852" y="300596"/>
                  <a:pt x="2801773" y="277837"/>
                  <a:pt x="3039949" y="287717"/>
                </a:cubicBezTo>
                <a:cubicBezTo>
                  <a:pt x="3278125" y="297598"/>
                  <a:pt x="3485068" y="309067"/>
                  <a:pt x="3766893" y="287717"/>
                </a:cubicBezTo>
                <a:cubicBezTo>
                  <a:pt x="4048718" y="266367"/>
                  <a:pt x="4141884" y="297024"/>
                  <a:pt x="4427751" y="287717"/>
                </a:cubicBezTo>
                <a:cubicBezTo>
                  <a:pt x="4713618" y="278410"/>
                  <a:pt x="4882117" y="295747"/>
                  <a:pt x="5154696" y="287717"/>
                </a:cubicBezTo>
                <a:cubicBezTo>
                  <a:pt x="5427275" y="279687"/>
                  <a:pt x="5629450" y="309744"/>
                  <a:pt x="5749468" y="287717"/>
                </a:cubicBezTo>
                <a:cubicBezTo>
                  <a:pt x="5869486" y="265690"/>
                  <a:pt x="6345195" y="272478"/>
                  <a:pt x="6608584" y="287717"/>
                </a:cubicBezTo>
                <a:cubicBezTo>
                  <a:pt x="6595886" y="193259"/>
                  <a:pt x="6616100" y="70320"/>
                  <a:pt x="6608584" y="0"/>
                </a:cubicBezTo>
                <a:cubicBezTo>
                  <a:pt x="6774349" y="154508"/>
                  <a:pt x="6984024" y="343869"/>
                  <a:pt x="7109274" y="500690"/>
                </a:cubicBezTo>
                <a:cubicBezTo>
                  <a:pt x="7234524" y="657511"/>
                  <a:pt x="7422164" y="777796"/>
                  <a:pt x="7609965" y="1001381"/>
                </a:cubicBezTo>
                <a:cubicBezTo>
                  <a:pt x="7797766" y="1224966"/>
                  <a:pt x="7882467" y="1254296"/>
                  <a:pt x="8025632" y="1417048"/>
                </a:cubicBezTo>
                <a:cubicBezTo>
                  <a:pt x="7924286" y="1519093"/>
                  <a:pt x="7761741" y="1677476"/>
                  <a:pt x="7524942" y="1917738"/>
                </a:cubicBezTo>
                <a:cubicBezTo>
                  <a:pt x="7288143" y="2158000"/>
                  <a:pt x="7200231" y="2206581"/>
                  <a:pt x="7024251" y="2418429"/>
                </a:cubicBezTo>
                <a:cubicBezTo>
                  <a:pt x="6848271" y="2630277"/>
                  <a:pt x="6808663" y="2651571"/>
                  <a:pt x="6608584" y="2834096"/>
                </a:cubicBezTo>
                <a:cubicBezTo>
                  <a:pt x="6599327" y="2733466"/>
                  <a:pt x="6595086" y="2662069"/>
                  <a:pt x="6608584" y="2546379"/>
                </a:cubicBezTo>
                <a:cubicBezTo>
                  <a:pt x="6448858" y="2553938"/>
                  <a:pt x="6281180" y="2540060"/>
                  <a:pt x="6079897" y="2546379"/>
                </a:cubicBezTo>
                <a:cubicBezTo>
                  <a:pt x="5878614" y="2552698"/>
                  <a:pt x="5772645" y="2555492"/>
                  <a:pt x="5485125" y="2546379"/>
                </a:cubicBezTo>
                <a:cubicBezTo>
                  <a:pt x="5197605" y="2537266"/>
                  <a:pt x="5117959" y="2555348"/>
                  <a:pt x="5022524" y="2546379"/>
                </a:cubicBezTo>
                <a:cubicBezTo>
                  <a:pt x="4927089" y="2537410"/>
                  <a:pt x="4396336" y="2584412"/>
                  <a:pt x="4229494" y="2546379"/>
                </a:cubicBezTo>
                <a:cubicBezTo>
                  <a:pt x="4062652" y="2508347"/>
                  <a:pt x="3725091" y="2524230"/>
                  <a:pt x="3436464" y="2546379"/>
                </a:cubicBezTo>
                <a:cubicBezTo>
                  <a:pt x="3147837" y="2568529"/>
                  <a:pt x="3162837" y="2562266"/>
                  <a:pt x="2973863" y="2546379"/>
                </a:cubicBezTo>
                <a:cubicBezTo>
                  <a:pt x="2784889" y="2530492"/>
                  <a:pt x="2455130" y="2518282"/>
                  <a:pt x="2313004" y="2546379"/>
                </a:cubicBezTo>
                <a:cubicBezTo>
                  <a:pt x="2170878" y="2574476"/>
                  <a:pt x="1864957" y="2510748"/>
                  <a:pt x="1519974" y="2546379"/>
                </a:cubicBezTo>
                <a:cubicBezTo>
                  <a:pt x="1174991" y="2582011"/>
                  <a:pt x="1221455" y="2539159"/>
                  <a:pt x="1057373" y="2546379"/>
                </a:cubicBezTo>
                <a:cubicBezTo>
                  <a:pt x="893291" y="2553599"/>
                  <a:pt x="782070" y="2537612"/>
                  <a:pt x="594773" y="2546379"/>
                </a:cubicBezTo>
                <a:cubicBezTo>
                  <a:pt x="407476" y="2555146"/>
                  <a:pt x="295522" y="2533705"/>
                  <a:pt x="0" y="2546379"/>
                </a:cubicBezTo>
                <a:cubicBezTo>
                  <a:pt x="18519" y="2296368"/>
                  <a:pt x="19062" y="2246210"/>
                  <a:pt x="0" y="2026887"/>
                </a:cubicBezTo>
                <a:cubicBezTo>
                  <a:pt x="-19062" y="1807564"/>
                  <a:pt x="2863" y="1773113"/>
                  <a:pt x="0" y="1529981"/>
                </a:cubicBezTo>
                <a:cubicBezTo>
                  <a:pt x="-2863" y="1286849"/>
                  <a:pt x="-14271" y="1230532"/>
                  <a:pt x="0" y="987902"/>
                </a:cubicBezTo>
                <a:cubicBezTo>
                  <a:pt x="14271" y="745272"/>
                  <a:pt x="-21953" y="594052"/>
                  <a:pt x="0" y="287717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842839109">
                  <a:prstGeom prst="rightArrow">
                    <a:avLst>
                      <a:gd name="adj1" fmla="val 79696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B75BFD6-14F5-412C-85BE-C054132141D1}"/>
              </a:ext>
            </a:extLst>
          </p:cNvPr>
          <p:cNvSpPr/>
          <p:nvPr/>
        </p:nvSpPr>
        <p:spPr>
          <a:xfrm>
            <a:off x="420169" y="1754504"/>
            <a:ext cx="1839705" cy="1634492"/>
          </a:xfrm>
          <a:custGeom>
            <a:avLst/>
            <a:gdLst>
              <a:gd name="connsiteX0" fmla="*/ 0 w 1839705"/>
              <a:gd name="connsiteY0" fmla="*/ 154966 h 1634492"/>
              <a:gd name="connsiteX1" fmla="*/ 154966 w 1839705"/>
              <a:gd name="connsiteY1" fmla="*/ 0 h 1634492"/>
              <a:gd name="connsiteX2" fmla="*/ 649593 w 1839705"/>
              <a:gd name="connsiteY2" fmla="*/ 0 h 1634492"/>
              <a:gd name="connsiteX3" fmla="*/ 1190112 w 1839705"/>
              <a:gd name="connsiteY3" fmla="*/ 0 h 1634492"/>
              <a:gd name="connsiteX4" fmla="*/ 1684739 w 1839705"/>
              <a:gd name="connsiteY4" fmla="*/ 0 h 1634492"/>
              <a:gd name="connsiteX5" fmla="*/ 1839705 w 1839705"/>
              <a:gd name="connsiteY5" fmla="*/ 154966 h 1634492"/>
              <a:gd name="connsiteX6" fmla="*/ 1839705 w 1839705"/>
              <a:gd name="connsiteY6" fmla="*/ 790755 h 1634492"/>
              <a:gd name="connsiteX7" fmla="*/ 1839705 w 1839705"/>
              <a:gd name="connsiteY7" fmla="*/ 1479526 h 1634492"/>
              <a:gd name="connsiteX8" fmla="*/ 1684739 w 1839705"/>
              <a:gd name="connsiteY8" fmla="*/ 1634492 h 1634492"/>
              <a:gd name="connsiteX9" fmla="*/ 1174815 w 1839705"/>
              <a:gd name="connsiteY9" fmla="*/ 1634492 h 1634492"/>
              <a:gd name="connsiteX10" fmla="*/ 695486 w 1839705"/>
              <a:gd name="connsiteY10" fmla="*/ 1634492 h 1634492"/>
              <a:gd name="connsiteX11" fmla="*/ 154966 w 1839705"/>
              <a:gd name="connsiteY11" fmla="*/ 1634492 h 1634492"/>
              <a:gd name="connsiteX12" fmla="*/ 0 w 1839705"/>
              <a:gd name="connsiteY12" fmla="*/ 1479526 h 1634492"/>
              <a:gd name="connsiteX13" fmla="*/ 0 w 1839705"/>
              <a:gd name="connsiteY13" fmla="*/ 830492 h 1634492"/>
              <a:gd name="connsiteX14" fmla="*/ 0 w 1839705"/>
              <a:gd name="connsiteY14" fmla="*/ 154966 h 163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9705" h="1634492" fill="none" extrusionOk="0">
                <a:moveTo>
                  <a:pt x="0" y="154966"/>
                </a:moveTo>
                <a:cubicBezTo>
                  <a:pt x="6020" y="63484"/>
                  <a:pt x="61574" y="-3823"/>
                  <a:pt x="154966" y="0"/>
                </a:cubicBezTo>
                <a:cubicBezTo>
                  <a:pt x="262268" y="-7065"/>
                  <a:pt x="413373" y="7650"/>
                  <a:pt x="649593" y="0"/>
                </a:cubicBezTo>
                <a:cubicBezTo>
                  <a:pt x="885813" y="-7650"/>
                  <a:pt x="974980" y="-664"/>
                  <a:pt x="1190112" y="0"/>
                </a:cubicBezTo>
                <a:cubicBezTo>
                  <a:pt x="1405244" y="664"/>
                  <a:pt x="1530800" y="-11455"/>
                  <a:pt x="1684739" y="0"/>
                </a:cubicBezTo>
                <a:cubicBezTo>
                  <a:pt x="1765235" y="-106"/>
                  <a:pt x="1849171" y="72939"/>
                  <a:pt x="1839705" y="154966"/>
                </a:cubicBezTo>
                <a:cubicBezTo>
                  <a:pt x="1849809" y="398904"/>
                  <a:pt x="1840730" y="579463"/>
                  <a:pt x="1839705" y="790755"/>
                </a:cubicBezTo>
                <a:cubicBezTo>
                  <a:pt x="1838680" y="1002047"/>
                  <a:pt x="1844918" y="1330156"/>
                  <a:pt x="1839705" y="1479526"/>
                </a:cubicBezTo>
                <a:cubicBezTo>
                  <a:pt x="1854189" y="1576284"/>
                  <a:pt x="1755217" y="1623819"/>
                  <a:pt x="1684739" y="1634492"/>
                </a:cubicBezTo>
                <a:cubicBezTo>
                  <a:pt x="1445946" y="1650727"/>
                  <a:pt x="1409329" y="1638381"/>
                  <a:pt x="1174815" y="1634492"/>
                </a:cubicBezTo>
                <a:cubicBezTo>
                  <a:pt x="940301" y="1630603"/>
                  <a:pt x="844697" y="1634219"/>
                  <a:pt x="695486" y="1634492"/>
                </a:cubicBezTo>
                <a:cubicBezTo>
                  <a:pt x="546275" y="1634765"/>
                  <a:pt x="422555" y="1648321"/>
                  <a:pt x="154966" y="1634492"/>
                </a:cubicBezTo>
                <a:cubicBezTo>
                  <a:pt x="55307" y="1643658"/>
                  <a:pt x="-3490" y="1571124"/>
                  <a:pt x="0" y="1479526"/>
                </a:cubicBezTo>
                <a:cubicBezTo>
                  <a:pt x="-8579" y="1175752"/>
                  <a:pt x="30522" y="1039825"/>
                  <a:pt x="0" y="830492"/>
                </a:cubicBezTo>
                <a:cubicBezTo>
                  <a:pt x="-30522" y="621159"/>
                  <a:pt x="4862" y="382453"/>
                  <a:pt x="0" y="154966"/>
                </a:cubicBezTo>
                <a:close/>
              </a:path>
              <a:path w="1839705" h="1634492" stroke="0" extrusionOk="0">
                <a:moveTo>
                  <a:pt x="0" y="154966"/>
                </a:moveTo>
                <a:cubicBezTo>
                  <a:pt x="6878" y="63167"/>
                  <a:pt x="58965" y="17979"/>
                  <a:pt x="154966" y="0"/>
                </a:cubicBezTo>
                <a:cubicBezTo>
                  <a:pt x="383194" y="12707"/>
                  <a:pt x="509958" y="11095"/>
                  <a:pt x="634295" y="0"/>
                </a:cubicBezTo>
                <a:cubicBezTo>
                  <a:pt x="758632" y="-11095"/>
                  <a:pt x="969451" y="7996"/>
                  <a:pt x="1159517" y="0"/>
                </a:cubicBezTo>
                <a:cubicBezTo>
                  <a:pt x="1349583" y="-7996"/>
                  <a:pt x="1554445" y="4249"/>
                  <a:pt x="1684739" y="0"/>
                </a:cubicBezTo>
                <a:cubicBezTo>
                  <a:pt x="1777713" y="14020"/>
                  <a:pt x="1827300" y="58734"/>
                  <a:pt x="1839705" y="154966"/>
                </a:cubicBezTo>
                <a:cubicBezTo>
                  <a:pt x="1860431" y="472276"/>
                  <a:pt x="1850048" y="667550"/>
                  <a:pt x="1839705" y="817246"/>
                </a:cubicBezTo>
                <a:cubicBezTo>
                  <a:pt x="1829362" y="966942"/>
                  <a:pt x="1833318" y="1210713"/>
                  <a:pt x="1839705" y="1479526"/>
                </a:cubicBezTo>
                <a:cubicBezTo>
                  <a:pt x="1849844" y="1569610"/>
                  <a:pt x="1760586" y="1627325"/>
                  <a:pt x="1684739" y="1634492"/>
                </a:cubicBezTo>
                <a:cubicBezTo>
                  <a:pt x="1489428" y="1657476"/>
                  <a:pt x="1356784" y="1626059"/>
                  <a:pt x="1159517" y="1634492"/>
                </a:cubicBezTo>
                <a:cubicBezTo>
                  <a:pt x="962250" y="1642925"/>
                  <a:pt x="856845" y="1641782"/>
                  <a:pt x="695486" y="1634492"/>
                </a:cubicBezTo>
                <a:cubicBezTo>
                  <a:pt x="534127" y="1627202"/>
                  <a:pt x="351039" y="1656591"/>
                  <a:pt x="154966" y="1634492"/>
                </a:cubicBezTo>
                <a:cubicBezTo>
                  <a:pt x="62986" y="1629075"/>
                  <a:pt x="-2571" y="1558620"/>
                  <a:pt x="0" y="1479526"/>
                </a:cubicBezTo>
                <a:cubicBezTo>
                  <a:pt x="22754" y="1182399"/>
                  <a:pt x="-24670" y="1009470"/>
                  <a:pt x="0" y="804000"/>
                </a:cubicBezTo>
                <a:cubicBezTo>
                  <a:pt x="24670" y="598530"/>
                  <a:pt x="14382" y="346863"/>
                  <a:pt x="0" y="154966"/>
                </a:cubicBezTo>
                <a:close/>
              </a:path>
            </a:pathLst>
          </a:custGeom>
          <a:solidFill>
            <a:srgbClr val="CCA98A"/>
          </a:solidFill>
          <a:ln>
            <a:solidFill>
              <a:srgbClr val="A67548"/>
            </a:solidFill>
            <a:extLst>
              <a:ext uri="{C807C97D-BFC1-408E-A445-0C87EB9F89A2}">
                <ask:lineSketchStyleProps xmlns="" xmlns:ask="http://schemas.microsoft.com/office/drawing/2018/sketchyshapes" sd="3394158371">
                  <a:prstGeom prst="roundRect">
                    <a:avLst>
                      <a:gd name="adj" fmla="val 948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r>
              <a:rPr lang="en-US" altLang="zh-TW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獨一無偶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9D7C7CED-6A20-4E54-A718-130E21D3B8FF}"/>
              </a:ext>
            </a:extLst>
          </p:cNvPr>
          <p:cNvSpPr/>
          <p:nvPr/>
        </p:nvSpPr>
        <p:spPr>
          <a:xfrm>
            <a:off x="2424403" y="1790224"/>
            <a:ext cx="2086637" cy="1563053"/>
          </a:xfrm>
          <a:custGeom>
            <a:avLst/>
            <a:gdLst>
              <a:gd name="connsiteX0" fmla="*/ 0 w 2086637"/>
              <a:gd name="connsiteY0" fmla="*/ 148193 h 1563053"/>
              <a:gd name="connsiteX1" fmla="*/ 148193 w 2086637"/>
              <a:gd name="connsiteY1" fmla="*/ 0 h 1563053"/>
              <a:gd name="connsiteX2" fmla="*/ 727041 w 2086637"/>
              <a:gd name="connsiteY2" fmla="*/ 0 h 1563053"/>
              <a:gd name="connsiteX3" fmla="*/ 1359596 w 2086637"/>
              <a:gd name="connsiteY3" fmla="*/ 0 h 1563053"/>
              <a:gd name="connsiteX4" fmla="*/ 1938444 w 2086637"/>
              <a:gd name="connsiteY4" fmla="*/ 0 h 1563053"/>
              <a:gd name="connsiteX5" fmla="*/ 2086637 w 2086637"/>
              <a:gd name="connsiteY5" fmla="*/ 148193 h 1563053"/>
              <a:gd name="connsiteX6" fmla="*/ 2086637 w 2086637"/>
              <a:gd name="connsiteY6" fmla="*/ 756193 h 1563053"/>
              <a:gd name="connsiteX7" fmla="*/ 2086637 w 2086637"/>
              <a:gd name="connsiteY7" fmla="*/ 1414860 h 1563053"/>
              <a:gd name="connsiteX8" fmla="*/ 1938444 w 2086637"/>
              <a:gd name="connsiteY8" fmla="*/ 1563053 h 1563053"/>
              <a:gd name="connsiteX9" fmla="*/ 1341694 w 2086637"/>
              <a:gd name="connsiteY9" fmla="*/ 1563053 h 1563053"/>
              <a:gd name="connsiteX10" fmla="*/ 780748 w 2086637"/>
              <a:gd name="connsiteY10" fmla="*/ 1563053 h 1563053"/>
              <a:gd name="connsiteX11" fmla="*/ 148193 w 2086637"/>
              <a:gd name="connsiteY11" fmla="*/ 1563053 h 1563053"/>
              <a:gd name="connsiteX12" fmla="*/ 0 w 2086637"/>
              <a:gd name="connsiteY12" fmla="*/ 1414860 h 1563053"/>
              <a:gd name="connsiteX13" fmla="*/ 0 w 2086637"/>
              <a:gd name="connsiteY13" fmla="*/ 794193 h 1563053"/>
              <a:gd name="connsiteX14" fmla="*/ 0 w 2086637"/>
              <a:gd name="connsiteY14" fmla="*/ 148193 h 15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637" h="1563053" fill="none" extrusionOk="0">
                <a:moveTo>
                  <a:pt x="0" y="148193"/>
                </a:moveTo>
                <a:cubicBezTo>
                  <a:pt x="4451" y="61988"/>
                  <a:pt x="48339" y="-8818"/>
                  <a:pt x="148193" y="0"/>
                </a:cubicBezTo>
                <a:cubicBezTo>
                  <a:pt x="268076" y="-7510"/>
                  <a:pt x="570474" y="12418"/>
                  <a:pt x="727041" y="0"/>
                </a:cubicBezTo>
                <a:cubicBezTo>
                  <a:pt x="883608" y="-12418"/>
                  <a:pt x="1203274" y="3713"/>
                  <a:pt x="1359596" y="0"/>
                </a:cubicBezTo>
                <a:cubicBezTo>
                  <a:pt x="1515918" y="-3713"/>
                  <a:pt x="1715479" y="-16563"/>
                  <a:pt x="1938444" y="0"/>
                </a:cubicBezTo>
                <a:cubicBezTo>
                  <a:pt x="2000280" y="-416"/>
                  <a:pt x="2089373" y="67377"/>
                  <a:pt x="2086637" y="148193"/>
                </a:cubicBezTo>
                <a:cubicBezTo>
                  <a:pt x="2085230" y="401684"/>
                  <a:pt x="2101987" y="490175"/>
                  <a:pt x="2086637" y="756193"/>
                </a:cubicBezTo>
                <a:cubicBezTo>
                  <a:pt x="2071287" y="1022211"/>
                  <a:pt x="2063706" y="1275817"/>
                  <a:pt x="2086637" y="1414860"/>
                </a:cubicBezTo>
                <a:cubicBezTo>
                  <a:pt x="2102672" y="1509074"/>
                  <a:pt x="2011739" y="1557012"/>
                  <a:pt x="1938444" y="1563053"/>
                </a:cubicBezTo>
                <a:cubicBezTo>
                  <a:pt x="1660611" y="1567238"/>
                  <a:pt x="1489118" y="1587353"/>
                  <a:pt x="1341694" y="1563053"/>
                </a:cubicBezTo>
                <a:cubicBezTo>
                  <a:pt x="1194270" y="1538754"/>
                  <a:pt x="1018495" y="1569742"/>
                  <a:pt x="780748" y="1563053"/>
                </a:cubicBezTo>
                <a:cubicBezTo>
                  <a:pt x="543001" y="1556364"/>
                  <a:pt x="344669" y="1564638"/>
                  <a:pt x="148193" y="1563053"/>
                </a:cubicBezTo>
                <a:cubicBezTo>
                  <a:pt x="52504" y="1572069"/>
                  <a:pt x="-2032" y="1500207"/>
                  <a:pt x="0" y="1414860"/>
                </a:cubicBezTo>
                <a:cubicBezTo>
                  <a:pt x="-9672" y="1216556"/>
                  <a:pt x="-9529" y="1092555"/>
                  <a:pt x="0" y="794193"/>
                </a:cubicBezTo>
                <a:cubicBezTo>
                  <a:pt x="9529" y="495831"/>
                  <a:pt x="8850" y="322037"/>
                  <a:pt x="0" y="148193"/>
                </a:cubicBezTo>
                <a:close/>
              </a:path>
              <a:path w="2086637" h="1563053" stroke="0" extrusionOk="0">
                <a:moveTo>
                  <a:pt x="0" y="148193"/>
                </a:moveTo>
                <a:cubicBezTo>
                  <a:pt x="9585" y="57689"/>
                  <a:pt x="56726" y="16608"/>
                  <a:pt x="148193" y="0"/>
                </a:cubicBezTo>
                <a:cubicBezTo>
                  <a:pt x="365890" y="16842"/>
                  <a:pt x="558594" y="-15109"/>
                  <a:pt x="709138" y="0"/>
                </a:cubicBezTo>
                <a:cubicBezTo>
                  <a:pt x="859682" y="15109"/>
                  <a:pt x="1093221" y="-19006"/>
                  <a:pt x="1323791" y="0"/>
                </a:cubicBezTo>
                <a:cubicBezTo>
                  <a:pt x="1554361" y="19006"/>
                  <a:pt x="1796967" y="-17648"/>
                  <a:pt x="1938444" y="0"/>
                </a:cubicBezTo>
                <a:cubicBezTo>
                  <a:pt x="2026399" y="11593"/>
                  <a:pt x="2079814" y="60492"/>
                  <a:pt x="2086637" y="148193"/>
                </a:cubicBezTo>
                <a:cubicBezTo>
                  <a:pt x="2085800" y="407490"/>
                  <a:pt x="2058556" y="528625"/>
                  <a:pt x="2086637" y="781527"/>
                </a:cubicBezTo>
                <a:cubicBezTo>
                  <a:pt x="2114718" y="1034429"/>
                  <a:pt x="2073747" y="1241038"/>
                  <a:pt x="2086637" y="1414860"/>
                </a:cubicBezTo>
                <a:cubicBezTo>
                  <a:pt x="2088615" y="1497582"/>
                  <a:pt x="2007365" y="1553540"/>
                  <a:pt x="1938444" y="1563053"/>
                </a:cubicBezTo>
                <a:cubicBezTo>
                  <a:pt x="1710665" y="1552649"/>
                  <a:pt x="1541088" y="1571992"/>
                  <a:pt x="1323791" y="1563053"/>
                </a:cubicBezTo>
                <a:cubicBezTo>
                  <a:pt x="1106494" y="1554114"/>
                  <a:pt x="1019715" y="1587410"/>
                  <a:pt x="780748" y="1563053"/>
                </a:cubicBezTo>
                <a:cubicBezTo>
                  <a:pt x="541781" y="1538696"/>
                  <a:pt x="310035" y="1576172"/>
                  <a:pt x="148193" y="1563053"/>
                </a:cubicBezTo>
                <a:cubicBezTo>
                  <a:pt x="58411" y="1556330"/>
                  <a:pt x="-3889" y="1486888"/>
                  <a:pt x="0" y="1414860"/>
                </a:cubicBezTo>
                <a:cubicBezTo>
                  <a:pt x="1951" y="1120719"/>
                  <a:pt x="23170" y="1063313"/>
                  <a:pt x="0" y="768860"/>
                </a:cubicBezTo>
                <a:cubicBezTo>
                  <a:pt x="-23170" y="474407"/>
                  <a:pt x="10860" y="333077"/>
                  <a:pt x="0" y="148193"/>
                </a:cubicBezTo>
                <a:close/>
              </a:path>
            </a:pathLst>
          </a:custGeom>
          <a:solidFill>
            <a:srgbClr val="CCA98A"/>
          </a:solidFill>
          <a:ln>
            <a:solidFill>
              <a:srgbClr val="A67548"/>
            </a:solidFill>
            <a:extLst>
              <a:ext uri="{C807C97D-BFC1-408E-A445-0C87EB9F89A2}">
                <ask:lineSketchStyleProps xmlns="" xmlns:ask="http://schemas.microsoft.com/office/drawing/2018/sketchyshapes" sd="3394158371">
                  <a:prstGeom prst="roundRect">
                    <a:avLst>
                      <a:gd name="adj" fmla="val 948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天地</a:t>
            </a:r>
            <a: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陰陽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A555FB4C-F7BC-4ED7-BC8F-157BC37324C9}"/>
              </a:ext>
            </a:extLst>
          </p:cNvPr>
          <p:cNvSpPr/>
          <p:nvPr/>
        </p:nvSpPr>
        <p:spPr>
          <a:xfrm>
            <a:off x="4632962" y="1790224"/>
            <a:ext cx="2313993" cy="1563053"/>
          </a:xfrm>
          <a:custGeom>
            <a:avLst/>
            <a:gdLst>
              <a:gd name="connsiteX0" fmla="*/ 0 w 2313993"/>
              <a:gd name="connsiteY0" fmla="*/ 148193 h 1563053"/>
              <a:gd name="connsiteX1" fmla="*/ 148193 w 2313993"/>
              <a:gd name="connsiteY1" fmla="*/ 0 h 1563053"/>
              <a:gd name="connsiteX2" fmla="*/ 800553 w 2313993"/>
              <a:gd name="connsiteY2" fmla="*/ 0 h 1563053"/>
              <a:gd name="connsiteX3" fmla="*/ 1513440 w 2313993"/>
              <a:gd name="connsiteY3" fmla="*/ 0 h 1563053"/>
              <a:gd name="connsiteX4" fmla="*/ 2165800 w 2313993"/>
              <a:gd name="connsiteY4" fmla="*/ 0 h 1563053"/>
              <a:gd name="connsiteX5" fmla="*/ 2313993 w 2313993"/>
              <a:gd name="connsiteY5" fmla="*/ 148193 h 1563053"/>
              <a:gd name="connsiteX6" fmla="*/ 2313993 w 2313993"/>
              <a:gd name="connsiteY6" fmla="*/ 756193 h 1563053"/>
              <a:gd name="connsiteX7" fmla="*/ 2313993 w 2313993"/>
              <a:gd name="connsiteY7" fmla="*/ 1414860 h 1563053"/>
              <a:gd name="connsiteX8" fmla="*/ 2165800 w 2313993"/>
              <a:gd name="connsiteY8" fmla="*/ 1563053 h 1563053"/>
              <a:gd name="connsiteX9" fmla="*/ 1493264 w 2313993"/>
              <a:gd name="connsiteY9" fmla="*/ 1563053 h 1563053"/>
              <a:gd name="connsiteX10" fmla="*/ 861081 w 2313993"/>
              <a:gd name="connsiteY10" fmla="*/ 1563053 h 1563053"/>
              <a:gd name="connsiteX11" fmla="*/ 148193 w 2313993"/>
              <a:gd name="connsiteY11" fmla="*/ 1563053 h 1563053"/>
              <a:gd name="connsiteX12" fmla="*/ 0 w 2313993"/>
              <a:gd name="connsiteY12" fmla="*/ 1414860 h 1563053"/>
              <a:gd name="connsiteX13" fmla="*/ 0 w 2313993"/>
              <a:gd name="connsiteY13" fmla="*/ 794193 h 1563053"/>
              <a:gd name="connsiteX14" fmla="*/ 0 w 2313993"/>
              <a:gd name="connsiteY14" fmla="*/ 148193 h 15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3993" h="1563053" fill="none" extrusionOk="0">
                <a:moveTo>
                  <a:pt x="0" y="148193"/>
                </a:moveTo>
                <a:cubicBezTo>
                  <a:pt x="4451" y="61988"/>
                  <a:pt x="48339" y="-8818"/>
                  <a:pt x="148193" y="0"/>
                </a:cubicBezTo>
                <a:cubicBezTo>
                  <a:pt x="286625" y="-31183"/>
                  <a:pt x="632942" y="-7527"/>
                  <a:pt x="800553" y="0"/>
                </a:cubicBezTo>
                <a:cubicBezTo>
                  <a:pt x="968164" y="7527"/>
                  <a:pt x="1369840" y="16426"/>
                  <a:pt x="1513440" y="0"/>
                </a:cubicBezTo>
                <a:cubicBezTo>
                  <a:pt x="1657040" y="-16426"/>
                  <a:pt x="1967730" y="29794"/>
                  <a:pt x="2165800" y="0"/>
                </a:cubicBezTo>
                <a:cubicBezTo>
                  <a:pt x="2227636" y="-416"/>
                  <a:pt x="2316729" y="67377"/>
                  <a:pt x="2313993" y="148193"/>
                </a:cubicBezTo>
                <a:cubicBezTo>
                  <a:pt x="2312586" y="401684"/>
                  <a:pt x="2329343" y="490175"/>
                  <a:pt x="2313993" y="756193"/>
                </a:cubicBezTo>
                <a:cubicBezTo>
                  <a:pt x="2298643" y="1022211"/>
                  <a:pt x="2291062" y="1275817"/>
                  <a:pt x="2313993" y="1414860"/>
                </a:cubicBezTo>
                <a:cubicBezTo>
                  <a:pt x="2330028" y="1509074"/>
                  <a:pt x="2239095" y="1557012"/>
                  <a:pt x="2165800" y="1563053"/>
                </a:cubicBezTo>
                <a:cubicBezTo>
                  <a:pt x="1997070" y="1582159"/>
                  <a:pt x="1772938" y="1570201"/>
                  <a:pt x="1493264" y="1563053"/>
                </a:cubicBezTo>
                <a:cubicBezTo>
                  <a:pt x="1213590" y="1555905"/>
                  <a:pt x="1158117" y="1585594"/>
                  <a:pt x="861081" y="1563053"/>
                </a:cubicBezTo>
                <a:cubicBezTo>
                  <a:pt x="564045" y="1540512"/>
                  <a:pt x="315779" y="1564780"/>
                  <a:pt x="148193" y="1563053"/>
                </a:cubicBezTo>
                <a:cubicBezTo>
                  <a:pt x="52504" y="1572069"/>
                  <a:pt x="-2032" y="1500207"/>
                  <a:pt x="0" y="1414860"/>
                </a:cubicBezTo>
                <a:cubicBezTo>
                  <a:pt x="-9672" y="1216556"/>
                  <a:pt x="-9529" y="1092555"/>
                  <a:pt x="0" y="794193"/>
                </a:cubicBezTo>
                <a:cubicBezTo>
                  <a:pt x="9529" y="495831"/>
                  <a:pt x="8850" y="322037"/>
                  <a:pt x="0" y="148193"/>
                </a:cubicBezTo>
                <a:close/>
              </a:path>
              <a:path w="2313993" h="1563053" stroke="0" extrusionOk="0">
                <a:moveTo>
                  <a:pt x="0" y="148193"/>
                </a:moveTo>
                <a:cubicBezTo>
                  <a:pt x="9585" y="57689"/>
                  <a:pt x="56726" y="16608"/>
                  <a:pt x="148193" y="0"/>
                </a:cubicBezTo>
                <a:cubicBezTo>
                  <a:pt x="308111" y="-29408"/>
                  <a:pt x="527649" y="12459"/>
                  <a:pt x="780377" y="0"/>
                </a:cubicBezTo>
                <a:cubicBezTo>
                  <a:pt x="1033105" y="-12459"/>
                  <a:pt x="1203674" y="8056"/>
                  <a:pt x="1473088" y="0"/>
                </a:cubicBezTo>
                <a:cubicBezTo>
                  <a:pt x="1742502" y="-8056"/>
                  <a:pt x="1929924" y="23395"/>
                  <a:pt x="2165800" y="0"/>
                </a:cubicBezTo>
                <a:cubicBezTo>
                  <a:pt x="2253755" y="11593"/>
                  <a:pt x="2307170" y="60492"/>
                  <a:pt x="2313993" y="148193"/>
                </a:cubicBezTo>
                <a:cubicBezTo>
                  <a:pt x="2313156" y="407490"/>
                  <a:pt x="2285912" y="528625"/>
                  <a:pt x="2313993" y="781527"/>
                </a:cubicBezTo>
                <a:cubicBezTo>
                  <a:pt x="2342074" y="1034429"/>
                  <a:pt x="2301103" y="1241038"/>
                  <a:pt x="2313993" y="1414860"/>
                </a:cubicBezTo>
                <a:cubicBezTo>
                  <a:pt x="2315971" y="1497582"/>
                  <a:pt x="2234721" y="1553540"/>
                  <a:pt x="2165800" y="1563053"/>
                </a:cubicBezTo>
                <a:cubicBezTo>
                  <a:pt x="1967959" y="1579295"/>
                  <a:pt x="1756828" y="1583208"/>
                  <a:pt x="1473088" y="1563053"/>
                </a:cubicBezTo>
                <a:cubicBezTo>
                  <a:pt x="1189348" y="1542898"/>
                  <a:pt x="1057522" y="1545999"/>
                  <a:pt x="861081" y="1563053"/>
                </a:cubicBezTo>
                <a:cubicBezTo>
                  <a:pt x="664640" y="1580107"/>
                  <a:pt x="413644" y="1554472"/>
                  <a:pt x="148193" y="1563053"/>
                </a:cubicBezTo>
                <a:cubicBezTo>
                  <a:pt x="58411" y="1556330"/>
                  <a:pt x="-3889" y="1486888"/>
                  <a:pt x="0" y="1414860"/>
                </a:cubicBezTo>
                <a:cubicBezTo>
                  <a:pt x="1951" y="1120719"/>
                  <a:pt x="23170" y="1063313"/>
                  <a:pt x="0" y="768860"/>
                </a:cubicBezTo>
                <a:cubicBezTo>
                  <a:pt x="-23170" y="474407"/>
                  <a:pt x="10860" y="333077"/>
                  <a:pt x="0" y="148193"/>
                </a:cubicBezTo>
                <a:close/>
              </a:path>
            </a:pathLst>
          </a:custGeom>
          <a:solidFill>
            <a:srgbClr val="CCA98A"/>
          </a:solidFill>
          <a:ln>
            <a:solidFill>
              <a:srgbClr val="A67548"/>
            </a:solidFill>
            <a:extLst>
              <a:ext uri="{C807C97D-BFC1-408E-A445-0C87EB9F89A2}">
                <ask:lineSketchStyleProps xmlns="" xmlns:ask="http://schemas.microsoft.com/office/drawing/2018/sketchyshapes" sd="3394158371">
                  <a:prstGeom prst="roundRect">
                    <a:avLst>
                      <a:gd name="adj" fmla="val 948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TW" altLang="en-US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陰陽相交</a:t>
            </a:r>
            <a:r>
              <a:rPr lang="en-US" altLang="zh-TW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成和氣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4E9D2FBE-C075-441E-A0EC-BDB9F753F6C8}"/>
              </a:ext>
            </a:extLst>
          </p:cNvPr>
          <p:cNvSpPr/>
          <p:nvPr/>
        </p:nvSpPr>
        <p:spPr>
          <a:xfrm>
            <a:off x="7111484" y="1790224"/>
            <a:ext cx="1118485" cy="1563053"/>
          </a:xfrm>
          <a:custGeom>
            <a:avLst/>
            <a:gdLst>
              <a:gd name="connsiteX0" fmla="*/ 0 w 1118485"/>
              <a:gd name="connsiteY0" fmla="*/ 106044 h 1563053"/>
              <a:gd name="connsiteX1" fmla="*/ 106044 w 1118485"/>
              <a:gd name="connsiteY1" fmla="*/ 0 h 1563053"/>
              <a:gd name="connsiteX2" fmla="*/ 550179 w 1118485"/>
              <a:gd name="connsiteY2" fmla="*/ 0 h 1563053"/>
              <a:gd name="connsiteX3" fmla="*/ 1012441 w 1118485"/>
              <a:gd name="connsiteY3" fmla="*/ 0 h 1563053"/>
              <a:gd name="connsiteX4" fmla="*/ 1118485 w 1118485"/>
              <a:gd name="connsiteY4" fmla="*/ 106044 h 1563053"/>
              <a:gd name="connsiteX5" fmla="*/ 1118485 w 1118485"/>
              <a:gd name="connsiteY5" fmla="*/ 781527 h 1563053"/>
              <a:gd name="connsiteX6" fmla="*/ 1118485 w 1118485"/>
              <a:gd name="connsiteY6" fmla="*/ 1457009 h 1563053"/>
              <a:gd name="connsiteX7" fmla="*/ 1012441 w 1118485"/>
              <a:gd name="connsiteY7" fmla="*/ 1563053 h 1563053"/>
              <a:gd name="connsiteX8" fmla="*/ 568306 w 1118485"/>
              <a:gd name="connsiteY8" fmla="*/ 1563053 h 1563053"/>
              <a:gd name="connsiteX9" fmla="*/ 106044 w 1118485"/>
              <a:gd name="connsiteY9" fmla="*/ 1563053 h 1563053"/>
              <a:gd name="connsiteX10" fmla="*/ 0 w 1118485"/>
              <a:gd name="connsiteY10" fmla="*/ 1457009 h 1563053"/>
              <a:gd name="connsiteX11" fmla="*/ 0 w 1118485"/>
              <a:gd name="connsiteY11" fmla="*/ 808546 h 1563053"/>
              <a:gd name="connsiteX12" fmla="*/ 0 w 1118485"/>
              <a:gd name="connsiteY12" fmla="*/ 106044 h 15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485" h="1563053" fill="none" extrusionOk="0">
                <a:moveTo>
                  <a:pt x="0" y="106044"/>
                </a:moveTo>
                <a:cubicBezTo>
                  <a:pt x="5409" y="53030"/>
                  <a:pt x="40697" y="12759"/>
                  <a:pt x="106044" y="0"/>
                </a:cubicBezTo>
                <a:cubicBezTo>
                  <a:pt x="315984" y="-1664"/>
                  <a:pt x="450644" y="-14410"/>
                  <a:pt x="550179" y="0"/>
                </a:cubicBezTo>
                <a:cubicBezTo>
                  <a:pt x="649714" y="14410"/>
                  <a:pt x="895402" y="-15165"/>
                  <a:pt x="1012441" y="0"/>
                </a:cubicBezTo>
                <a:cubicBezTo>
                  <a:pt x="1075187" y="4861"/>
                  <a:pt x="1119560" y="50589"/>
                  <a:pt x="1118485" y="106044"/>
                </a:cubicBezTo>
                <a:cubicBezTo>
                  <a:pt x="1120516" y="250488"/>
                  <a:pt x="1111848" y="529975"/>
                  <a:pt x="1118485" y="781527"/>
                </a:cubicBezTo>
                <a:cubicBezTo>
                  <a:pt x="1125122" y="1033079"/>
                  <a:pt x="1109516" y="1129644"/>
                  <a:pt x="1118485" y="1457009"/>
                </a:cubicBezTo>
                <a:cubicBezTo>
                  <a:pt x="1123253" y="1517316"/>
                  <a:pt x="1076310" y="1574480"/>
                  <a:pt x="1012441" y="1563053"/>
                </a:cubicBezTo>
                <a:cubicBezTo>
                  <a:pt x="923073" y="1584502"/>
                  <a:pt x="765769" y="1577021"/>
                  <a:pt x="568306" y="1563053"/>
                </a:cubicBezTo>
                <a:cubicBezTo>
                  <a:pt x="370844" y="1549085"/>
                  <a:pt x="322280" y="1585151"/>
                  <a:pt x="106044" y="1563053"/>
                </a:cubicBezTo>
                <a:cubicBezTo>
                  <a:pt x="59557" y="1555168"/>
                  <a:pt x="2860" y="1524261"/>
                  <a:pt x="0" y="1457009"/>
                </a:cubicBezTo>
                <a:cubicBezTo>
                  <a:pt x="2305" y="1180005"/>
                  <a:pt x="-24201" y="1023400"/>
                  <a:pt x="0" y="808546"/>
                </a:cubicBezTo>
                <a:cubicBezTo>
                  <a:pt x="24201" y="593692"/>
                  <a:pt x="12560" y="347849"/>
                  <a:pt x="0" y="106044"/>
                </a:cubicBezTo>
                <a:close/>
              </a:path>
              <a:path w="1118485" h="1563053" stroke="0" extrusionOk="0">
                <a:moveTo>
                  <a:pt x="0" y="106044"/>
                </a:moveTo>
                <a:cubicBezTo>
                  <a:pt x="9274" y="39100"/>
                  <a:pt x="45190" y="3950"/>
                  <a:pt x="106044" y="0"/>
                </a:cubicBezTo>
                <a:cubicBezTo>
                  <a:pt x="255082" y="2398"/>
                  <a:pt x="340331" y="-1960"/>
                  <a:pt x="541115" y="0"/>
                </a:cubicBezTo>
                <a:cubicBezTo>
                  <a:pt x="741899" y="1960"/>
                  <a:pt x="862609" y="10115"/>
                  <a:pt x="1012441" y="0"/>
                </a:cubicBezTo>
                <a:cubicBezTo>
                  <a:pt x="1082688" y="4213"/>
                  <a:pt x="1117653" y="45890"/>
                  <a:pt x="1118485" y="106044"/>
                </a:cubicBezTo>
                <a:cubicBezTo>
                  <a:pt x="1092060" y="291091"/>
                  <a:pt x="1149465" y="492336"/>
                  <a:pt x="1118485" y="768017"/>
                </a:cubicBezTo>
                <a:cubicBezTo>
                  <a:pt x="1087505" y="1043698"/>
                  <a:pt x="1132199" y="1230106"/>
                  <a:pt x="1118485" y="1457009"/>
                </a:cubicBezTo>
                <a:cubicBezTo>
                  <a:pt x="1117135" y="1519900"/>
                  <a:pt x="1068595" y="1566614"/>
                  <a:pt x="1012441" y="1563053"/>
                </a:cubicBezTo>
                <a:cubicBezTo>
                  <a:pt x="791570" y="1554502"/>
                  <a:pt x="748159" y="1556595"/>
                  <a:pt x="568306" y="1563053"/>
                </a:cubicBezTo>
                <a:cubicBezTo>
                  <a:pt x="388454" y="1569511"/>
                  <a:pt x="229809" y="1576945"/>
                  <a:pt x="106044" y="1563053"/>
                </a:cubicBezTo>
                <a:cubicBezTo>
                  <a:pt x="49496" y="1562758"/>
                  <a:pt x="-3316" y="1518707"/>
                  <a:pt x="0" y="1457009"/>
                </a:cubicBezTo>
                <a:cubicBezTo>
                  <a:pt x="-29392" y="1298967"/>
                  <a:pt x="-19783" y="1063809"/>
                  <a:pt x="0" y="808546"/>
                </a:cubicBezTo>
                <a:cubicBezTo>
                  <a:pt x="19783" y="553283"/>
                  <a:pt x="3279" y="426681"/>
                  <a:pt x="0" y="106044"/>
                </a:cubicBezTo>
                <a:close/>
              </a:path>
            </a:pathLst>
          </a:custGeom>
          <a:solidFill>
            <a:srgbClr val="CCA98A"/>
          </a:solidFill>
          <a:ln>
            <a:solidFill>
              <a:srgbClr val="A67548"/>
            </a:solidFill>
            <a:extLst>
              <a:ext uri="{C807C97D-BFC1-408E-A445-0C87EB9F89A2}">
                <ask:lineSketchStyleProps xmlns="" xmlns:ask="http://schemas.microsoft.com/office/drawing/2018/sketchyshapes" sd="3394158371">
                  <a:prstGeom prst="roundRect">
                    <a:avLst>
                      <a:gd name="adj" fmla="val 948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萬物</a:t>
            </a:r>
            <a:r>
              <a:rPr lang="en-US" altLang="zh-TW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</a:p>
        </p:txBody>
      </p:sp>
    </p:spTree>
    <p:extLst>
      <p:ext uri="{BB962C8B-B14F-4D97-AF65-F5344CB8AC3E}">
        <p14:creationId xmlns:p14="http://schemas.microsoft.com/office/powerpoint/2010/main" val="24834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4132E40-6C3C-4A06-AFD3-5C9D0EF128F7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BBE4D0-DAF1-4ADC-86C1-1BDDDB426E48}"/>
              </a:ext>
            </a:extLst>
          </p:cNvPr>
          <p:cNvSpPr/>
          <p:nvPr/>
        </p:nvSpPr>
        <p:spPr>
          <a:xfrm>
            <a:off x="775989" y="1074393"/>
            <a:ext cx="6635005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道生之，德畜之</a:t>
            </a:r>
            <a:r>
              <a:rPr lang="en-US" altLang="zh-TW" sz="30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0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道之尊，德之貴，夫莫之命而常自然。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832138B-82A3-484D-8F3C-D053A80B28ED}"/>
              </a:ext>
            </a:extLst>
          </p:cNvPr>
          <p:cNvSpPr txBox="1"/>
          <p:nvPr/>
        </p:nvSpPr>
        <p:spPr>
          <a:xfrm>
            <a:off x="303552" y="371388"/>
            <a:ext cx="63062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顯現及作用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145164-E0FF-48BC-BE86-20083EF7E308}"/>
              </a:ext>
            </a:extLst>
          </p:cNvPr>
          <p:cNvSpPr/>
          <p:nvPr/>
        </p:nvSpPr>
        <p:spPr>
          <a:xfrm>
            <a:off x="775988" y="2115659"/>
            <a:ext cx="6635005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（第五十一章）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C4CC02-569D-4117-9758-D4E134A4601E}"/>
              </a:ext>
            </a:extLst>
          </p:cNvPr>
          <p:cNvSpPr/>
          <p:nvPr/>
        </p:nvSpPr>
        <p:spPr>
          <a:xfrm>
            <a:off x="775988" y="2921155"/>
            <a:ext cx="7871623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道生成萬物後，須以德來畜養萬物（才能呈現各種形態）。道與德之所以尊崇且珍貴，就是因為它</a:t>
            </a:r>
            <a:r>
              <a:rPr lang="en-US" altLang="zh-TW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不干涉萬物</a:t>
            </a:r>
            <a:r>
              <a:rPr lang="zh-TW" altLang="en-US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，順任萬物的自然呈現。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5FF944C-8C39-451A-A402-727CD8CD74F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5523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44902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寡欲知足、守柔不爭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139206E-CF10-4D21-BE11-BCB2057B8E84}"/>
              </a:ext>
            </a:extLst>
          </p:cNvPr>
          <p:cNvSpPr/>
          <p:nvPr/>
        </p:nvSpPr>
        <p:spPr>
          <a:xfrm>
            <a:off x="297517" y="1060094"/>
            <a:ext cx="8589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過多欲望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會使人心迷亂，</a:t>
            </a:r>
            <a:r>
              <a:rPr lang="zh-TW" altLang="en-US" sz="30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唯有「少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</a:t>
            </a:r>
            <a:r>
              <a:rPr lang="zh-TW" altLang="en-US" sz="30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寡欲」才能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讓內心平靜，進而反璞歸真。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7E30B17-591C-45FE-B12C-7F4C2B454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38" y="2572127"/>
            <a:ext cx="2999885" cy="2369909"/>
          </a:xfrm>
          <a:prstGeom prst="rect">
            <a:avLst/>
          </a:prstGeom>
        </p:spPr>
      </p:pic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AC0A40F3-3FFC-4171-BDF0-2A1A6076F504}"/>
              </a:ext>
            </a:extLst>
          </p:cNvPr>
          <p:cNvSpPr/>
          <p:nvPr/>
        </p:nvSpPr>
        <p:spPr>
          <a:xfrm>
            <a:off x="3391989" y="2363618"/>
            <a:ext cx="4541520" cy="1873552"/>
          </a:xfrm>
          <a:custGeom>
            <a:avLst/>
            <a:gdLst>
              <a:gd name="connsiteX0" fmla="*/ 0 w 4541520"/>
              <a:gd name="connsiteY0" fmla="*/ 312265 h 1873552"/>
              <a:gd name="connsiteX1" fmla="*/ 312265 w 4541520"/>
              <a:gd name="connsiteY1" fmla="*/ 0 h 1873552"/>
              <a:gd name="connsiteX2" fmla="*/ 756920 w 4541520"/>
              <a:gd name="connsiteY2" fmla="*/ 0 h 1873552"/>
              <a:gd name="connsiteX3" fmla="*/ 756920 w 4541520"/>
              <a:gd name="connsiteY3" fmla="*/ 0 h 1873552"/>
              <a:gd name="connsiteX4" fmla="*/ 1290549 w 4541520"/>
              <a:gd name="connsiteY4" fmla="*/ 0 h 1873552"/>
              <a:gd name="connsiteX5" fmla="*/ 1892300 w 4541520"/>
              <a:gd name="connsiteY5" fmla="*/ 0 h 1873552"/>
              <a:gd name="connsiteX6" fmla="*/ 2429800 w 4541520"/>
              <a:gd name="connsiteY6" fmla="*/ 0 h 1873552"/>
              <a:gd name="connsiteX7" fmla="*/ 3037408 w 4541520"/>
              <a:gd name="connsiteY7" fmla="*/ 0 h 1873552"/>
              <a:gd name="connsiteX8" fmla="*/ 3645016 w 4541520"/>
              <a:gd name="connsiteY8" fmla="*/ 0 h 1873552"/>
              <a:gd name="connsiteX9" fmla="*/ 4229255 w 4541520"/>
              <a:gd name="connsiteY9" fmla="*/ 0 h 1873552"/>
              <a:gd name="connsiteX10" fmla="*/ 4541520 w 4541520"/>
              <a:gd name="connsiteY10" fmla="*/ 312265 h 1873552"/>
              <a:gd name="connsiteX11" fmla="*/ 4541520 w 4541520"/>
              <a:gd name="connsiteY11" fmla="*/ 686972 h 1873552"/>
              <a:gd name="connsiteX12" fmla="*/ 4541520 w 4541520"/>
              <a:gd name="connsiteY12" fmla="*/ 1092905 h 1873552"/>
              <a:gd name="connsiteX13" fmla="*/ 4541520 w 4541520"/>
              <a:gd name="connsiteY13" fmla="*/ 1092905 h 1873552"/>
              <a:gd name="connsiteX14" fmla="*/ 4541520 w 4541520"/>
              <a:gd name="connsiteY14" fmla="*/ 1561293 h 1873552"/>
              <a:gd name="connsiteX15" fmla="*/ 4541520 w 4541520"/>
              <a:gd name="connsiteY15" fmla="*/ 1561287 h 1873552"/>
              <a:gd name="connsiteX16" fmla="*/ 4229255 w 4541520"/>
              <a:gd name="connsiteY16" fmla="*/ 1873552 h 1873552"/>
              <a:gd name="connsiteX17" fmla="*/ 3598277 w 4541520"/>
              <a:gd name="connsiteY17" fmla="*/ 1873552 h 1873552"/>
              <a:gd name="connsiteX18" fmla="*/ 3014038 w 4541520"/>
              <a:gd name="connsiteY18" fmla="*/ 1873552 h 1873552"/>
              <a:gd name="connsiteX19" fmla="*/ 2406430 w 4541520"/>
              <a:gd name="connsiteY19" fmla="*/ 1873552 h 1873552"/>
              <a:gd name="connsiteX20" fmla="*/ 1892300 w 4541520"/>
              <a:gd name="connsiteY20" fmla="*/ 1873552 h 1873552"/>
              <a:gd name="connsiteX21" fmla="*/ 1347318 w 4541520"/>
              <a:gd name="connsiteY21" fmla="*/ 1873552 h 1873552"/>
              <a:gd name="connsiteX22" fmla="*/ 756920 w 4541520"/>
              <a:gd name="connsiteY22" fmla="*/ 1873552 h 1873552"/>
              <a:gd name="connsiteX23" fmla="*/ 756920 w 4541520"/>
              <a:gd name="connsiteY23" fmla="*/ 1873552 h 1873552"/>
              <a:gd name="connsiteX24" fmla="*/ 312265 w 4541520"/>
              <a:gd name="connsiteY24" fmla="*/ 1873552 h 1873552"/>
              <a:gd name="connsiteX25" fmla="*/ 0 w 4541520"/>
              <a:gd name="connsiteY25" fmla="*/ 1561287 h 1873552"/>
              <a:gd name="connsiteX26" fmla="*/ 0 w 4541520"/>
              <a:gd name="connsiteY26" fmla="*/ 1561293 h 1873552"/>
              <a:gd name="connsiteX27" fmla="*/ -249965 w 4541520"/>
              <a:gd name="connsiteY27" fmla="*/ 1337023 h 1873552"/>
              <a:gd name="connsiteX28" fmla="*/ 0 w 4541520"/>
              <a:gd name="connsiteY28" fmla="*/ 1092905 h 1873552"/>
              <a:gd name="connsiteX29" fmla="*/ 0 w 4541520"/>
              <a:gd name="connsiteY29" fmla="*/ 710391 h 1873552"/>
              <a:gd name="connsiteX30" fmla="*/ 0 w 4541520"/>
              <a:gd name="connsiteY30" fmla="*/ 312265 h 187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541520" h="1873552" fill="none" extrusionOk="0">
                <a:moveTo>
                  <a:pt x="0" y="312265"/>
                </a:moveTo>
                <a:cubicBezTo>
                  <a:pt x="-33459" y="154124"/>
                  <a:pt x="144888" y="30823"/>
                  <a:pt x="312265" y="0"/>
                </a:cubicBezTo>
                <a:cubicBezTo>
                  <a:pt x="470686" y="8468"/>
                  <a:pt x="553336" y="-14932"/>
                  <a:pt x="756920" y="0"/>
                </a:cubicBezTo>
                <a:lnTo>
                  <a:pt x="756920" y="0"/>
                </a:lnTo>
                <a:cubicBezTo>
                  <a:pt x="877813" y="4214"/>
                  <a:pt x="1100068" y="20879"/>
                  <a:pt x="1290549" y="0"/>
                </a:cubicBezTo>
                <a:cubicBezTo>
                  <a:pt x="1481030" y="-20879"/>
                  <a:pt x="1695869" y="25393"/>
                  <a:pt x="1892300" y="0"/>
                </a:cubicBezTo>
                <a:cubicBezTo>
                  <a:pt x="2013408" y="-6040"/>
                  <a:pt x="2173031" y="-4936"/>
                  <a:pt x="2429800" y="0"/>
                </a:cubicBezTo>
                <a:cubicBezTo>
                  <a:pt x="2686569" y="4936"/>
                  <a:pt x="2851845" y="1122"/>
                  <a:pt x="3037408" y="0"/>
                </a:cubicBezTo>
                <a:cubicBezTo>
                  <a:pt x="3222971" y="-1122"/>
                  <a:pt x="3443742" y="-133"/>
                  <a:pt x="3645016" y="0"/>
                </a:cubicBezTo>
                <a:cubicBezTo>
                  <a:pt x="3846290" y="133"/>
                  <a:pt x="4101288" y="9870"/>
                  <a:pt x="4229255" y="0"/>
                </a:cubicBezTo>
                <a:cubicBezTo>
                  <a:pt x="4393548" y="2592"/>
                  <a:pt x="4526555" y="142940"/>
                  <a:pt x="4541520" y="312265"/>
                </a:cubicBezTo>
                <a:cubicBezTo>
                  <a:pt x="4537525" y="431855"/>
                  <a:pt x="4550417" y="515336"/>
                  <a:pt x="4541520" y="686972"/>
                </a:cubicBezTo>
                <a:cubicBezTo>
                  <a:pt x="4532623" y="858608"/>
                  <a:pt x="4541623" y="951412"/>
                  <a:pt x="4541520" y="1092905"/>
                </a:cubicBezTo>
                <a:lnTo>
                  <a:pt x="4541520" y="1092905"/>
                </a:lnTo>
                <a:cubicBezTo>
                  <a:pt x="4533557" y="1281619"/>
                  <a:pt x="4562907" y="1429762"/>
                  <a:pt x="4541520" y="1561293"/>
                </a:cubicBezTo>
                <a:lnTo>
                  <a:pt x="4541520" y="1561287"/>
                </a:lnTo>
                <a:cubicBezTo>
                  <a:pt x="4530288" y="1709329"/>
                  <a:pt x="4385626" y="1901628"/>
                  <a:pt x="4229255" y="1873552"/>
                </a:cubicBezTo>
                <a:cubicBezTo>
                  <a:pt x="4081306" y="1860997"/>
                  <a:pt x="3858833" y="1864551"/>
                  <a:pt x="3598277" y="1873552"/>
                </a:cubicBezTo>
                <a:cubicBezTo>
                  <a:pt x="3337721" y="1882553"/>
                  <a:pt x="3177336" y="1868159"/>
                  <a:pt x="3014038" y="1873552"/>
                </a:cubicBezTo>
                <a:cubicBezTo>
                  <a:pt x="2850740" y="1878945"/>
                  <a:pt x="2551181" y="1901072"/>
                  <a:pt x="2406430" y="1873552"/>
                </a:cubicBezTo>
                <a:cubicBezTo>
                  <a:pt x="2261679" y="1846032"/>
                  <a:pt x="2067855" y="1853999"/>
                  <a:pt x="1892300" y="1873552"/>
                </a:cubicBezTo>
                <a:cubicBezTo>
                  <a:pt x="1706885" y="1863326"/>
                  <a:pt x="1583297" y="1877733"/>
                  <a:pt x="1347318" y="1873552"/>
                </a:cubicBezTo>
                <a:cubicBezTo>
                  <a:pt x="1111339" y="1869371"/>
                  <a:pt x="1015704" y="1860410"/>
                  <a:pt x="756920" y="1873552"/>
                </a:cubicBezTo>
                <a:lnTo>
                  <a:pt x="756920" y="1873552"/>
                </a:lnTo>
                <a:cubicBezTo>
                  <a:pt x="561862" y="1863027"/>
                  <a:pt x="529109" y="1886722"/>
                  <a:pt x="312265" y="1873552"/>
                </a:cubicBezTo>
                <a:cubicBezTo>
                  <a:pt x="128238" y="1881585"/>
                  <a:pt x="28296" y="1766139"/>
                  <a:pt x="0" y="1561287"/>
                </a:cubicBezTo>
                <a:lnTo>
                  <a:pt x="0" y="1561293"/>
                </a:lnTo>
                <a:cubicBezTo>
                  <a:pt x="-105851" y="1445246"/>
                  <a:pt x="-142486" y="1420127"/>
                  <a:pt x="-249965" y="1337023"/>
                </a:cubicBezTo>
                <a:cubicBezTo>
                  <a:pt x="-205449" y="1275075"/>
                  <a:pt x="-104136" y="1184350"/>
                  <a:pt x="0" y="1092905"/>
                </a:cubicBezTo>
                <a:cubicBezTo>
                  <a:pt x="5105" y="1009990"/>
                  <a:pt x="-2834" y="874421"/>
                  <a:pt x="0" y="710391"/>
                </a:cubicBezTo>
                <a:cubicBezTo>
                  <a:pt x="2834" y="546361"/>
                  <a:pt x="4827" y="447347"/>
                  <a:pt x="0" y="312265"/>
                </a:cubicBezTo>
                <a:close/>
              </a:path>
              <a:path w="4541520" h="1873552" stroke="0" extrusionOk="0">
                <a:moveTo>
                  <a:pt x="0" y="312265"/>
                </a:moveTo>
                <a:cubicBezTo>
                  <a:pt x="7013" y="122204"/>
                  <a:pt x="134678" y="551"/>
                  <a:pt x="312265" y="0"/>
                </a:cubicBezTo>
                <a:cubicBezTo>
                  <a:pt x="511259" y="-7953"/>
                  <a:pt x="576887" y="-2962"/>
                  <a:pt x="756920" y="0"/>
                </a:cubicBezTo>
                <a:lnTo>
                  <a:pt x="756920" y="0"/>
                </a:lnTo>
                <a:cubicBezTo>
                  <a:pt x="963462" y="-21540"/>
                  <a:pt x="1160249" y="-27637"/>
                  <a:pt x="1347318" y="0"/>
                </a:cubicBezTo>
                <a:cubicBezTo>
                  <a:pt x="1534387" y="27637"/>
                  <a:pt x="1627163" y="-20663"/>
                  <a:pt x="1892300" y="0"/>
                </a:cubicBezTo>
                <a:cubicBezTo>
                  <a:pt x="2053682" y="9259"/>
                  <a:pt x="2192196" y="-8909"/>
                  <a:pt x="2406430" y="0"/>
                </a:cubicBezTo>
                <a:cubicBezTo>
                  <a:pt x="2620664" y="8909"/>
                  <a:pt x="2717240" y="-25474"/>
                  <a:pt x="2967299" y="0"/>
                </a:cubicBezTo>
                <a:cubicBezTo>
                  <a:pt x="3217358" y="25474"/>
                  <a:pt x="3369523" y="-6814"/>
                  <a:pt x="3574908" y="0"/>
                </a:cubicBezTo>
                <a:cubicBezTo>
                  <a:pt x="3780293" y="6814"/>
                  <a:pt x="4054130" y="16215"/>
                  <a:pt x="4229255" y="0"/>
                </a:cubicBezTo>
                <a:cubicBezTo>
                  <a:pt x="4394732" y="-27054"/>
                  <a:pt x="4525091" y="179325"/>
                  <a:pt x="4541520" y="312265"/>
                </a:cubicBezTo>
                <a:cubicBezTo>
                  <a:pt x="4542323" y="465609"/>
                  <a:pt x="4526312" y="591489"/>
                  <a:pt x="4541520" y="718198"/>
                </a:cubicBezTo>
                <a:cubicBezTo>
                  <a:pt x="4556728" y="844907"/>
                  <a:pt x="4536453" y="951498"/>
                  <a:pt x="4541520" y="1092905"/>
                </a:cubicBezTo>
                <a:lnTo>
                  <a:pt x="4541520" y="1092905"/>
                </a:lnTo>
                <a:cubicBezTo>
                  <a:pt x="4537663" y="1319583"/>
                  <a:pt x="4545451" y="1436835"/>
                  <a:pt x="4541520" y="1561293"/>
                </a:cubicBezTo>
                <a:lnTo>
                  <a:pt x="4541520" y="1561287"/>
                </a:lnTo>
                <a:cubicBezTo>
                  <a:pt x="4504721" y="1713145"/>
                  <a:pt x="4386381" y="1895439"/>
                  <a:pt x="4229255" y="1873552"/>
                </a:cubicBezTo>
                <a:cubicBezTo>
                  <a:pt x="4035877" y="1876184"/>
                  <a:pt x="3728185" y="1846229"/>
                  <a:pt x="3598277" y="1873552"/>
                </a:cubicBezTo>
                <a:cubicBezTo>
                  <a:pt x="3468369" y="1900875"/>
                  <a:pt x="3236462" y="1885674"/>
                  <a:pt x="3060778" y="1873552"/>
                </a:cubicBezTo>
                <a:cubicBezTo>
                  <a:pt x="2885094" y="1861430"/>
                  <a:pt x="2701955" y="1869155"/>
                  <a:pt x="2523278" y="1873552"/>
                </a:cubicBezTo>
                <a:cubicBezTo>
                  <a:pt x="2344601" y="1877949"/>
                  <a:pt x="2146154" y="1897661"/>
                  <a:pt x="1892300" y="1873552"/>
                </a:cubicBezTo>
                <a:cubicBezTo>
                  <a:pt x="1722179" y="1861994"/>
                  <a:pt x="1479642" y="1851625"/>
                  <a:pt x="1313256" y="1873552"/>
                </a:cubicBezTo>
                <a:cubicBezTo>
                  <a:pt x="1146870" y="1895479"/>
                  <a:pt x="1032312" y="1862688"/>
                  <a:pt x="756920" y="1873552"/>
                </a:cubicBezTo>
                <a:lnTo>
                  <a:pt x="756920" y="1873552"/>
                </a:lnTo>
                <a:cubicBezTo>
                  <a:pt x="597404" y="1858095"/>
                  <a:pt x="504214" y="1891649"/>
                  <a:pt x="312265" y="1873552"/>
                </a:cubicBezTo>
                <a:cubicBezTo>
                  <a:pt x="136530" y="1896740"/>
                  <a:pt x="-11717" y="1768303"/>
                  <a:pt x="0" y="1561287"/>
                </a:cubicBezTo>
                <a:lnTo>
                  <a:pt x="0" y="1561293"/>
                </a:lnTo>
                <a:cubicBezTo>
                  <a:pt x="-104138" y="1454911"/>
                  <a:pt x="-175765" y="1388312"/>
                  <a:pt x="-249965" y="1337023"/>
                </a:cubicBezTo>
                <a:cubicBezTo>
                  <a:pt x="-164714" y="1255676"/>
                  <a:pt x="-106346" y="1178265"/>
                  <a:pt x="0" y="1092905"/>
                </a:cubicBezTo>
                <a:cubicBezTo>
                  <a:pt x="-10506" y="973471"/>
                  <a:pt x="1952" y="811103"/>
                  <a:pt x="0" y="726004"/>
                </a:cubicBezTo>
                <a:cubicBezTo>
                  <a:pt x="-1952" y="640905"/>
                  <a:pt x="-4815" y="456825"/>
                  <a:pt x="0" y="312265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wedgeRoundRectCallout">
                    <a:avLst>
                      <a:gd name="adj1" fmla="val -55504"/>
                      <a:gd name="adj2" fmla="val 2136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99C89BF-C9E0-4486-9EB3-87F845F2EB1C}"/>
              </a:ext>
            </a:extLst>
          </p:cNvPr>
          <p:cNvGrpSpPr/>
          <p:nvPr/>
        </p:nvGrpSpPr>
        <p:grpSpPr>
          <a:xfrm>
            <a:off x="3653374" y="2459487"/>
            <a:ext cx="4062420" cy="1681813"/>
            <a:chOff x="3013294" y="2571750"/>
            <a:chExt cx="4062420" cy="168181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1CB09-E7EF-4CBB-BF72-F19CFDBAC53D}"/>
                </a:ext>
              </a:extLst>
            </p:cNvPr>
            <p:cNvSpPr/>
            <p:nvPr/>
          </p:nvSpPr>
          <p:spPr>
            <a:xfrm>
              <a:off x="3013295" y="2571750"/>
              <a:ext cx="4062419" cy="59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20000"/>
                </a:lnSpc>
                <a:spcBef>
                  <a:spcPts val="600"/>
                </a:spcBef>
              </a:pPr>
              <a:r>
                <a:rPr lang="zh-TW" altLang="en-US" sz="30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老子以水的特質為喻：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C508BE3-9053-402C-84C7-311FFADB46E5}"/>
                </a:ext>
              </a:extLst>
            </p:cNvPr>
            <p:cNvSpPr/>
            <p:nvPr/>
          </p:nvSpPr>
          <p:spPr>
            <a:xfrm>
              <a:off x="3013294" y="3160956"/>
              <a:ext cx="4062419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8000" indent="-288000">
                <a:spcBef>
                  <a:spcPts val="600"/>
                </a:spcBef>
                <a:buFont typeface="Arial" panose="020B0604020202020204" pitchFamily="34" charset="0"/>
                <a:buChar char="•"/>
                <a:tabLst>
                  <a:tab pos="1616075" algn="l"/>
                </a:tabLst>
              </a:pPr>
              <a:r>
                <a:rPr lang="zh-TW" altLang="en-US" sz="30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柔   →</a:t>
              </a:r>
              <a:r>
                <a:rPr lang="en-US" altLang="zh-TW" sz="30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</a:t>
              </a:r>
              <a:r>
                <a:rPr lang="zh-TW" altLang="en-US" sz="30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柔能勝剛</a:t>
              </a:r>
            </a:p>
            <a:p>
              <a:pPr marL="288000" indent="-288000">
                <a:spcBef>
                  <a:spcPts val="600"/>
                </a:spcBef>
                <a:buClr>
                  <a:schemeClr val="tx1">
                    <a:lumMod val="95000"/>
                    <a:lumOff val="5000"/>
                  </a:schemeClr>
                </a:buClr>
                <a:buFont typeface="Arial" panose="020B0604020202020204" pitchFamily="34" charset="0"/>
                <a:buChar char="•"/>
                <a:tabLst>
                  <a:tab pos="1524000" algn="l"/>
                </a:tabLst>
              </a:pPr>
              <a:r>
                <a:rPr lang="zh-TW" altLang="en-US" sz="3000" b="1" spc="-8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不爭</a:t>
              </a:r>
              <a:r>
                <a:rPr lang="zh-TW" altLang="en-US" sz="3000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→ 不會招致怨尤</a:t>
              </a:r>
            </a:p>
          </p:txBody>
        </p:sp>
      </p:grpSp>
      <p:sp>
        <p:nvSpPr>
          <p:cNvPr id="12" name="矩形 11">
            <a:hlinkClick r:id="rId6" action="ppaction://hlinksldjump"/>
            <a:extLst>
              <a:ext uri="{FF2B5EF4-FFF2-40B4-BE49-F238E27FC236}">
                <a16:creationId xmlns:a16="http://schemas.microsoft.com/office/drawing/2014/main" id="{7ABF11AB-7D2B-4225-A84B-18C275F42009}"/>
              </a:ext>
            </a:extLst>
          </p:cNvPr>
          <p:cNvSpPr/>
          <p:nvPr/>
        </p:nvSpPr>
        <p:spPr>
          <a:xfrm>
            <a:off x="351698" y="1146233"/>
            <a:ext cx="1548000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 descr="一張含有 鏡 的圖片&#10;&#10;自動產生的描述">
            <a:hlinkClick r:id="rId6" action="ppaction://hlinksldjump"/>
            <a:extLst>
              <a:ext uri="{FF2B5EF4-FFF2-40B4-BE49-F238E27FC236}">
                <a16:creationId xmlns:a16="http://schemas.microsoft.com/office/drawing/2014/main" id="{15DAA0FA-BA8B-425E-8133-E118762713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1786960" y="1484052"/>
            <a:ext cx="199767" cy="270993"/>
          </a:xfrm>
          <a:prstGeom prst="rect">
            <a:avLst/>
          </a:prstGeom>
        </p:spPr>
      </p:pic>
      <p:sp>
        <p:nvSpPr>
          <p:cNvPr id="20" name="矩形 19">
            <a:hlinkClick r:id="rId8" action="ppaction://hlinksldjump"/>
            <a:extLst>
              <a:ext uri="{FF2B5EF4-FFF2-40B4-BE49-F238E27FC236}">
                <a16:creationId xmlns:a16="http://schemas.microsoft.com/office/drawing/2014/main" id="{7ABF11AB-7D2B-4225-A84B-18C275F42009}"/>
              </a:ext>
            </a:extLst>
          </p:cNvPr>
          <p:cNvSpPr/>
          <p:nvPr/>
        </p:nvSpPr>
        <p:spPr>
          <a:xfrm>
            <a:off x="3992334" y="3625456"/>
            <a:ext cx="828000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 descr="一張含有 鏡 的圖片&#10;&#10;自動產生的描述">
            <a:hlinkClick r:id="rId8" action="ppaction://hlinksldjump"/>
            <a:extLst>
              <a:ext uri="{FF2B5EF4-FFF2-40B4-BE49-F238E27FC236}">
                <a16:creationId xmlns:a16="http://schemas.microsoft.com/office/drawing/2014/main" id="{15DAA0FA-BA8B-425E-8133-E118762713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702301" y="3936792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4132E40-6C3C-4A06-AFD3-5C9D0EF128F7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BBE4D0-DAF1-4ADC-86C1-1BDDDB426E48}"/>
              </a:ext>
            </a:extLst>
          </p:cNvPr>
          <p:cNvSpPr/>
          <p:nvPr/>
        </p:nvSpPr>
        <p:spPr>
          <a:xfrm>
            <a:off x="775989" y="1074393"/>
            <a:ext cx="7645200" cy="1153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五色令人目盲，五音令人耳聾，五味令人口爽。馳騁田獵，令人心發狂；難得之貨，令人行妨。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832138B-82A3-484D-8F3C-D053A80B28ED}"/>
              </a:ext>
            </a:extLst>
          </p:cNvPr>
          <p:cNvSpPr txBox="1"/>
          <p:nvPr/>
        </p:nvSpPr>
        <p:spPr>
          <a:xfrm>
            <a:off x="303552" y="371388"/>
            <a:ext cx="63062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過多慾望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145164-E0FF-48BC-BE86-20083EF7E308}"/>
              </a:ext>
            </a:extLst>
          </p:cNvPr>
          <p:cNvSpPr/>
          <p:nvPr/>
        </p:nvSpPr>
        <p:spPr>
          <a:xfrm>
            <a:off x="775988" y="2115659"/>
            <a:ext cx="7871623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（第十二章）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C4CC02-569D-4117-9758-D4E134A4601E}"/>
              </a:ext>
            </a:extLst>
          </p:cNvPr>
          <p:cNvSpPr/>
          <p:nvPr/>
        </p:nvSpPr>
        <p:spPr>
          <a:xfrm>
            <a:off x="775988" y="2921155"/>
            <a:ext cx="7871623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各種視、聽、味覺的享受，雖然會吸引人們的注意，但過多的感官刺激會使之疲乏，以致混淆甚至失去感受力。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F5B7A2D-7010-4834-B358-B0E436FA17B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700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4132E40-6C3C-4A06-AFD3-5C9D0EF128F7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BBE4D0-DAF1-4ADC-86C1-1BDDDB426E48}"/>
              </a:ext>
            </a:extLst>
          </p:cNvPr>
          <p:cNvSpPr/>
          <p:nvPr/>
        </p:nvSpPr>
        <p:spPr>
          <a:xfrm>
            <a:off x="775989" y="1074393"/>
            <a:ext cx="7645200" cy="59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夫唯不爭，故天下莫能與之爭。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832138B-82A3-484D-8F3C-D053A80B28ED}"/>
              </a:ext>
            </a:extLst>
          </p:cNvPr>
          <p:cNvSpPr txBox="1"/>
          <p:nvPr/>
        </p:nvSpPr>
        <p:spPr>
          <a:xfrm>
            <a:off x="303552" y="371388"/>
            <a:ext cx="63062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不爭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145164-E0FF-48BC-BE86-20083EF7E308}"/>
              </a:ext>
            </a:extLst>
          </p:cNvPr>
          <p:cNvSpPr/>
          <p:nvPr/>
        </p:nvSpPr>
        <p:spPr>
          <a:xfrm>
            <a:off x="775988" y="1659755"/>
            <a:ext cx="7871623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（第二十二章）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C4CC02-569D-4117-9758-D4E134A4601E}"/>
              </a:ext>
            </a:extLst>
          </p:cNvPr>
          <p:cNvSpPr/>
          <p:nvPr/>
        </p:nvSpPr>
        <p:spPr>
          <a:xfrm>
            <a:off x="775988" y="2472388"/>
            <a:ext cx="7871623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老子認為人一旦有所爭，必會與他人為敵，也會有怨尤。唯有「不爭」，才能容納天下，否則與天下人為敵，又怎能成為天下人之主？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F5B7A2D-7010-4834-B358-B0E436FA17B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321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44902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無為而治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2C6E2D9-BA15-4685-8820-1E4268D7EB3C}"/>
              </a:ext>
            </a:extLst>
          </p:cNvPr>
          <p:cNvSpPr/>
          <p:nvPr/>
        </p:nvSpPr>
        <p:spPr>
          <a:xfrm>
            <a:off x="318789" y="1113582"/>
            <a:ext cx="7916453" cy="30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認為禮法是外在形式，會傷害人民生命與自由，所以主張「無為」，希望君主不妄為，人民也才能不受干擾，自在生活。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「無為」並不是什麼都不做，而是不妄為，也就是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順物之自然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的意思。</a:t>
            </a:r>
          </a:p>
        </p:txBody>
      </p:sp>
    </p:spTree>
    <p:extLst>
      <p:ext uri="{BB962C8B-B14F-4D97-AF65-F5344CB8AC3E}">
        <p14:creationId xmlns:p14="http://schemas.microsoft.com/office/powerpoint/2010/main" val="207349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44902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老子理想的國家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2C6E2D9-BA15-4685-8820-1E4268D7EB3C}"/>
              </a:ext>
            </a:extLst>
          </p:cNvPr>
          <p:cNvSpPr/>
          <p:nvPr/>
        </p:nvSpPr>
        <p:spPr>
          <a:xfrm>
            <a:off x="318789" y="1113582"/>
            <a:ext cx="7916453" cy="30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國土小、人民少，無需聖明君主及強而有力的政府組織。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只要每個人有純良的修養，政府便不需「治理」人民，也不需兵制、重賦。當公權力對人民的影響降至最低，人民便能自在的生活。</a:t>
            </a:r>
          </a:p>
        </p:txBody>
      </p:sp>
    </p:spTree>
    <p:extLst>
      <p:ext uri="{BB962C8B-B14F-4D97-AF65-F5344CB8AC3E}">
        <p14:creationId xmlns:p14="http://schemas.microsoft.com/office/powerpoint/2010/main" val="24103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橢圓 14">
            <a:extLst>
              <a:ext uri="{FF2B5EF4-FFF2-40B4-BE49-F238E27FC236}">
                <a16:creationId xmlns:a16="http://schemas.microsoft.com/office/drawing/2014/main" id="{AF23F960-9224-4249-AB12-4D418DD41468}"/>
              </a:ext>
            </a:extLst>
          </p:cNvPr>
          <p:cNvSpPr/>
          <p:nvPr/>
        </p:nvSpPr>
        <p:spPr>
          <a:xfrm>
            <a:off x="2831502" y="1947334"/>
            <a:ext cx="2226234" cy="2226234"/>
          </a:xfrm>
          <a:prstGeom prst="ellipse">
            <a:avLst/>
          </a:prstGeom>
          <a:solidFill>
            <a:srgbClr val="F8F3EE"/>
          </a:solidFill>
          <a:ln w="9525">
            <a:solidFill>
              <a:srgbClr val="E9D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3554E4A-ACB0-45E4-9793-18902DA13701}"/>
              </a:ext>
            </a:extLst>
          </p:cNvPr>
          <p:cNvSpPr txBox="1"/>
          <p:nvPr/>
        </p:nvSpPr>
        <p:spPr>
          <a:xfrm>
            <a:off x="351697" y="391708"/>
            <a:ext cx="4496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前言：關於道家思想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F542A9-4F1D-4A39-A0DB-3BD6C3B71530}"/>
              </a:ext>
            </a:extLst>
          </p:cNvPr>
          <p:cNvSpPr/>
          <p:nvPr/>
        </p:nvSpPr>
        <p:spPr>
          <a:xfrm>
            <a:off x="351700" y="1124369"/>
            <a:ext cx="830897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戰國中期已在各地</a:t>
            </a:r>
            <a:r>
              <a:rPr lang="zh-TW" altLang="en-US" sz="30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流傳。</a:t>
            </a:r>
            <a:endParaRPr lang="zh-TW" altLang="en-US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代表人物：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CC5CB88-8944-4949-90DE-D855A69DD82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6A052B43-E31C-4BB5-9AA3-5D8FB65B50CF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258D0C6-01F5-4ED7-8596-2DF0116AF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08" y="2038465"/>
            <a:ext cx="1800000" cy="1800000"/>
          </a:xfrm>
          <a:prstGeom prst="rect">
            <a:avLst/>
          </a:prstGeom>
        </p:spPr>
      </p:pic>
      <p:pic>
        <p:nvPicPr>
          <p:cNvPr id="3" name="圖片 2" descr="一張含有 盒子, 室內, 坐, 桌 的圖片&#10;&#10;自動產生的描述">
            <a:extLst>
              <a:ext uri="{FF2B5EF4-FFF2-40B4-BE49-F238E27FC236}">
                <a16:creationId xmlns:a16="http://schemas.microsoft.com/office/drawing/2014/main" id="{90BCEB73-F07C-4381-B8C3-50589A5BD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62" y="3523450"/>
            <a:ext cx="2275114" cy="932797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01D4BE85-AE2F-4929-BF7C-68AE0809BA79}"/>
              </a:ext>
            </a:extLst>
          </p:cNvPr>
          <p:cNvSpPr txBox="1"/>
          <p:nvPr/>
        </p:nvSpPr>
        <p:spPr>
          <a:xfrm>
            <a:off x="2807063" y="3742403"/>
            <a:ext cx="227511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 聃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3793A74-E4D1-420C-AFF9-4FFBC1E274BF}"/>
              </a:ext>
            </a:extLst>
          </p:cNvPr>
          <p:cNvGrpSpPr/>
          <p:nvPr/>
        </p:nvGrpSpPr>
        <p:grpSpPr>
          <a:xfrm>
            <a:off x="5721648" y="1947334"/>
            <a:ext cx="2275114" cy="2508912"/>
            <a:chOff x="5721648" y="1947334"/>
            <a:chExt cx="2275114" cy="2508912"/>
          </a:xfrm>
        </p:grpSpPr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9686B651-44DA-496D-B2E2-DE09B8DEBBC3}"/>
                </a:ext>
              </a:extLst>
            </p:cNvPr>
            <p:cNvSpPr/>
            <p:nvPr/>
          </p:nvSpPr>
          <p:spPr>
            <a:xfrm>
              <a:off x="5746088" y="1947334"/>
              <a:ext cx="2226234" cy="2226234"/>
            </a:xfrm>
            <a:prstGeom prst="ellipse">
              <a:avLst/>
            </a:prstGeom>
            <a:solidFill>
              <a:srgbClr val="F8F3EE"/>
            </a:solidFill>
            <a:ln w="9525">
              <a:solidFill>
                <a:srgbClr val="E9D7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EE9FF17-3252-4871-B367-59D5A1A90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205" y="2038465"/>
              <a:ext cx="1656000" cy="1800000"/>
            </a:xfrm>
            <a:prstGeom prst="rect">
              <a:avLst/>
            </a:prstGeom>
          </p:spPr>
        </p:pic>
        <p:pic>
          <p:nvPicPr>
            <p:cNvPr id="12" name="圖片 11" descr="一張含有 盒子, 室內, 坐, 桌 的圖片&#10;&#10;自動產生的描述">
              <a:extLst>
                <a:ext uri="{FF2B5EF4-FFF2-40B4-BE49-F238E27FC236}">
                  <a16:creationId xmlns:a16="http://schemas.microsoft.com/office/drawing/2014/main" id="{49D3AFBD-8BA7-4EE2-88EB-D97E54A14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648" y="3523449"/>
              <a:ext cx="2275114" cy="932797"/>
            </a:xfrm>
            <a:prstGeom prst="rect">
              <a:avLst/>
            </a:prstGeom>
          </p:spPr>
        </p:pic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9EF6ED58-EC2A-4BE3-8D78-93BD22478336}"/>
                </a:ext>
              </a:extLst>
            </p:cNvPr>
            <p:cNvSpPr txBox="1"/>
            <p:nvPr/>
          </p:nvSpPr>
          <p:spPr>
            <a:xfrm>
              <a:off x="5721648" y="3742402"/>
              <a:ext cx="2275114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莊 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3">
            <a:extLst>
              <a:ext uri="{FF2B5EF4-FFF2-40B4-BE49-F238E27FC236}">
                <a16:creationId xmlns:a16="http://schemas.microsoft.com/office/drawing/2014/main" id="{B5A66139-7C6C-4EDF-B428-2A2F2CA7F00C}"/>
              </a:ext>
            </a:extLst>
          </p:cNvPr>
          <p:cNvSpPr/>
          <p:nvPr/>
        </p:nvSpPr>
        <p:spPr>
          <a:xfrm>
            <a:off x="986018" y="3996866"/>
            <a:ext cx="7249224" cy="782582"/>
          </a:xfrm>
          <a:custGeom>
            <a:avLst/>
            <a:gdLst>
              <a:gd name="connsiteX0" fmla="*/ 0 w 7249224"/>
              <a:gd name="connsiteY0" fmla="*/ 130433 h 782582"/>
              <a:gd name="connsiteX1" fmla="*/ 130433 w 7249224"/>
              <a:gd name="connsiteY1" fmla="*/ 0 h 782582"/>
              <a:gd name="connsiteX2" fmla="*/ 619618 w 7249224"/>
              <a:gd name="connsiteY2" fmla="*/ 0 h 782582"/>
              <a:gd name="connsiteX3" fmla="*/ 1178687 w 7249224"/>
              <a:gd name="connsiteY3" fmla="*/ 0 h 782582"/>
              <a:gd name="connsiteX4" fmla="*/ 1737755 w 7249224"/>
              <a:gd name="connsiteY4" fmla="*/ 0 h 782582"/>
              <a:gd name="connsiteX5" fmla="*/ 2436591 w 7249224"/>
              <a:gd name="connsiteY5" fmla="*/ 0 h 782582"/>
              <a:gd name="connsiteX6" fmla="*/ 2925776 w 7249224"/>
              <a:gd name="connsiteY6" fmla="*/ 0 h 782582"/>
              <a:gd name="connsiteX7" fmla="*/ 3414961 w 7249224"/>
              <a:gd name="connsiteY7" fmla="*/ 0 h 782582"/>
              <a:gd name="connsiteX8" fmla="*/ 4183681 w 7249224"/>
              <a:gd name="connsiteY8" fmla="*/ 0 h 782582"/>
              <a:gd name="connsiteX9" fmla="*/ 4742749 w 7249224"/>
              <a:gd name="connsiteY9" fmla="*/ 0 h 782582"/>
              <a:gd name="connsiteX10" fmla="*/ 5511469 w 7249224"/>
              <a:gd name="connsiteY10" fmla="*/ 0 h 782582"/>
              <a:gd name="connsiteX11" fmla="*/ 6350072 w 7249224"/>
              <a:gd name="connsiteY11" fmla="*/ 0 h 782582"/>
              <a:gd name="connsiteX12" fmla="*/ 7118791 w 7249224"/>
              <a:gd name="connsiteY12" fmla="*/ 0 h 782582"/>
              <a:gd name="connsiteX13" fmla="*/ 7249224 w 7249224"/>
              <a:gd name="connsiteY13" fmla="*/ 130433 h 782582"/>
              <a:gd name="connsiteX14" fmla="*/ 7249224 w 7249224"/>
              <a:gd name="connsiteY14" fmla="*/ 652149 h 782582"/>
              <a:gd name="connsiteX15" fmla="*/ 7118791 w 7249224"/>
              <a:gd name="connsiteY15" fmla="*/ 782582 h 782582"/>
              <a:gd name="connsiteX16" fmla="*/ 6629606 w 7249224"/>
              <a:gd name="connsiteY16" fmla="*/ 782582 h 782582"/>
              <a:gd name="connsiteX17" fmla="*/ 6140421 w 7249224"/>
              <a:gd name="connsiteY17" fmla="*/ 782582 h 782582"/>
              <a:gd name="connsiteX18" fmla="*/ 5371702 w 7249224"/>
              <a:gd name="connsiteY18" fmla="*/ 782582 h 782582"/>
              <a:gd name="connsiteX19" fmla="*/ 4602982 w 7249224"/>
              <a:gd name="connsiteY19" fmla="*/ 782582 h 782582"/>
              <a:gd name="connsiteX20" fmla="*/ 3974030 w 7249224"/>
              <a:gd name="connsiteY20" fmla="*/ 782582 h 782582"/>
              <a:gd name="connsiteX21" fmla="*/ 3205311 w 7249224"/>
              <a:gd name="connsiteY21" fmla="*/ 782582 h 782582"/>
              <a:gd name="connsiteX22" fmla="*/ 2436591 w 7249224"/>
              <a:gd name="connsiteY22" fmla="*/ 782582 h 782582"/>
              <a:gd name="connsiteX23" fmla="*/ 1877523 w 7249224"/>
              <a:gd name="connsiteY23" fmla="*/ 782582 h 782582"/>
              <a:gd name="connsiteX24" fmla="*/ 1318454 w 7249224"/>
              <a:gd name="connsiteY24" fmla="*/ 782582 h 782582"/>
              <a:gd name="connsiteX25" fmla="*/ 130433 w 7249224"/>
              <a:gd name="connsiteY25" fmla="*/ 782582 h 782582"/>
              <a:gd name="connsiteX26" fmla="*/ 0 w 7249224"/>
              <a:gd name="connsiteY26" fmla="*/ 652149 h 782582"/>
              <a:gd name="connsiteX27" fmla="*/ 0 w 7249224"/>
              <a:gd name="connsiteY27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49224" h="782582" fill="none" extrusionOk="0">
                <a:moveTo>
                  <a:pt x="0" y="130433"/>
                </a:moveTo>
                <a:cubicBezTo>
                  <a:pt x="-15763" y="66830"/>
                  <a:pt x="55409" y="-2268"/>
                  <a:pt x="130433" y="0"/>
                </a:cubicBezTo>
                <a:cubicBezTo>
                  <a:pt x="293078" y="-18700"/>
                  <a:pt x="512950" y="16065"/>
                  <a:pt x="619618" y="0"/>
                </a:cubicBezTo>
                <a:cubicBezTo>
                  <a:pt x="726286" y="-16065"/>
                  <a:pt x="974454" y="24808"/>
                  <a:pt x="1178687" y="0"/>
                </a:cubicBezTo>
                <a:cubicBezTo>
                  <a:pt x="1382920" y="-24808"/>
                  <a:pt x="1610231" y="6619"/>
                  <a:pt x="1737755" y="0"/>
                </a:cubicBezTo>
                <a:cubicBezTo>
                  <a:pt x="1865279" y="-6619"/>
                  <a:pt x="2091065" y="-31140"/>
                  <a:pt x="2436591" y="0"/>
                </a:cubicBezTo>
                <a:cubicBezTo>
                  <a:pt x="2782117" y="31140"/>
                  <a:pt x="2789073" y="-11632"/>
                  <a:pt x="2925776" y="0"/>
                </a:cubicBezTo>
                <a:cubicBezTo>
                  <a:pt x="3062480" y="11632"/>
                  <a:pt x="3202878" y="-8172"/>
                  <a:pt x="3414961" y="0"/>
                </a:cubicBezTo>
                <a:cubicBezTo>
                  <a:pt x="3627045" y="8172"/>
                  <a:pt x="3824082" y="26430"/>
                  <a:pt x="4183681" y="0"/>
                </a:cubicBezTo>
                <a:cubicBezTo>
                  <a:pt x="4543280" y="-26430"/>
                  <a:pt x="4494501" y="-12518"/>
                  <a:pt x="4742749" y="0"/>
                </a:cubicBezTo>
                <a:cubicBezTo>
                  <a:pt x="4990997" y="12518"/>
                  <a:pt x="5159674" y="12663"/>
                  <a:pt x="5511469" y="0"/>
                </a:cubicBezTo>
                <a:cubicBezTo>
                  <a:pt x="5863264" y="-12663"/>
                  <a:pt x="5963261" y="-26727"/>
                  <a:pt x="6350072" y="0"/>
                </a:cubicBezTo>
                <a:cubicBezTo>
                  <a:pt x="6736883" y="26727"/>
                  <a:pt x="6934143" y="18323"/>
                  <a:pt x="7118791" y="0"/>
                </a:cubicBezTo>
                <a:cubicBezTo>
                  <a:pt x="7183163" y="-11326"/>
                  <a:pt x="7250183" y="53762"/>
                  <a:pt x="7249224" y="130433"/>
                </a:cubicBezTo>
                <a:cubicBezTo>
                  <a:pt x="7239657" y="379728"/>
                  <a:pt x="7230009" y="527032"/>
                  <a:pt x="7249224" y="652149"/>
                </a:cubicBezTo>
                <a:cubicBezTo>
                  <a:pt x="7253558" y="724294"/>
                  <a:pt x="7187001" y="772986"/>
                  <a:pt x="7118791" y="782582"/>
                </a:cubicBezTo>
                <a:cubicBezTo>
                  <a:pt x="7020707" y="776477"/>
                  <a:pt x="6841209" y="800371"/>
                  <a:pt x="6629606" y="782582"/>
                </a:cubicBezTo>
                <a:cubicBezTo>
                  <a:pt x="6418004" y="764793"/>
                  <a:pt x="6314835" y="776451"/>
                  <a:pt x="6140421" y="782582"/>
                </a:cubicBezTo>
                <a:cubicBezTo>
                  <a:pt x="5966008" y="788713"/>
                  <a:pt x="5542921" y="775642"/>
                  <a:pt x="5371702" y="782582"/>
                </a:cubicBezTo>
                <a:cubicBezTo>
                  <a:pt x="5200483" y="789522"/>
                  <a:pt x="4855780" y="784674"/>
                  <a:pt x="4602982" y="782582"/>
                </a:cubicBezTo>
                <a:cubicBezTo>
                  <a:pt x="4350184" y="780490"/>
                  <a:pt x="4267791" y="775835"/>
                  <a:pt x="3974030" y="782582"/>
                </a:cubicBezTo>
                <a:cubicBezTo>
                  <a:pt x="3680269" y="789329"/>
                  <a:pt x="3485158" y="791352"/>
                  <a:pt x="3205311" y="782582"/>
                </a:cubicBezTo>
                <a:cubicBezTo>
                  <a:pt x="2925464" y="773812"/>
                  <a:pt x="2666489" y="758650"/>
                  <a:pt x="2436591" y="782582"/>
                </a:cubicBezTo>
                <a:cubicBezTo>
                  <a:pt x="2206693" y="806514"/>
                  <a:pt x="2027816" y="808908"/>
                  <a:pt x="1877523" y="782582"/>
                </a:cubicBezTo>
                <a:cubicBezTo>
                  <a:pt x="1727230" y="756256"/>
                  <a:pt x="1454264" y="776599"/>
                  <a:pt x="1318454" y="782582"/>
                </a:cubicBezTo>
                <a:cubicBezTo>
                  <a:pt x="1182644" y="788565"/>
                  <a:pt x="694042" y="817342"/>
                  <a:pt x="130433" y="782582"/>
                </a:cubicBezTo>
                <a:cubicBezTo>
                  <a:pt x="64248" y="781844"/>
                  <a:pt x="-6408" y="733902"/>
                  <a:pt x="0" y="652149"/>
                </a:cubicBezTo>
                <a:cubicBezTo>
                  <a:pt x="-23376" y="439799"/>
                  <a:pt x="-22595" y="281613"/>
                  <a:pt x="0" y="130433"/>
                </a:cubicBezTo>
                <a:close/>
              </a:path>
              <a:path w="7249224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511521" y="32430"/>
                  <a:pt x="676414" y="22364"/>
                  <a:pt x="969036" y="0"/>
                </a:cubicBezTo>
                <a:cubicBezTo>
                  <a:pt x="1261658" y="-22364"/>
                  <a:pt x="1451142" y="-4100"/>
                  <a:pt x="1597988" y="0"/>
                </a:cubicBezTo>
                <a:cubicBezTo>
                  <a:pt x="1744834" y="4100"/>
                  <a:pt x="2161700" y="-20934"/>
                  <a:pt x="2436591" y="0"/>
                </a:cubicBezTo>
                <a:cubicBezTo>
                  <a:pt x="2711482" y="20934"/>
                  <a:pt x="2821495" y="37404"/>
                  <a:pt x="3205311" y="0"/>
                </a:cubicBezTo>
                <a:cubicBezTo>
                  <a:pt x="3589127" y="-37404"/>
                  <a:pt x="3539905" y="7058"/>
                  <a:pt x="3834263" y="0"/>
                </a:cubicBezTo>
                <a:cubicBezTo>
                  <a:pt x="4128621" y="-7058"/>
                  <a:pt x="4339471" y="-32692"/>
                  <a:pt x="4602982" y="0"/>
                </a:cubicBezTo>
                <a:cubicBezTo>
                  <a:pt x="4866493" y="32692"/>
                  <a:pt x="4867362" y="-14202"/>
                  <a:pt x="5092167" y="0"/>
                </a:cubicBezTo>
                <a:cubicBezTo>
                  <a:pt x="5316972" y="14202"/>
                  <a:pt x="5530810" y="34921"/>
                  <a:pt x="5860887" y="0"/>
                </a:cubicBezTo>
                <a:cubicBezTo>
                  <a:pt x="6190964" y="-34921"/>
                  <a:pt x="6675606" y="6497"/>
                  <a:pt x="7118791" y="0"/>
                </a:cubicBezTo>
                <a:cubicBezTo>
                  <a:pt x="7189623" y="12499"/>
                  <a:pt x="7262462" y="55270"/>
                  <a:pt x="7249224" y="130433"/>
                </a:cubicBezTo>
                <a:cubicBezTo>
                  <a:pt x="7248100" y="329299"/>
                  <a:pt x="7230675" y="513928"/>
                  <a:pt x="7249224" y="652149"/>
                </a:cubicBezTo>
                <a:cubicBezTo>
                  <a:pt x="7247742" y="714831"/>
                  <a:pt x="7177925" y="783006"/>
                  <a:pt x="7118791" y="782582"/>
                </a:cubicBezTo>
                <a:cubicBezTo>
                  <a:pt x="6903874" y="772678"/>
                  <a:pt x="6615999" y="806483"/>
                  <a:pt x="6489839" y="782582"/>
                </a:cubicBezTo>
                <a:cubicBezTo>
                  <a:pt x="6363679" y="758681"/>
                  <a:pt x="6017646" y="800796"/>
                  <a:pt x="5721119" y="782582"/>
                </a:cubicBezTo>
                <a:cubicBezTo>
                  <a:pt x="5424592" y="764368"/>
                  <a:pt x="5342841" y="768668"/>
                  <a:pt x="5231934" y="782582"/>
                </a:cubicBezTo>
                <a:cubicBezTo>
                  <a:pt x="5121028" y="796496"/>
                  <a:pt x="4653724" y="796182"/>
                  <a:pt x="4463215" y="782582"/>
                </a:cubicBezTo>
                <a:cubicBezTo>
                  <a:pt x="4272706" y="768982"/>
                  <a:pt x="3907502" y="795132"/>
                  <a:pt x="3694496" y="782582"/>
                </a:cubicBezTo>
                <a:cubicBezTo>
                  <a:pt x="3481490" y="770032"/>
                  <a:pt x="3319723" y="789769"/>
                  <a:pt x="3205311" y="782582"/>
                </a:cubicBezTo>
                <a:cubicBezTo>
                  <a:pt x="3090900" y="775395"/>
                  <a:pt x="2685217" y="796158"/>
                  <a:pt x="2366708" y="782582"/>
                </a:cubicBezTo>
                <a:cubicBezTo>
                  <a:pt x="2048199" y="769006"/>
                  <a:pt x="1838463" y="785566"/>
                  <a:pt x="1667872" y="782582"/>
                </a:cubicBezTo>
                <a:cubicBezTo>
                  <a:pt x="1497281" y="779598"/>
                  <a:pt x="1350945" y="801660"/>
                  <a:pt x="1108803" y="782582"/>
                </a:cubicBezTo>
                <a:cubicBezTo>
                  <a:pt x="866661" y="763504"/>
                  <a:pt x="519015" y="788746"/>
                  <a:pt x="130433" y="782582"/>
                </a:cubicBezTo>
                <a:cubicBezTo>
                  <a:pt x="64232" y="767832"/>
                  <a:pt x="1631" y="724004"/>
                  <a:pt x="0" y="652149"/>
                </a:cubicBezTo>
                <a:cubicBezTo>
                  <a:pt x="21087" y="505019"/>
                  <a:pt x="-16912" y="329635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3">
            <a:extLst>
              <a:ext uri="{FF2B5EF4-FFF2-40B4-BE49-F238E27FC236}">
                <a16:creationId xmlns:a16="http://schemas.microsoft.com/office/drawing/2014/main" id="{B5A66139-7C6C-4EDF-B428-2A2F2CA7F00C}"/>
              </a:ext>
            </a:extLst>
          </p:cNvPr>
          <p:cNvSpPr/>
          <p:nvPr/>
        </p:nvSpPr>
        <p:spPr>
          <a:xfrm>
            <a:off x="947388" y="3080437"/>
            <a:ext cx="7249224" cy="782582"/>
          </a:xfrm>
          <a:custGeom>
            <a:avLst/>
            <a:gdLst>
              <a:gd name="connsiteX0" fmla="*/ 0 w 7249224"/>
              <a:gd name="connsiteY0" fmla="*/ 130433 h 782582"/>
              <a:gd name="connsiteX1" fmla="*/ 130433 w 7249224"/>
              <a:gd name="connsiteY1" fmla="*/ 0 h 782582"/>
              <a:gd name="connsiteX2" fmla="*/ 619618 w 7249224"/>
              <a:gd name="connsiteY2" fmla="*/ 0 h 782582"/>
              <a:gd name="connsiteX3" fmla="*/ 1178687 w 7249224"/>
              <a:gd name="connsiteY3" fmla="*/ 0 h 782582"/>
              <a:gd name="connsiteX4" fmla="*/ 1737755 w 7249224"/>
              <a:gd name="connsiteY4" fmla="*/ 0 h 782582"/>
              <a:gd name="connsiteX5" fmla="*/ 2436591 w 7249224"/>
              <a:gd name="connsiteY5" fmla="*/ 0 h 782582"/>
              <a:gd name="connsiteX6" fmla="*/ 2925776 w 7249224"/>
              <a:gd name="connsiteY6" fmla="*/ 0 h 782582"/>
              <a:gd name="connsiteX7" fmla="*/ 3414961 w 7249224"/>
              <a:gd name="connsiteY7" fmla="*/ 0 h 782582"/>
              <a:gd name="connsiteX8" fmla="*/ 4183681 w 7249224"/>
              <a:gd name="connsiteY8" fmla="*/ 0 h 782582"/>
              <a:gd name="connsiteX9" fmla="*/ 4742749 w 7249224"/>
              <a:gd name="connsiteY9" fmla="*/ 0 h 782582"/>
              <a:gd name="connsiteX10" fmla="*/ 5511469 w 7249224"/>
              <a:gd name="connsiteY10" fmla="*/ 0 h 782582"/>
              <a:gd name="connsiteX11" fmla="*/ 6350072 w 7249224"/>
              <a:gd name="connsiteY11" fmla="*/ 0 h 782582"/>
              <a:gd name="connsiteX12" fmla="*/ 7118791 w 7249224"/>
              <a:gd name="connsiteY12" fmla="*/ 0 h 782582"/>
              <a:gd name="connsiteX13" fmla="*/ 7249224 w 7249224"/>
              <a:gd name="connsiteY13" fmla="*/ 130433 h 782582"/>
              <a:gd name="connsiteX14" fmla="*/ 7249224 w 7249224"/>
              <a:gd name="connsiteY14" fmla="*/ 652149 h 782582"/>
              <a:gd name="connsiteX15" fmla="*/ 7118791 w 7249224"/>
              <a:gd name="connsiteY15" fmla="*/ 782582 h 782582"/>
              <a:gd name="connsiteX16" fmla="*/ 6629606 w 7249224"/>
              <a:gd name="connsiteY16" fmla="*/ 782582 h 782582"/>
              <a:gd name="connsiteX17" fmla="*/ 6140421 w 7249224"/>
              <a:gd name="connsiteY17" fmla="*/ 782582 h 782582"/>
              <a:gd name="connsiteX18" fmla="*/ 5371702 w 7249224"/>
              <a:gd name="connsiteY18" fmla="*/ 782582 h 782582"/>
              <a:gd name="connsiteX19" fmla="*/ 4602982 w 7249224"/>
              <a:gd name="connsiteY19" fmla="*/ 782582 h 782582"/>
              <a:gd name="connsiteX20" fmla="*/ 3974030 w 7249224"/>
              <a:gd name="connsiteY20" fmla="*/ 782582 h 782582"/>
              <a:gd name="connsiteX21" fmla="*/ 3205311 w 7249224"/>
              <a:gd name="connsiteY21" fmla="*/ 782582 h 782582"/>
              <a:gd name="connsiteX22" fmla="*/ 2436591 w 7249224"/>
              <a:gd name="connsiteY22" fmla="*/ 782582 h 782582"/>
              <a:gd name="connsiteX23" fmla="*/ 1877523 w 7249224"/>
              <a:gd name="connsiteY23" fmla="*/ 782582 h 782582"/>
              <a:gd name="connsiteX24" fmla="*/ 1318454 w 7249224"/>
              <a:gd name="connsiteY24" fmla="*/ 782582 h 782582"/>
              <a:gd name="connsiteX25" fmla="*/ 130433 w 7249224"/>
              <a:gd name="connsiteY25" fmla="*/ 782582 h 782582"/>
              <a:gd name="connsiteX26" fmla="*/ 0 w 7249224"/>
              <a:gd name="connsiteY26" fmla="*/ 652149 h 782582"/>
              <a:gd name="connsiteX27" fmla="*/ 0 w 7249224"/>
              <a:gd name="connsiteY27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49224" h="782582" fill="none" extrusionOk="0">
                <a:moveTo>
                  <a:pt x="0" y="130433"/>
                </a:moveTo>
                <a:cubicBezTo>
                  <a:pt x="-15763" y="66830"/>
                  <a:pt x="55409" y="-2268"/>
                  <a:pt x="130433" y="0"/>
                </a:cubicBezTo>
                <a:cubicBezTo>
                  <a:pt x="293078" y="-18700"/>
                  <a:pt x="512950" y="16065"/>
                  <a:pt x="619618" y="0"/>
                </a:cubicBezTo>
                <a:cubicBezTo>
                  <a:pt x="726286" y="-16065"/>
                  <a:pt x="974454" y="24808"/>
                  <a:pt x="1178687" y="0"/>
                </a:cubicBezTo>
                <a:cubicBezTo>
                  <a:pt x="1382920" y="-24808"/>
                  <a:pt x="1610231" y="6619"/>
                  <a:pt x="1737755" y="0"/>
                </a:cubicBezTo>
                <a:cubicBezTo>
                  <a:pt x="1865279" y="-6619"/>
                  <a:pt x="2091065" y="-31140"/>
                  <a:pt x="2436591" y="0"/>
                </a:cubicBezTo>
                <a:cubicBezTo>
                  <a:pt x="2782117" y="31140"/>
                  <a:pt x="2789073" y="-11632"/>
                  <a:pt x="2925776" y="0"/>
                </a:cubicBezTo>
                <a:cubicBezTo>
                  <a:pt x="3062480" y="11632"/>
                  <a:pt x="3202878" y="-8172"/>
                  <a:pt x="3414961" y="0"/>
                </a:cubicBezTo>
                <a:cubicBezTo>
                  <a:pt x="3627045" y="8172"/>
                  <a:pt x="3824082" y="26430"/>
                  <a:pt x="4183681" y="0"/>
                </a:cubicBezTo>
                <a:cubicBezTo>
                  <a:pt x="4543280" y="-26430"/>
                  <a:pt x="4494501" y="-12518"/>
                  <a:pt x="4742749" y="0"/>
                </a:cubicBezTo>
                <a:cubicBezTo>
                  <a:pt x="4990997" y="12518"/>
                  <a:pt x="5159674" y="12663"/>
                  <a:pt x="5511469" y="0"/>
                </a:cubicBezTo>
                <a:cubicBezTo>
                  <a:pt x="5863264" y="-12663"/>
                  <a:pt x="5963261" y="-26727"/>
                  <a:pt x="6350072" y="0"/>
                </a:cubicBezTo>
                <a:cubicBezTo>
                  <a:pt x="6736883" y="26727"/>
                  <a:pt x="6934143" y="18323"/>
                  <a:pt x="7118791" y="0"/>
                </a:cubicBezTo>
                <a:cubicBezTo>
                  <a:pt x="7183163" y="-11326"/>
                  <a:pt x="7250183" y="53762"/>
                  <a:pt x="7249224" y="130433"/>
                </a:cubicBezTo>
                <a:cubicBezTo>
                  <a:pt x="7239657" y="379728"/>
                  <a:pt x="7230009" y="527032"/>
                  <a:pt x="7249224" y="652149"/>
                </a:cubicBezTo>
                <a:cubicBezTo>
                  <a:pt x="7253558" y="724294"/>
                  <a:pt x="7187001" y="772986"/>
                  <a:pt x="7118791" y="782582"/>
                </a:cubicBezTo>
                <a:cubicBezTo>
                  <a:pt x="7020707" y="776477"/>
                  <a:pt x="6841209" y="800371"/>
                  <a:pt x="6629606" y="782582"/>
                </a:cubicBezTo>
                <a:cubicBezTo>
                  <a:pt x="6418004" y="764793"/>
                  <a:pt x="6314835" y="776451"/>
                  <a:pt x="6140421" y="782582"/>
                </a:cubicBezTo>
                <a:cubicBezTo>
                  <a:pt x="5966008" y="788713"/>
                  <a:pt x="5542921" y="775642"/>
                  <a:pt x="5371702" y="782582"/>
                </a:cubicBezTo>
                <a:cubicBezTo>
                  <a:pt x="5200483" y="789522"/>
                  <a:pt x="4855780" y="784674"/>
                  <a:pt x="4602982" y="782582"/>
                </a:cubicBezTo>
                <a:cubicBezTo>
                  <a:pt x="4350184" y="780490"/>
                  <a:pt x="4267791" y="775835"/>
                  <a:pt x="3974030" y="782582"/>
                </a:cubicBezTo>
                <a:cubicBezTo>
                  <a:pt x="3680269" y="789329"/>
                  <a:pt x="3485158" y="791352"/>
                  <a:pt x="3205311" y="782582"/>
                </a:cubicBezTo>
                <a:cubicBezTo>
                  <a:pt x="2925464" y="773812"/>
                  <a:pt x="2666489" y="758650"/>
                  <a:pt x="2436591" y="782582"/>
                </a:cubicBezTo>
                <a:cubicBezTo>
                  <a:pt x="2206693" y="806514"/>
                  <a:pt x="2027816" y="808908"/>
                  <a:pt x="1877523" y="782582"/>
                </a:cubicBezTo>
                <a:cubicBezTo>
                  <a:pt x="1727230" y="756256"/>
                  <a:pt x="1454264" y="776599"/>
                  <a:pt x="1318454" y="782582"/>
                </a:cubicBezTo>
                <a:cubicBezTo>
                  <a:pt x="1182644" y="788565"/>
                  <a:pt x="694042" y="817342"/>
                  <a:pt x="130433" y="782582"/>
                </a:cubicBezTo>
                <a:cubicBezTo>
                  <a:pt x="64248" y="781844"/>
                  <a:pt x="-6408" y="733902"/>
                  <a:pt x="0" y="652149"/>
                </a:cubicBezTo>
                <a:cubicBezTo>
                  <a:pt x="-23376" y="439799"/>
                  <a:pt x="-22595" y="281613"/>
                  <a:pt x="0" y="130433"/>
                </a:cubicBezTo>
                <a:close/>
              </a:path>
              <a:path w="7249224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511521" y="32430"/>
                  <a:pt x="676414" y="22364"/>
                  <a:pt x="969036" y="0"/>
                </a:cubicBezTo>
                <a:cubicBezTo>
                  <a:pt x="1261658" y="-22364"/>
                  <a:pt x="1451142" y="-4100"/>
                  <a:pt x="1597988" y="0"/>
                </a:cubicBezTo>
                <a:cubicBezTo>
                  <a:pt x="1744834" y="4100"/>
                  <a:pt x="2161700" y="-20934"/>
                  <a:pt x="2436591" y="0"/>
                </a:cubicBezTo>
                <a:cubicBezTo>
                  <a:pt x="2711482" y="20934"/>
                  <a:pt x="2821495" y="37404"/>
                  <a:pt x="3205311" y="0"/>
                </a:cubicBezTo>
                <a:cubicBezTo>
                  <a:pt x="3589127" y="-37404"/>
                  <a:pt x="3539905" y="7058"/>
                  <a:pt x="3834263" y="0"/>
                </a:cubicBezTo>
                <a:cubicBezTo>
                  <a:pt x="4128621" y="-7058"/>
                  <a:pt x="4339471" y="-32692"/>
                  <a:pt x="4602982" y="0"/>
                </a:cubicBezTo>
                <a:cubicBezTo>
                  <a:pt x="4866493" y="32692"/>
                  <a:pt x="4867362" y="-14202"/>
                  <a:pt x="5092167" y="0"/>
                </a:cubicBezTo>
                <a:cubicBezTo>
                  <a:pt x="5316972" y="14202"/>
                  <a:pt x="5530810" y="34921"/>
                  <a:pt x="5860887" y="0"/>
                </a:cubicBezTo>
                <a:cubicBezTo>
                  <a:pt x="6190964" y="-34921"/>
                  <a:pt x="6675606" y="6497"/>
                  <a:pt x="7118791" y="0"/>
                </a:cubicBezTo>
                <a:cubicBezTo>
                  <a:pt x="7189623" y="12499"/>
                  <a:pt x="7262462" y="55270"/>
                  <a:pt x="7249224" y="130433"/>
                </a:cubicBezTo>
                <a:cubicBezTo>
                  <a:pt x="7248100" y="329299"/>
                  <a:pt x="7230675" y="513928"/>
                  <a:pt x="7249224" y="652149"/>
                </a:cubicBezTo>
                <a:cubicBezTo>
                  <a:pt x="7247742" y="714831"/>
                  <a:pt x="7177925" y="783006"/>
                  <a:pt x="7118791" y="782582"/>
                </a:cubicBezTo>
                <a:cubicBezTo>
                  <a:pt x="6903874" y="772678"/>
                  <a:pt x="6615999" y="806483"/>
                  <a:pt x="6489839" y="782582"/>
                </a:cubicBezTo>
                <a:cubicBezTo>
                  <a:pt x="6363679" y="758681"/>
                  <a:pt x="6017646" y="800796"/>
                  <a:pt x="5721119" y="782582"/>
                </a:cubicBezTo>
                <a:cubicBezTo>
                  <a:pt x="5424592" y="764368"/>
                  <a:pt x="5342841" y="768668"/>
                  <a:pt x="5231934" y="782582"/>
                </a:cubicBezTo>
                <a:cubicBezTo>
                  <a:pt x="5121028" y="796496"/>
                  <a:pt x="4653724" y="796182"/>
                  <a:pt x="4463215" y="782582"/>
                </a:cubicBezTo>
                <a:cubicBezTo>
                  <a:pt x="4272706" y="768982"/>
                  <a:pt x="3907502" y="795132"/>
                  <a:pt x="3694496" y="782582"/>
                </a:cubicBezTo>
                <a:cubicBezTo>
                  <a:pt x="3481490" y="770032"/>
                  <a:pt x="3319723" y="789769"/>
                  <a:pt x="3205311" y="782582"/>
                </a:cubicBezTo>
                <a:cubicBezTo>
                  <a:pt x="3090900" y="775395"/>
                  <a:pt x="2685217" y="796158"/>
                  <a:pt x="2366708" y="782582"/>
                </a:cubicBezTo>
                <a:cubicBezTo>
                  <a:pt x="2048199" y="769006"/>
                  <a:pt x="1838463" y="785566"/>
                  <a:pt x="1667872" y="782582"/>
                </a:cubicBezTo>
                <a:cubicBezTo>
                  <a:pt x="1497281" y="779598"/>
                  <a:pt x="1350945" y="801660"/>
                  <a:pt x="1108803" y="782582"/>
                </a:cubicBezTo>
                <a:cubicBezTo>
                  <a:pt x="866661" y="763504"/>
                  <a:pt x="519015" y="788746"/>
                  <a:pt x="130433" y="782582"/>
                </a:cubicBezTo>
                <a:cubicBezTo>
                  <a:pt x="64232" y="767832"/>
                  <a:pt x="1631" y="724004"/>
                  <a:pt x="0" y="652149"/>
                </a:cubicBezTo>
                <a:cubicBezTo>
                  <a:pt x="21087" y="505019"/>
                  <a:pt x="-16912" y="329635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3">
            <a:extLst>
              <a:ext uri="{FF2B5EF4-FFF2-40B4-BE49-F238E27FC236}">
                <a16:creationId xmlns:a16="http://schemas.microsoft.com/office/drawing/2014/main" id="{B5A66139-7C6C-4EDF-B428-2A2F2CA7F00C}"/>
              </a:ext>
            </a:extLst>
          </p:cNvPr>
          <p:cNvSpPr/>
          <p:nvPr/>
        </p:nvSpPr>
        <p:spPr>
          <a:xfrm>
            <a:off x="947388" y="2164009"/>
            <a:ext cx="7249224" cy="782582"/>
          </a:xfrm>
          <a:custGeom>
            <a:avLst/>
            <a:gdLst>
              <a:gd name="connsiteX0" fmla="*/ 0 w 7249224"/>
              <a:gd name="connsiteY0" fmla="*/ 130433 h 782582"/>
              <a:gd name="connsiteX1" fmla="*/ 130433 w 7249224"/>
              <a:gd name="connsiteY1" fmla="*/ 0 h 782582"/>
              <a:gd name="connsiteX2" fmla="*/ 619618 w 7249224"/>
              <a:gd name="connsiteY2" fmla="*/ 0 h 782582"/>
              <a:gd name="connsiteX3" fmla="*/ 1178687 w 7249224"/>
              <a:gd name="connsiteY3" fmla="*/ 0 h 782582"/>
              <a:gd name="connsiteX4" fmla="*/ 1737755 w 7249224"/>
              <a:gd name="connsiteY4" fmla="*/ 0 h 782582"/>
              <a:gd name="connsiteX5" fmla="*/ 2436591 w 7249224"/>
              <a:gd name="connsiteY5" fmla="*/ 0 h 782582"/>
              <a:gd name="connsiteX6" fmla="*/ 2925776 w 7249224"/>
              <a:gd name="connsiteY6" fmla="*/ 0 h 782582"/>
              <a:gd name="connsiteX7" fmla="*/ 3414961 w 7249224"/>
              <a:gd name="connsiteY7" fmla="*/ 0 h 782582"/>
              <a:gd name="connsiteX8" fmla="*/ 4183681 w 7249224"/>
              <a:gd name="connsiteY8" fmla="*/ 0 h 782582"/>
              <a:gd name="connsiteX9" fmla="*/ 4742749 w 7249224"/>
              <a:gd name="connsiteY9" fmla="*/ 0 h 782582"/>
              <a:gd name="connsiteX10" fmla="*/ 5511469 w 7249224"/>
              <a:gd name="connsiteY10" fmla="*/ 0 h 782582"/>
              <a:gd name="connsiteX11" fmla="*/ 6350072 w 7249224"/>
              <a:gd name="connsiteY11" fmla="*/ 0 h 782582"/>
              <a:gd name="connsiteX12" fmla="*/ 7118791 w 7249224"/>
              <a:gd name="connsiteY12" fmla="*/ 0 h 782582"/>
              <a:gd name="connsiteX13" fmla="*/ 7249224 w 7249224"/>
              <a:gd name="connsiteY13" fmla="*/ 130433 h 782582"/>
              <a:gd name="connsiteX14" fmla="*/ 7249224 w 7249224"/>
              <a:gd name="connsiteY14" fmla="*/ 652149 h 782582"/>
              <a:gd name="connsiteX15" fmla="*/ 7118791 w 7249224"/>
              <a:gd name="connsiteY15" fmla="*/ 782582 h 782582"/>
              <a:gd name="connsiteX16" fmla="*/ 6629606 w 7249224"/>
              <a:gd name="connsiteY16" fmla="*/ 782582 h 782582"/>
              <a:gd name="connsiteX17" fmla="*/ 6140421 w 7249224"/>
              <a:gd name="connsiteY17" fmla="*/ 782582 h 782582"/>
              <a:gd name="connsiteX18" fmla="*/ 5371702 w 7249224"/>
              <a:gd name="connsiteY18" fmla="*/ 782582 h 782582"/>
              <a:gd name="connsiteX19" fmla="*/ 4602982 w 7249224"/>
              <a:gd name="connsiteY19" fmla="*/ 782582 h 782582"/>
              <a:gd name="connsiteX20" fmla="*/ 3974030 w 7249224"/>
              <a:gd name="connsiteY20" fmla="*/ 782582 h 782582"/>
              <a:gd name="connsiteX21" fmla="*/ 3205311 w 7249224"/>
              <a:gd name="connsiteY21" fmla="*/ 782582 h 782582"/>
              <a:gd name="connsiteX22" fmla="*/ 2436591 w 7249224"/>
              <a:gd name="connsiteY22" fmla="*/ 782582 h 782582"/>
              <a:gd name="connsiteX23" fmla="*/ 1877523 w 7249224"/>
              <a:gd name="connsiteY23" fmla="*/ 782582 h 782582"/>
              <a:gd name="connsiteX24" fmla="*/ 1318454 w 7249224"/>
              <a:gd name="connsiteY24" fmla="*/ 782582 h 782582"/>
              <a:gd name="connsiteX25" fmla="*/ 130433 w 7249224"/>
              <a:gd name="connsiteY25" fmla="*/ 782582 h 782582"/>
              <a:gd name="connsiteX26" fmla="*/ 0 w 7249224"/>
              <a:gd name="connsiteY26" fmla="*/ 652149 h 782582"/>
              <a:gd name="connsiteX27" fmla="*/ 0 w 7249224"/>
              <a:gd name="connsiteY27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49224" h="782582" fill="none" extrusionOk="0">
                <a:moveTo>
                  <a:pt x="0" y="130433"/>
                </a:moveTo>
                <a:cubicBezTo>
                  <a:pt x="-15763" y="66830"/>
                  <a:pt x="55409" y="-2268"/>
                  <a:pt x="130433" y="0"/>
                </a:cubicBezTo>
                <a:cubicBezTo>
                  <a:pt x="293078" y="-18700"/>
                  <a:pt x="512950" y="16065"/>
                  <a:pt x="619618" y="0"/>
                </a:cubicBezTo>
                <a:cubicBezTo>
                  <a:pt x="726286" y="-16065"/>
                  <a:pt x="974454" y="24808"/>
                  <a:pt x="1178687" y="0"/>
                </a:cubicBezTo>
                <a:cubicBezTo>
                  <a:pt x="1382920" y="-24808"/>
                  <a:pt x="1610231" y="6619"/>
                  <a:pt x="1737755" y="0"/>
                </a:cubicBezTo>
                <a:cubicBezTo>
                  <a:pt x="1865279" y="-6619"/>
                  <a:pt x="2091065" y="-31140"/>
                  <a:pt x="2436591" y="0"/>
                </a:cubicBezTo>
                <a:cubicBezTo>
                  <a:pt x="2782117" y="31140"/>
                  <a:pt x="2789073" y="-11632"/>
                  <a:pt x="2925776" y="0"/>
                </a:cubicBezTo>
                <a:cubicBezTo>
                  <a:pt x="3062480" y="11632"/>
                  <a:pt x="3202878" y="-8172"/>
                  <a:pt x="3414961" y="0"/>
                </a:cubicBezTo>
                <a:cubicBezTo>
                  <a:pt x="3627045" y="8172"/>
                  <a:pt x="3824082" y="26430"/>
                  <a:pt x="4183681" y="0"/>
                </a:cubicBezTo>
                <a:cubicBezTo>
                  <a:pt x="4543280" y="-26430"/>
                  <a:pt x="4494501" y="-12518"/>
                  <a:pt x="4742749" y="0"/>
                </a:cubicBezTo>
                <a:cubicBezTo>
                  <a:pt x="4990997" y="12518"/>
                  <a:pt x="5159674" y="12663"/>
                  <a:pt x="5511469" y="0"/>
                </a:cubicBezTo>
                <a:cubicBezTo>
                  <a:pt x="5863264" y="-12663"/>
                  <a:pt x="5963261" y="-26727"/>
                  <a:pt x="6350072" y="0"/>
                </a:cubicBezTo>
                <a:cubicBezTo>
                  <a:pt x="6736883" y="26727"/>
                  <a:pt x="6934143" y="18323"/>
                  <a:pt x="7118791" y="0"/>
                </a:cubicBezTo>
                <a:cubicBezTo>
                  <a:pt x="7183163" y="-11326"/>
                  <a:pt x="7250183" y="53762"/>
                  <a:pt x="7249224" y="130433"/>
                </a:cubicBezTo>
                <a:cubicBezTo>
                  <a:pt x="7239657" y="379728"/>
                  <a:pt x="7230009" y="527032"/>
                  <a:pt x="7249224" y="652149"/>
                </a:cubicBezTo>
                <a:cubicBezTo>
                  <a:pt x="7253558" y="724294"/>
                  <a:pt x="7187001" y="772986"/>
                  <a:pt x="7118791" y="782582"/>
                </a:cubicBezTo>
                <a:cubicBezTo>
                  <a:pt x="7020707" y="776477"/>
                  <a:pt x="6841209" y="800371"/>
                  <a:pt x="6629606" y="782582"/>
                </a:cubicBezTo>
                <a:cubicBezTo>
                  <a:pt x="6418004" y="764793"/>
                  <a:pt x="6314835" y="776451"/>
                  <a:pt x="6140421" y="782582"/>
                </a:cubicBezTo>
                <a:cubicBezTo>
                  <a:pt x="5966008" y="788713"/>
                  <a:pt x="5542921" y="775642"/>
                  <a:pt x="5371702" y="782582"/>
                </a:cubicBezTo>
                <a:cubicBezTo>
                  <a:pt x="5200483" y="789522"/>
                  <a:pt x="4855780" y="784674"/>
                  <a:pt x="4602982" y="782582"/>
                </a:cubicBezTo>
                <a:cubicBezTo>
                  <a:pt x="4350184" y="780490"/>
                  <a:pt x="4267791" y="775835"/>
                  <a:pt x="3974030" y="782582"/>
                </a:cubicBezTo>
                <a:cubicBezTo>
                  <a:pt x="3680269" y="789329"/>
                  <a:pt x="3485158" y="791352"/>
                  <a:pt x="3205311" y="782582"/>
                </a:cubicBezTo>
                <a:cubicBezTo>
                  <a:pt x="2925464" y="773812"/>
                  <a:pt x="2666489" y="758650"/>
                  <a:pt x="2436591" y="782582"/>
                </a:cubicBezTo>
                <a:cubicBezTo>
                  <a:pt x="2206693" y="806514"/>
                  <a:pt x="2027816" y="808908"/>
                  <a:pt x="1877523" y="782582"/>
                </a:cubicBezTo>
                <a:cubicBezTo>
                  <a:pt x="1727230" y="756256"/>
                  <a:pt x="1454264" y="776599"/>
                  <a:pt x="1318454" y="782582"/>
                </a:cubicBezTo>
                <a:cubicBezTo>
                  <a:pt x="1182644" y="788565"/>
                  <a:pt x="694042" y="817342"/>
                  <a:pt x="130433" y="782582"/>
                </a:cubicBezTo>
                <a:cubicBezTo>
                  <a:pt x="64248" y="781844"/>
                  <a:pt x="-6408" y="733902"/>
                  <a:pt x="0" y="652149"/>
                </a:cubicBezTo>
                <a:cubicBezTo>
                  <a:pt x="-23376" y="439799"/>
                  <a:pt x="-22595" y="281613"/>
                  <a:pt x="0" y="130433"/>
                </a:cubicBezTo>
                <a:close/>
              </a:path>
              <a:path w="7249224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511521" y="32430"/>
                  <a:pt x="676414" y="22364"/>
                  <a:pt x="969036" y="0"/>
                </a:cubicBezTo>
                <a:cubicBezTo>
                  <a:pt x="1261658" y="-22364"/>
                  <a:pt x="1451142" y="-4100"/>
                  <a:pt x="1597988" y="0"/>
                </a:cubicBezTo>
                <a:cubicBezTo>
                  <a:pt x="1744834" y="4100"/>
                  <a:pt x="2161700" y="-20934"/>
                  <a:pt x="2436591" y="0"/>
                </a:cubicBezTo>
                <a:cubicBezTo>
                  <a:pt x="2711482" y="20934"/>
                  <a:pt x="2821495" y="37404"/>
                  <a:pt x="3205311" y="0"/>
                </a:cubicBezTo>
                <a:cubicBezTo>
                  <a:pt x="3589127" y="-37404"/>
                  <a:pt x="3539905" y="7058"/>
                  <a:pt x="3834263" y="0"/>
                </a:cubicBezTo>
                <a:cubicBezTo>
                  <a:pt x="4128621" y="-7058"/>
                  <a:pt x="4339471" y="-32692"/>
                  <a:pt x="4602982" y="0"/>
                </a:cubicBezTo>
                <a:cubicBezTo>
                  <a:pt x="4866493" y="32692"/>
                  <a:pt x="4867362" y="-14202"/>
                  <a:pt x="5092167" y="0"/>
                </a:cubicBezTo>
                <a:cubicBezTo>
                  <a:pt x="5316972" y="14202"/>
                  <a:pt x="5530810" y="34921"/>
                  <a:pt x="5860887" y="0"/>
                </a:cubicBezTo>
                <a:cubicBezTo>
                  <a:pt x="6190964" y="-34921"/>
                  <a:pt x="6675606" y="6497"/>
                  <a:pt x="7118791" y="0"/>
                </a:cubicBezTo>
                <a:cubicBezTo>
                  <a:pt x="7189623" y="12499"/>
                  <a:pt x="7262462" y="55270"/>
                  <a:pt x="7249224" y="130433"/>
                </a:cubicBezTo>
                <a:cubicBezTo>
                  <a:pt x="7248100" y="329299"/>
                  <a:pt x="7230675" y="513928"/>
                  <a:pt x="7249224" y="652149"/>
                </a:cubicBezTo>
                <a:cubicBezTo>
                  <a:pt x="7247742" y="714831"/>
                  <a:pt x="7177925" y="783006"/>
                  <a:pt x="7118791" y="782582"/>
                </a:cubicBezTo>
                <a:cubicBezTo>
                  <a:pt x="6903874" y="772678"/>
                  <a:pt x="6615999" y="806483"/>
                  <a:pt x="6489839" y="782582"/>
                </a:cubicBezTo>
                <a:cubicBezTo>
                  <a:pt x="6363679" y="758681"/>
                  <a:pt x="6017646" y="800796"/>
                  <a:pt x="5721119" y="782582"/>
                </a:cubicBezTo>
                <a:cubicBezTo>
                  <a:pt x="5424592" y="764368"/>
                  <a:pt x="5342841" y="768668"/>
                  <a:pt x="5231934" y="782582"/>
                </a:cubicBezTo>
                <a:cubicBezTo>
                  <a:pt x="5121028" y="796496"/>
                  <a:pt x="4653724" y="796182"/>
                  <a:pt x="4463215" y="782582"/>
                </a:cubicBezTo>
                <a:cubicBezTo>
                  <a:pt x="4272706" y="768982"/>
                  <a:pt x="3907502" y="795132"/>
                  <a:pt x="3694496" y="782582"/>
                </a:cubicBezTo>
                <a:cubicBezTo>
                  <a:pt x="3481490" y="770032"/>
                  <a:pt x="3319723" y="789769"/>
                  <a:pt x="3205311" y="782582"/>
                </a:cubicBezTo>
                <a:cubicBezTo>
                  <a:pt x="3090900" y="775395"/>
                  <a:pt x="2685217" y="796158"/>
                  <a:pt x="2366708" y="782582"/>
                </a:cubicBezTo>
                <a:cubicBezTo>
                  <a:pt x="2048199" y="769006"/>
                  <a:pt x="1838463" y="785566"/>
                  <a:pt x="1667872" y="782582"/>
                </a:cubicBezTo>
                <a:cubicBezTo>
                  <a:pt x="1497281" y="779598"/>
                  <a:pt x="1350945" y="801660"/>
                  <a:pt x="1108803" y="782582"/>
                </a:cubicBezTo>
                <a:cubicBezTo>
                  <a:pt x="866661" y="763504"/>
                  <a:pt x="519015" y="788746"/>
                  <a:pt x="130433" y="782582"/>
                </a:cubicBezTo>
                <a:cubicBezTo>
                  <a:pt x="64232" y="767832"/>
                  <a:pt x="1631" y="724004"/>
                  <a:pt x="0" y="652149"/>
                </a:cubicBezTo>
                <a:cubicBezTo>
                  <a:pt x="21087" y="505019"/>
                  <a:pt x="-16912" y="329635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B5A66139-7C6C-4EDF-B428-2A2F2CA7F00C}"/>
              </a:ext>
            </a:extLst>
          </p:cNvPr>
          <p:cNvSpPr/>
          <p:nvPr/>
        </p:nvSpPr>
        <p:spPr>
          <a:xfrm>
            <a:off x="947388" y="1247581"/>
            <a:ext cx="7249224" cy="782582"/>
          </a:xfrm>
          <a:custGeom>
            <a:avLst/>
            <a:gdLst>
              <a:gd name="connsiteX0" fmla="*/ 0 w 7249224"/>
              <a:gd name="connsiteY0" fmla="*/ 130433 h 782582"/>
              <a:gd name="connsiteX1" fmla="*/ 130433 w 7249224"/>
              <a:gd name="connsiteY1" fmla="*/ 0 h 782582"/>
              <a:gd name="connsiteX2" fmla="*/ 619618 w 7249224"/>
              <a:gd name="connsiteY2" fmla="*/ 0 h 782582"/>
              <a:gd name="connsiteX3" fmla="*/ 1178687 w 7249224"/>
              <a:gd name="connsiteY3" fmla="*/ 0 h 782582"/>
              <a:gd name="connsiteX4" fmla="*/ 1737755 w 7249224"/>
              <a:gd name="connsiteY4" fmla="*/ 0 h 782582"/>
              <a:gd name="connsiteX5" fmla="*/ 2436591 w 7249224"/>
              <a:gd name="connsiteY5" fmla="*/ 0 h 782582"/>
              <a:gd name="connsiteX6" fmla="*/ 2925776 w 7249224"/>
              <a:gd name="connsiteY6" fmla="*/ 0 h 782582"/>
              <a:gd name="connsiteX7" fmla="*/ 3414961 w 7249224"/>
              <a:gd name="connsiteY7" fmla="*/ 0 h 782582"/>
              <a:gd name="connsiteX8" fmla="*/ 4183681 w 7249224"/>
              <a:gd name="connsiteY8" fmla="*/ 0 h 782582"/>
              <a:gd name="connsiteX9" fmla="*/ 4742749 w 7249224"/>
              <a:gd name="connsiteY9" fmla="*/ 0 h 782582"/>
              <a:gd name="connsiteX10" fmla="*/ 5511469 w 7249224"/>
              <a:gd name="connsiteY10" fmla="*/ 0 h 782582"/>
              <a:gd name="connsiteX11" fmla="*/ 6350072 w 7249224"/>
              <a:gd name="connsiteY11" fmla="*/ 0 h 782582"/>
              <a:gd name="connsiteX12" fmla="*/ 7118791 w 7249224"/>
              <a:gd name="connsiteY12" fmla="*/ 0 h 782582"/>
              <a:gd name="connsiteX13" fmla="*/ 7249224 w 7249224"/>
              <a:gd name="connsiteY13" fmla="*/ 130433 h 782582"/>
              <a:gd name="connsiteX14" fmla="*/ 7249224 w 7249224"/>
              <a:gd name="connsiteY14" fmla="*/ 652149 h 782582"/>
              <a:gd name="connsiteX15" fmla="*/ 7118791 w 7249224"/>
              <a:gd name="connsiteY15" fmla="*/ 782582 h 782582"/>
              <a:gd name="connsiteX16" fmla="*/ 6629606 w 7249224"/>
              <a:gd name="connsiteY16" fmla="*/ 782582 h 782582"/>
              <a:gd name="connsiteX17" fmla="*/ 6140421 w 7249224"/>
              <a:gd name="connsiteY17" fmla="*/ 782582 h 782582"/>
              <a:gd name="connsiteX18" fmla="*/ 5371702 w 7249224"/>
              <a:gd name="connsiteY18" fmla="*/ 782582 h 782582"/>
              <a:gd name="connsiteX19" fmla="*/ 4602982 w 7249224"/>
              <a:gd name="connsiteY19" fmla="*/ 782582 h 782582"/>
              <a:gd name="connsiteX20" fmla="*/ 3974030 w 7249224"/>
              <a:gd name="connsiteY20" fmla="*/ 782582 h 782582"/>
              <a:gd name="connsiteX21" fmla="*/ 3205311 w 7249224"/>
              <a:gd name="connsiteY21" fmla="*/ 782582 h 782582"/>
              <a:gd name="connsiteX22" fmla="*/ 2436591 w 7249224"/>
              <a:gd name="connsiteY22" fmla="*/ 782582 h 782582"/>
              <a:gd name="connsiteX23" fmla="*/ 1877523 w 7249224"/>
              <a:gd name="connsiteY23" fmla="*/ 782582 h 782582"/>
              <a:gd name="connsiteX24" fmla="*/ 1318454 w 7249224"/>
              <a:gd name="connsiteY24" fmla="*/ 782582 h 782582"/>
              <a:gd name="connsiteX25" fmla="*/ 130433 w 7249224"/>
              <a:gd name="connsiteY25" fmla="*/ 782582 h 782582"/>
              <a:gd name="connsiteX26" fmla="*/ 0 w 7249224"/>
              <a:gd name="connsiteY26" fmla="*/ 652149 h 782582"/>
              <a:gd name="connsiteX27" fmla="*/ 0 w 7249224"/>
              <a:gd name="connsiteY27" fmla="*/ 130433 h 7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49224" h="782582" fill="none" extrusionOk="0">
                <a:moveTo>
                  <a:pt x="0" y="130433"/>
                </a:moveTo>
                <a:cubicBezTo>
                  <a:pt x="-15763" y="66830"/>
                  <a:pt x="55409" y="-2268"/>
                  <a:pt x="130433" y="0"/>
                </a:cubicBezTo>
                <a:cubicBezTo>
                  <a:pt x="293078" y="-18700"/>
                  <a:pt x="512950" y="16065"/>
                  <a:pt x="619618" y="0"/>
                </a:cubicBezTo>
                <a:cubicBezTo>
                  <a:pt x="726286" y="-16065"/>
                  <a:pt x="974454" y="24808"/>
                  <a:pt x="1178687" y="0"/>
                </a:cubicBezTo>
                <a:cubicBezTo>
                  <a:pt x="1382920" y="-24808"/>
                  <a:pt x="1610231" y="6619"/>
                  <a:pt x="1737755" y="0"/>
                </a:cubicBezTo>
                <a:cubicBezTo>
                  <a:pt x="1865279" y="-6619"/>
                  <a:pt x="2091065" y="-31140"/>
                  <a:pt x="2436591" y="0"/>
                </a:cubicBezTo>
                <a:cubicBezTo>
                  <a:pt x="2782117" y="31140"/>
                  <a:pt x="2789073" y="-11632"/>
                  <a:pt x="2925776" y="0"/>
                </a:cubicBezTo>
                <a:cubicBezTo>
                  <a:pt x="3062480" y="11632"/>
                  <a:pt x="3202878" y="-8172"/>
                  <a:pt x="3414961" y="0"/>
                </a:cubicBezTo>
                <a:cubicBezTo>
                  <a:pt x="3627045" y="8172"/>
                  <a:pt x="3824082" y="26430"/>
                  <a:pt x="4183681" y="0"/>
                </a:cubicBezTo>
                <a:cubicBezTo>
                  <a:pt x="4543280" y="-26430"/>
                  <a:pt x="4494501" y="-12518"/>
                  <a:pt x="4742749" y="0"/>
                </a:cubicBezTo>
                <a:cubicBezTo>
                  <a:pt x="4990997" y="12518"/>
                  <a:pt x="5159674" y="12663"/>
                  <a:pt x="5511469" y="0"/>
                </a:cubicBezTo>
                <a:cubicBezTo>
                  <a:pt x="5863264" y="-12663"/>
                  <a:pt x="5963261" y="-26727"/>
                  <a:pt x="6350072" y="0"/>
                </a:cubicBezTo>
                <a:cubicBezTo>
                  <a:pt x="6736883" y="26727"/>
                  <a:pt x="6934143" y="18323"/>
                  <a:pt x="7118791" y="0"/>
                </a:cubicBezTo>
                <a:cubicBezTo>
                  <a:pt x="7183163" y="-11326"/>
                  <a:pt x="7250183" y="53762"/>
                  <a:pt x="7249224" y="130433"/>
                </a:cubicBezTo>
                <a:cubicBezTo>
                  <a:pt x="7239657" y="379728"/>
                  <a:pt x="7230009" y="527032"/>
                  <a:pt x="7249224" y="652149"/>
                </a:cubicBezTo>
                <a:cubicBezTo>
                  <a:pt x="7253558" y="724294"/>
                  <a:pt x="7187001" y="772986"/>
                  <a:pt x="7118791" y="782582"/>
                </a:cubicBezTo>
                <a:cubicBezTo>
                  <a:pt x="7020707" y="776477"/>
                  <a:pt x="6841209" y="800371"/>
                  <a:pt x="6629606" y="782582"/>
                </a:cubicBezTo>
                <a:cubicBezTo>
                  <a:pt x="6418004" y="764793"/>
                  <a:pt x="6314835" y="776451"/>
                  <a:pt x="6140421" y="782582"/>
                </a:cubicBezTo>
                <a:cubicBezTo>
                  <a:pt x="5966008" y="788713"/>
                  <a:pt x="5542921" y="775642"/>
                  <a:pt x="5371702" y="782582"/>
                </a:cubicBezTo>
                <a:cubicBezTo>
                  <a:pt x="5200483" y="789522"/>
                  <a:pt x="4855780" y="784674"/>
                  <a:pt x="4602982" y="782582"/>
                </a:cubicBezTo>
                <a:cubicBezTo>
                  <a:pt x="4350184" y="780490"/>
                  <a:pt x="4267791" y="775835"/>
                  <a:pt x="3974030" y="782582"/>
                </a:cubicBezTo>
                <a:cubicBezTo>
                  <a:pt x="3680269" y="789329"/>
                  <a:pt x="3485158" y="791352"/>
                  <a:pt x="3205311" y="782582"/>
                </a:cubicBezTo>
                <a:cubicBezTo>
                  <a:pt x="2925464" y="773812"/>
                  <a:pt x="2666489" y="758650"/>
                  <a:pt x="2436591" y="782582"/>
                </a:cubicBezTo>
                <a:cubicBezTo>
                  <a:pt x="2206693" y="806514"/>
                  <a:pt x="2027816" y="808908"/>
                  <a:pt x="1877523" y="782582"/>
                </a:cubicBezTo>
                <a:cubicBezTo>
                  <a:pt x="1727230" y="756256"/>
                  <a:pt x="1454264" y="776599"/>
                  <a:pt x="1318454" y="782582"/>
                </a:cubicBezTo>
                <a:cubicBezTo>
                  <a:pt x="1182644" y="788565"/>
                  <a:pt x="694042" y="817342"/>
                  <a:pt x="130433" y="782582"/>
                </a:cubicBezTo>
                <a:cubicBezTo>
                  <a:pt x="64248" y="781844"/>
                  <a:pt x="-6408" y="733902"/>
                  <a:pt x="0" y="652149"/>
                </a:cubicBezTo>
                <a:cubicBezTo>
                  <a:pt x="-23376" y="439799"/>
                  <a:pt x="-22595" y="281613"/>
                  <a:pt x="0" y="130433"/>
                </a:cubicBezTo>
                <a:close/>
              </a:path>
              <a:path w="7249224" h="782582" stroke="0" extrusionOk="0">
                <a:moveTo>
                  <a:pt x="0" y="130433"/>
                </a:moveTo>
                <a:cubicBezTo>
                  <a:pt x="4454" y="59246"/>
                  <a:pt x="49473" y="-5775"/>
                  <a:pt x="130433" y="0"/>
                </a:cubicBezTo>
                <a:cubicBezTo>
                  <a:pt x="511521" y="32430"/>
                  <a:pt x="676414" y="22364"/>
                  <a:pt x="969036" y="0"/>
                </a:cubicBezTo>
                <a:cubicBezTo>
                  <a:pt x="1261658" y="-22364"/>
                  <a:pt x="1451142" y="-4100"/>
                  <a:pt x="1597988" y="0"/>
                </a:cubicBezTo>
                <a:cubicBezTo>
                  <a:pt x="1744834" y="4100"/>
                  <a:pt x="2161700" y="-20934"/>
                  <a:pt x="2436591" y="0"/>
                </a:cubicBezTo>
                <a:cubicBezTo>
                  <a:pt x="2711482" y="20934"/>
                  <a:pt x="2821495" y="37404"/>
                  <a:pt x="3205311" y="0"/>
                </a:cubicBezTo>
                <a:cubicBezTo>
                  <a:pt x="3589127" y="-37404"/>
                  <a:pt x="3539905" y="7058"/>
                  <a:pt x="3834263" y="0"/>
                </a:cubicBezTo>
                <a:cubicBezTo>
                  <a:pt x="4128621" y="-7058"/>
                  <a:pt x="4339471" y="-32692"/>
                  <a:pt x="4602982" y="0"/>
                </a:cubicBezTo>
                <a:cubicBezTo>
                  <a:pt x="4866493" y="32692"/>
                  <a:pt x="4867362" y="-14202"/>
                  <a:pt x="5092167" y="0"/>
                </a:cubicBezTo>
                <a:cubicBezTo>
                  <a:pt x="5316972" y="14202"/>
                  <a:pt x="5530810" y="34921"/>
                  <a:pt x="5860887" y="0"/>
                </a:cubicBezTo>
                <a:cubicBezTo>
                  <a:pt x="6190964" y="-34921"/>
                  <a:pt x="6675606" y="6497"/>
                  <a:pt x="7118791" y="0"/>
                </a:cubicBezTo>
                <a:cubicBezTo>
                  <a:pt x="7189623" y="12499"/>
                  <a:pt x="7262462" y="55270"/>
                  <a:pt x="7249224" y="130433"/>
                </a:cubicBezTo>
                <a:cubicBezTo>
                  <a:pt x="7248100" y="329299"/>
                  <a:pt x="7230675" y="513928"/>
                  <a:pt x="7249224" y="652149"/>
                </a:cubicBezTo>
                <a:cubicBezTo>
                  <a:pt x="7247742" y="714831"/>
                  <a:pt x="7177925" y="783006"/>
                  <a:pt x="7118791" y="782582"/>
                </a:cubicBezTo>
                <a:cubicBezTo>
                  <a:pt x="6903874" y="772678"/>
                  <a:pt x="6615999" y="806483"/>
                  <a:pt x="6489839" y="782582"/>
                </a:cubicBezTo>
                <a:cubicBezTo>
                  <a:pt x="6363679" y="758681"/>
                  <a:pt x="6017646" y="800796"/>
                  <a:pt x="5721119" y="782582"/>
                </a:cubicBezTo>
                <a:cubicBezTo>
                  <a:pt x="5424592" y="764368"/>
                  <a:pt x="5342841" y="768668"/>
                  <a:pt x="5231934" y="782582"/>
                </a:cubicBezTo>
                <a:cubicBezTo>
                  <a:pt x="5121028" y="796496"/>
                  <a:pt x="4653724" y="796182"/>
                  <a:pt x="4463215" y="782582"/>
                </a:cubicBezTo>
                <a:cubicBezTo>
                  <a:pt x="4272706" y="768982"/>
                  <a:pt x="3907502" y="795132"/>
                  <a:pt x="3694496" y="782582"/>
                </a:cubicBezTo>
                <a:cubicBezTo>
                  <a:pt x="3481490" y="770032"/>
                  <a:pt x="3319723" y="789769"/>
                  <a:pt x="3205311" y="782582"/>
                </a:cubicBezTo>
                <a:cubicBezTo>
                  <a:pt x="3090900" y="775395"/>
                  <a:pt x="2685217" y="796158"/>
                  <a:pt x="2366708" y="782582"/>
                </a:cubicBezTo>
                <a:cubicBezTo>
                  <a:pt x="2048199" y="769006"/>
                  <a:pt x="1838463" y="785566"/>
                  <a:pt x="1667872" y="782582"/>
                </a:cubicBezTo>
                <a:cubicBezTo>
                  <a:pt x="1497281" y="779598"/>
                  <a:pt x="1350945" y="801660"/>
                  <a:pt x="1108803" y="782582"/>
                </a:cubicBezTo>
                <a:cubicBezTo>
                  <a:pt x="866661" y="763504"/>
                  <a:pt x="519015" y="788746"/>
                  <a:pt x="130433" y="782582"/>
                </a:cubicBezTo>
                <a:cubicBezTo>
                  <a:pt x="64232" y="767832"/>
                  <a:pt x="1631" y="724004"/>
                  <a:pt x="0" y="652149"/>
                </a:cubicBezTo>
                <a:cubicBezTo>
                  <a:pt x="21087" y="505019"/>
                  <a:pt x="-16912" y="329635"/>
                  <a:pt x="0" y="13043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4696011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老子的成就</a:t>
            </a:r>
          </a:p>
        </p:txBody>
      </p:sp>
      <p:sp>
        <p:nvSpPr>
          <p:cNvPr id="1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10" name="矩形 9">
            <a:hlinkClick r:id="rId3" action="ppaction://hlinksldjump"/>
            <a:extLst>
              <a:ext uri="{FF2B5EF4-FFF2-40B4-BE49-F238E27FC236}">
                <a16:creationId xmlns:a16="http://schemas.microsoft.com/office/drawing/2014/main" id="{B4A19EA9-1DDD-4A1C-A411-CECEF0A4A0ED}"/>
              </a:ext>
            </a:extLst>
          </p:cNvPr>
          <p:cNvSpPr/>
          <p:nvPr/>
        </p:nvSpPr>
        <p:spPr>
          <a:xfrm>
            <a:off x="1076628" y="3143020"/>
            <a:ext cx="7043557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 startAt="3"/>
            </a:pPr>
            <a:r>
              <a:rPr lang="zh-TW" altLang="en-US" sz="30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提出無為概念，豐富政治思想</a:t>
            </a:r>
          </a:p>
        </p:txBody>
      </p:sp>
      <p:sp>
        <p:nvSpPr>
          <p:cNvPr id="11" name="矩形 10">
            <a:hlinkClick r:id="rId4" action="ppaction://hlinksldjump"/>
            <a:extLst>
              <a:ext uri="{FF2B5EF4-FFF2-40B4-BE49-F238E27FC236}">
                <a16:creationId xmlns:a16="http://schemas.microsoft.com/office/drawing/2014/main" id="{19BD059D-E300-4263-BAEA-C51F5E9F2E4C}"/>
              </a:ext>
            </a:extLst>
          </p:cNvPr>
          <p:cNvSpPr/>
          <p:nvPr/>
        </p:nvSpPr>
        <p:spPr>
          <a:xfrm>
            <a:off x="1076628" y="2216812"/>
            <a:ext cx="7043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 startAt="2"/>
            </a:pPr>
            <a:r>
              <a:rPr lang="zh-TW" altLang="en-US" sz="30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主張自然和諧，提供應世智慧</a:t>
            </a:r>
          </a:p>
        </p:txBody>
      </p:sp>
      <p:sp>
        <p:nvSpPr>
          <p:cNvPr id="12" name="矩形 11">
            <a:hlinkClick r:id="rId5" action="ppaction://hlinksldjump"/>
            <a:extLst>
              <a:ext uri="{FF2B5EF4-FFF2-40B4-BE49-F238E27FC236}">
                <a16:creationId xmlns:a16="http://schemas.microsoft.com/office/drawing/2014/main" id="{86405310-3355-4296-91BF-EBDC8A7BC05A}"/>
              </a:ext>
            </a:extLst>
          </p:cNvPr>
          <p:cNvSpPr/>
          <p:nvPr/>
        </p:nvSpPr>
        <p:spPr>
          <a:xfrm>
            <a:off x="1076628" y="1340810"/>
            <a:ext cx="7043557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TW" altLang="en-US" sz="30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對「道」的深入描述，開創形上思維</a:t>
            </a:r>
          </a:p>
        </p:txBody>
      </p:sp>
      <p:sp>
        <p:nvSpPr>
          <p:cNvPr id="13" name="矩形 12">
            <a:hlinkClick r:id="rId6" action="ppaction://hlinksldjump"/>
            <a:extLst>
              <a:ext uri="{FF2B5EF4-FFF2-40B4-BE49-F238E27FC236}">
                <a16:creationId xmlns:a16="http://schemas.microsoft.com/office/drawing/2014/main" id="{27E0DA85-C4D3-4F94-8354-802802BEAA4F}"/>
              </a:ext>
            </a:extLst>
          </p:cNvPr>
          <p:cNvSpPr/>
          <p:nvPr/>
        </p:nvSpPr>
        <p:spPr>
          <a:xfrm>
            <a:off x="1076628" y="4069228"/>
            <a:ext cx="7043557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 startAt="4"/>
            </a:pPr>
            <a:r>
              <a:rPr lang="zh-TW" altLang="en-US" sz="3000" b="1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思想深奧玄妙，成為道教之神</a:t>
            </a:r>
          </a:p>
        </p:txBody>
      </p:sp>
      <p:sp>
        <p:nvSpPr>
          <p:cNvPr id="19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2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7" y="391708"/>
            <a:ext cx="771679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對「道」的深入描述，開創</a:t>
            </a:r>
            <a:r>
              <a:rPr lang="zh-TW" altLang="en-US" sz="32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形上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思維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2C6E2D9-BA15-4685-8820-1E4268D7EB3C}"/>
              </a:ext>
            </a:extLst>
          </p:cNvPr>
          <p:cNvSpPr/>
          <p:nvPr/>
        </p:nvSpPr>
        <p:spPr>
          <a:xfrm>
            <a:off x="318789" y="1113582"/>
            <a:ext cx="7916453" cy="216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「道」為天地萬物根源。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「道」雖然無形無象，卻是永恆及獨立的存在。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啟發後代學者對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事物存在根據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的思辨。</a:t>
            </a:r>
          </a:p>
        </p:txBody>
      </p:sp>
      <p:sp>
        <p:nvSpPr>
          <p:cNvPr id="7" name="矩形 6">
            <a:hlinkClick r:id="rId5" action="ppaction://hlinksldjump"/>
            <a:extLst>
              <a:ext uri="{FF2B5EF4-FFF2-40B4-BE49-F238E27FC236}">
                <a16:creationId xmlns:a16="http://schemas.microsoft.com/office/drawing/2014/main" id="{C1DB3B09-D966-400D-9546-79D44D904484}"/>
              </a:ext>
            </a:extLst>
          </p:cNvPr>
          <p:cNvSpPr/>
          <p:nvPr/>
        </p:nvSpPr>
        <p:spPr>
          <a:xfrm>
            <a:off x="5882640" y="454504"/>
            <a:ext cx="1018167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9A020287-F23E-4025-8410-3A0ACFDB9A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6800924" y="575039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11874A4-2BED-40CE-92E5-EE8EDFAF5F46}"/>
              </a:ext>
            </a:extLst>
          </p:cNvPr>
          <p:cNvSpPr txBox="1"/>
          <p:nvPr/>
        </p:nvSpPr>
        <p:spPr>
          <a:xfrm>
            <a:off x="351697" y="391708"/>
            <a:ext cx="771679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0D3A07-F166-43A4-A486-7FB048077C45}"/>
              </a:ext>
            </a:extLst>
          </p:cNvPr>
          <p:cNvSpPr/>
          <p:nvPr/>
        </p:nvSpPr>
        <p:spPr>
          <a:xfrm>
            <a:off x="318789" y="1113582"/>
            <a:ext cx="8293988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研究存在和事物本質的學問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，為哲學研究的一個範疇，被視為「第一哲學」，討論所有事物的共同點及其所具有的特性。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06FB9BA-962C-44DE-8B1A-907E8813BBE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7295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7" y="391708"/>
            <a:ext cx="771679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主張自然和諧，提供應世智慧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2C6E2D9-BA15-4685-8820-1E4268D7EB3C}"/>
              </a:ext>
            </a:extLst>
          </p:cNvPr>
          <p:cNvSpPr/>
          <p:nvPr/>
        </p:nvSpPr>
        <p:spPr>
          <a:xfrm>
            <a:off x="318789" y="1113582"/>
            <a:ext cx="7916453" cy="19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人生修養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人 生 觀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：知足知止、功成身退。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42881F-EEDF-4EB3-ACBE-172441C11B53}"/>
              </a:ext>
            </a:extLst>
          </p:cNvPr>
          <p:cNvSpPr/>
          <p:nvPr/>
        </p:nvSpPr>
        <p:spPr>
          <a:xfrm>
            <a:off x="2438685" y="1113582"/>
            <a:ext cx="6203910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強調依順自然本性，不追求巧智，以謙和退讓、柔弱不爭的態度面對世界。</a:t>
            </a:r>
          </a:p>
        </p:txBody>
      </p:sp>
      <p:pic>
        <p:nvPicPr>
          <p:cNvPr id="4" name="圖片 3" descr="一張含有 文字, 玩具, 布偶, 向量圖形 的圖片&#10;&#10;自動產生的描述">
            <a:extLst>
              <a:ext uri="{FF2B5EF4-FFF2-40B4-BE49-F238E27FC236}">
                <a16:creationId xmlns:a16="http://schemas.microsoft.com/office/drawing/2014/main" id="{7ADC5C1A-691A-4D30-95D1-ACE3ACD8B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83" y="2492691"/>
            <a:ext cx="2407009" cy="2145247"/>
          </a:xfrm>
          <a:prstGeom prst="rect">
            <a:avLst/>
          </a:prstGeom>
          <a:effectLst>
            <a:outerShdw blurRad="12700" dist="38100" dir="2700000" algn="tl" rotWithShape="0">
              <a:srgbClr val="56321B">
                <a:alpha val="36000"/>
              </a:srgbClr>
            </a:outerShdw>
          </a:effectLst>
        </p:spPr>
      </p:pic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4E469588-2908-4A46-A070-CF84217C662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91" y="3034338"/>
            <a:ext cx="409495" cy="406611"/>
          </a:xfrm>
          <a:prstGeom prst="rect">
            <a:avLst/>
          </a:prstGeom>
        </p:spPr>
      </p:pic>
      <p:pic>
        <p:nvPicPr>
          <p:cNvPr id="13" name="圖片 12" descr="一張含有 文字 的圖片&#10;&#10;自動產生的描述">
            <a:extLst>
              <a:ext uri="{FF2B5EF4-FFF2-40B4-BE49-F238E27FC236}">
                <a16:creationId xmlns:a16="http://schemas.microsoft.com/office/drawing/2014/main" id="{2728E764-9841-4EB9-82E6-E41F609A621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9" y="2605470"/>
            <a:ext cx="409495" cy="4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7" y="391708"/>
            <a:ext cx="771679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提出無為概念，豐富政治思想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2C6E2D9-BA15-4685-8820-1E4268D7EB3C}"/>
              </a:ext>
            </a:extLst>
          </p:cNvPr>
          <p:cNvSpPr/>
          <p:nvPr/>
        </p:nvSpPr>
        <p:spPr>
          <a:xfrm>
            <a:off x="318790" y="1113582"/>
            <a:ext cx="7832434" cy="30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在政治上強調君主應「無為而治」，節制自身欲望與不妄為。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戰國末期，有學者將此主張與法家、陰陽家等思想結合，化為君主治國統御之術，形成「黃老之學」。</a:t>
            </a:r>
          </a:p>
        </p:txBody>
      </p:sp>
    </p:spTree>
    <p:extLst>
      <p:ext uri="{BB962C8B-B14F-4D97-AF65-F5344CB8AC3E}">
        <p14:creationId xmlns:p14="http://schemas.microsoft.com/office/powerpoint/2010/main" val="27414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7" y="391708"/>
            <a:ext cx="771679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思想深奧玄妙，成為道教之神</a:t>
            </a:r>
          </a:p>
        </p:txBody>
      </p:sp>
      <p:sp>
        <p:nvSpPr>
          <p:cNvPr id="22" name="箭號: 向右 5"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6B581E8-5E7E-4E71-8B51-B00BD0AB3925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老子生平及主張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2C6E2D9-BA15-4685-8820-1E4268D7EB3C}"/>
              </a:ext>
            </a:extLst>
          </p:cNvPr>
          <p:cNvSpPr/>
          <p:nvPr/>
        </p:nvSpPr>
        <p:spPr>
          <a:xfrm>
            <a:off x="318790" y="1113582"/>
            <a:ext cx="8206152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道教重視養生、追求成仙，思想受老子啟發，因而奉之為道尊。（如東漢的五斗米道奉老子為太上老君）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C9D33E8-D362-44E2-BB5A-34C3ACC29D74}"/>
              </a:ext>
            </a:extLst>
          </p:cNvPr>
          <p:cNvSpPr/>
          <p:nvPr/>
        </p:nvSpPr>
        <p:spPr>
          <a:xfrm>
            <a:off x="318789" y="2954802"/>
            <a:ext cx="4296754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唐代帝王因同姓「李」而奉老子為先祖，並以道教為國教。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B1513B73-1203-4627-9099-38A24D545687}"/>
              </a:ext>
            </a:extLst>
          </p:cNvPr>
          <p:cNvSpPr/>
          <p:nvPr/>
        </p:nvSpPr>
        <p:spPr>
          <a:xfrm>
            <a:off x="4733196" y="2986803"/>
            <a:ext cx="3290912" cy="1704122"/>
          </a:xfrm>
          <a:custGeom>
            <a:avLst/>
            <a:gdLst>
              <a:gd name="connsiteX0" fmla="*/ 0 w 3290912"/>
              <a:gd name="connsiteY0" fmla="*/ 120328 h 1704122"/>
              <a:gd name="connsiteX1" fmla="*/ 120328 w 3290912"/>
              <a:gd name="connsiteY1" fmla="*/ 0 h 1704122"/>
              <a:gd name="connsiteX2" fmla="*/ 638872 w 3290912"/>
              <a:gd name="connsiteY2" fmla="*/ 0 h 1704122"/>
              <a:gd name="connsiteX3" fmla="*/ 1187918 w 3290912"/>
              <a:gd name="connsiteY3" fmla="*/ 0 h 1704122"/>
              <a:gd name="connsiteX4" fmla="*/ 1706461 w 3290912"/>
              <a:gd name="connsiteY4" fmla="*/ 0 h 1704122"/>
              <a:gd name="connsiteX5" fmla="*/ 2225005 w 3290912"/>
              <a:gd name="connsiteY5" fmla="*/ 0 h 1704122"/>
              <a:gd name="connsiteX6" fmla="*/ 3170584 w 3290912"/>
              <a:gd name="connsiteY6" fmla="*/ 0 h 1704122"/>
              <a:gd name="connsiteX7" fmla="*/ 3290912 w 3290912"/>
              <a:gd name="connsiteY7" fmla="*/ 120328 h 1704122"/>
              <a:gd name="connsiteX8" fmla="*/ 3290912 w 3290912"/>
              <a:gd name="connsiteY8" fmla="*/ 564246 h 1704122"/>
              <a:gd name="connsiteX9" fmla="*/ 3290912 w 3290912"/>
              <a:gd name="connsiteY9" fmla="*/ 1008164 h 1704122"/>
              <a:gd name="connsiteX10" fmla="*/ 3290912 w 3290912"/>
              <a:gd name="connsiteY10" fmla="*/ 1583794 h 1704122"/>
              <a:gd name="connsiteX11" fmla="*/ 3170584 w 3290912"/>
              <a:gd name="connsiteY11" fmla="*/ 1704122 h 1704122"/>
              <a:gd name="connsiteX12" fmla="*/ 2621538 w 3290912"/>
              <a:gd name="connsiteY12" fmla="*/ 1704122 h 1704122"/>
              <a:gd name="connsiteX13" fmla="*/ 2041989 w 3290912"/>
              <a:gd name="connsiteY13" fmla="*/ 1704122 h 1704122"/>
              <a:gd name="connsiteX14" fmla="*/ 1401436 w 3290912"/>
              <a:gd name="connsiteY14" fmla="*/ 1704122 h 1704122"/>
              <a:gd name="connsiteX15" fmla="*/ 791384 w 3290912"/>
              <a:gd name="connsiteY15" fmla="*/ 1704122 h 1704122"/>
              <a:gd name="connsiteX16" fmla="*/ 120328 w 3290912"/>
              <a:gd name="connsiteY16" fmla="*/ 1704122 h 1704122"/>
              <a:gd name="connsiteX17" fmla="*/ 0 w 3290912"/>
              <a:gd name="connsiteY17" fmla="*/ 1583794 h 1704122"/>
              <a:gd name="connsiteX18" fmla="*/ 0 w 3290912"/>
              <a:gd name="connsiteY18" fmla="*/ 1081337 h 1704122"/>
              <a:gd name="connsiteX19" fmla="*/ 0 w 3290912"/>
              <a:gd name="connsiteY19" fmla="*/ 637419 h 1704122"/>
              <a:gd name="connsiteX20" fmla="*/ 0 w 3290912"/>
              <a:gd name="connsiteY20" fmla="*/ 120328 h 170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0912" h="1704122" fill="none" extrusionOk="0">
                <a:moveTo>
                  <a:pt x="0" y="120328"/>
                </a:moveTo>
                <a:cubicBezTo>
                  <a:pt x="6115" y="59353"/>
                  <a:pt x="57641" y="8282"/>
                  <a:pt x="120328" y="0"/>
                </a:cubicBezTo>
                <a:cubicBezTo>
                  <a:pt x="270756" y="10810"/>
                  <a:pt x="519316" y="24735"/>
                  <a:pt x="638872" y="0"/>
                </a:cubicBezTo>
                <a:cubicBezTo>
                  <a:pt x="758428" y="-24735"/>
                  <a:pt x="1026124" y="-18150"/>
                  <a:pt x="1187918" y="0"/>
                </a:cubicBezTo>
                <a:cubicBezTo>
                  <a:pt x="1349712" y="18150"/>
                  <a:pt x="1505647" y="1452"/>
                  <a:pt x="1706461" y="0"/>
                </a:cubicBezTo>
                <a:cubicBezTo>
                  <a:pt x="1907275" y="-1452"/>
                  <a:pt x="2101251" y="-20536"/>
                  <a:pt x="2225005" y="0"/>
                </a:cubicBezTo>
                <a:cubicBezTo>
                  <a:pt x="2348759" y="20536"/>
                  <a:pt x="2746925" y="-33610"/>
                  <a:pt x="3170584" y="0"/>
                </a:cubicBezTo>
                <a:cubicBezTo>
                  <a:pt x="3236243" y="6182"/>
                  <a:pt x="3284324" y="53259"/>
                  <a:pt x="3290912" y="120328"/>
                </a:cubicBezTo>
                <a:cubicBezTo>
                  <a:pt x="3306980" y="328550"/>
                  <a:pt x="3301303" y="343953"/>
                  <a:pt x="3290912" y="564246"/>
                </a:cubicBezTo>
                <a:cubicBezTo>
                  <a:pt x="3280521" y="784539"/>
                  <a:pt x="3303593" y="845734"/>
                  <a:pt x="3290912" y="1008164"/>
                </a:cubicBezTo>
                <a:cubicBezTo>
                  <a:pt x="3278231" y="1170594"/>
                  <a:pt x="3305840" y="1460042"/>
                  <a:pt x="3290912" y="1583794"/>
                </a:cubicBezTo>
                <a:cubicBezTo>
                  <a:pt x="3292203" y="1647427"/>
                  <a:pt x="3228559" y="1712572"/>
                  <a:pt x="3170584" y="1704122"/>
                </a:cubicBezTo>
                <a:cubicBezTo>
                  <a:pt x="2929022" y="1681292"/>
                  <a:pt x="2855743" y="1687491"/>
                  <a:pt x="2621538" y="1704122"/>
                </a:cubicBezTo>
                <a:cubicBezTo>
                  <a:pt x="2387333" y="1720753"/>
                  <a:pt x="2257888" y="1728389"/>
                  <a:pt x="2041989" y="1704122"/>
                </a:cubicBezTo>
                <a:cubicBezTo>
                  <a:pt x="1826090" y="1679855"/>
                  <a:pt x="1542802" y="1684308"/>
                  <a:pt x="1401436" y="1704122"/>
                </a:cubicBezTo>
                <a:cubicBezTo>
                  <a:pt x="1260070" y="1723936"/>
                  <a:pt x="1003763" y="1718108"/>
                  <a:pt x="791384" y="1704122"/>
                </a:cubicBezTo>
                <a:cubicBezTo>
                  <a:pt x="579005" y="1690136"/>
                  <a:pt x="302515" y="1685636"/>
                  <a:pt x="120328" y="1704122"/>
                </a:cubicBezTo>
                <a:cubicBezTo>
                  <a:pt x="54128" y="1718320"/>
                  <a:pt x="-11891" y="1642487"/>
                  <a:pt x="0" y="1583794"/>
                </a:cubicBezTo>
                <a:cubicBezTo>
                  <a:pt x="-1593" y="1394353"/>
                  <a:pt x="4150" y="1302594"/>
                  <a:pt x="0" y="1081337"/>
                </a:cubicBezTo>
                <a:cubicBezTo>
                  <a:pt x="-4150" y="860080"/>
                  <a:pt x="18888" y="755032"/>
                  <a:pt x="0" y="637419"/>
                </a:cubicBezTo>
                <a:cubicBezTo>
                  <a:pt x="-18888" y="519806"/>
                  <a:pt x="-9003" y="321400"/>
                  <a:pt x="0" y="120328"/>
                </a:cubicBezTo>
                <a:close/>
              </a:path>
              <a:path w="3290912" h="1704122" stroke="0" extrusionOk="0">
                <a:moveTo>
                  <a:pt x="0" y="120328"/>
                </a:moveTo>
                <a:cubicBezTo>
                  <a:pt x="6116" y="53443"/>
                  <a:pt x="56953" y="-5418"/>
                  <a:pt x="120328" y="0"/>
                </a:cubicBezTo>
                <a:cubicBezTo>
                  <a:pt x="275795" y="2541"/>
                  <a:pt x="505443" y="-14765"/>
                  <a:pt x="760882" y="0"/>
                </a:cubicBezTo>
                <a:cubicBezTo>
                  <a:pt x="1016321" y="14765"/>
                  <a:pt x="1181658" y="26935"/>
                  <a:pt x="1401436" y="0"/>
                </a:cubicBezTo>
                <a:cubicBezTo>
                  <a:pt x="1621214" y="-26935"/>
                  <a:pt x="1746113" y="11551"/>
                  <a:pt x="1950482" y="0"/>
                </a:cubicBezTo>
                <a:cubicBezTo>
                  <a:pt x="2154851" y="-11551"/>
                  <a:pt x="2290485" y="-23507"/>
                  <a:pt x="2469025" y="0"/>
                </a:cubicBezTo>
                <a:cubicBezTo>
                  <a:pt x="2647565" y="23507"/>
                  <a:pt x="2947885" y="19393"/>
                  <a:pt x="3170584" y="0"/>
                </a:cubicBezTo>
                <a:cubicBezTo>
                  <a:pt x="3239883" y="14400"/>
                  <a:pt x="3285295" y="56271"/>
                  <a:pt x="3290912" y="120328"/>
                </a:cubicBezTo>
                <a:cubicBezTo>
                  <a:pt x="3268899" y="213332"/>
                  <a:pt x="3287309" y="385568"/>
                  <a:pt x="3290912" y="564246"/>
                </a:cubicBezTo>
                <a:cubicBezTo>
                  <a:pt x="3294515" y="742924"/>
                  <a:pt x="3269127" y="857614"/>
                  <a:pt x="3290912" y="1066703"/>
                </a:cubicBezTo>
                <a:cubicBezTo>
                  <a:pt x="3312697" y="1275792"/>
                  <a:pt x="3269924" y="1338602"/>
                  <a:pt x="3290912" y="1583794"/>
                </a:cubicBezTo>
                <a:cubicBezTo>
                  <a:pt x="3289375" y="1649153"/>
                  <a:pt x="3238771" y="1709693"/>
                  <a:pt x="3170584" y="1704122"/>
                </a:cubicBezTo>
                <a:cubicBezTo>
                  <a:pt x="2919376" y="1699846"/>
                  <a:pt x="2840427" y="1708503"/>
                  <a:pt x="2621538" y="1704122"/>
                </a:cubicBezTo>
                <a:cubicBezTo>
                  <a:pt x="2402649" y="1699741"/>
                  <a:pt x="2208913" y="1721019"/>
                  <a:pt x="2011487" y="1704122"/>
                </a:cubicBezTo>
                <a:cubicBezTo>
                  <a:pt x="1814061" y="1687225"/>
                  <a:pt x="1637586" y="1674673"/>
                  <a:pt x="1370933" y="1704122"/>
                </a:cubicBezTo>
                <a:cubicBezTo>
                  <a:pt x="1104280" y="1733571"/>
                  <a:pt x="922542" y="1716903"/>
                  <a:pt x="730379" y="1704122"/>
                </a:cubicBezTo>
                <a:cubicBezTo>
                  <a:pt x="538216" y="1691341"/>
                  <a:pt x="375324" y="1680867"/>
                  <a:pt x="120328" y="1704122"/>
                </a:cubicBezTo>
                <a:cubicBezTo>
                  <a:pt x="38477" y="1707309"/>
                  <a:pt x="5191" y="1656511"/>
                  <a:pt x="0" y="1583794"/>
                </a:cubicBezTo>
                <a:cubicBezTo>
                  <a:pt x="11933" y="1429664"/>
                  <a:pt x="-10806" y="1206054"/>
                  <a:pt x="0" y="1110607"/>
                </a:cubicBezTo>
                <a:cubicBezTo>
                  <a:pt x="10806" y="1015160"/>
                  <a:pt x="7402" y="861617"/>
                  <a:pt x="0" y="652054"/>
                </a:cubicBezTo>
                <a:cubicBezTo>
                  <a:pt x="-7402" y="442491"/>
                  <a:pt x="18218" y="270580"/>
                  <a:pt x="0" y="120328"/>
                </a:cubicBezTo>
                <a:close/>
              </a:path>
            </a:pathLst>
          </a:custGeom>
          <a:solidFill>
            <a:srgbClr val="F8F3EE"/>
          </a:solidFill>
          <a:ln>
            <a:solidFill>
              <a:srgbClr val="DBC3AD"/>
            </a:solidFill>
            <a:extLst>
              <a:ext uri="{C807C97D-BFC1-408E-A445-0C87EB9F89A2}">
                <ask:lineSketchStyleProps xmlns="" xmlns:ask="http://schemas.microsoft.com/office/drawing/2018/sketchyshapes" sd="520483975">
                  <a:prstGeom prst="roundRect">
                    <a:avLst>
                      <a:gd name="adj" fmla="val 706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144000" anchor="ctr">
            <a:noAutofit/>
          </a:bodyPr>
          <a:lstStyle/>
          <a:p>
            <a:r>
              <a:rPr lang="zh-TW" altLang="en-US" sz="2800" b="1" dirty="0">
                <a:solidFill>
                  <a:srgbClr val="A675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老子由</a:t>
            </a:r>
            <a:r>
              <a:rPr lang="en-US" altLang="zh-TW" sz="2800" b="1" dirty="0">
                <a:solidFill>
                  <a:srgbClr val="A675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A675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思想家</a:t>
            </a:r>
            <a:r>
              <a:rPr lang="en-US" altLang="zh-TW" sz="2800" b="1" dirty="0">
                <a:solidFill>
                  <a:srgbClr val="A675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A675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A675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變為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神仙</a:t>
            </a:r>
          </a:p>
        </p:txBody>
      </p:sp>
      <p:pic>
        <p:nvPicPr>
          <p:cNvPr id="4" name="圖片 3" descr="一張含有 壽司, 向量圖形 的圖片&#10;&#10;自動產生的描述">
            <a:extLst>
              <a:ext uri="{FF2B5EF4-FFF2-40B4-BE49-F238E27FC236}">
                <a16:creationId xmlns:a16="http://schemas.microsoft.com/office/drawing/2014/main" id="{F3158D3C-8BAB-4A0A-88AC-2026449D0A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13" y="3104096"/>
            <a:ext cx="1517658" cy="1517658"/>
          </a:xfrm>
          <a:prstGeom prst="rect">
            <a:avLst/>
          </a:prstGeom>
          <a:effectLst>
            <a:outerShdw blurRad="12700" dist="38100" dir="2700000" algn="tl" rotWithShape="0">
              <a:srgbClr val="A67548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6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 descr="一張含有 時鐘, 物件, 坐, 圍欄 的圖片&#10;&#10;自動產生的描述">
            <a:extLst>
              <a:ext uri="{FF2B5EF4-FFF2-40B4-BE49-F238E27FC236}">
                <a16:creationId xmlns:a16="http://schemas.microsoft.com/office/drawing/2014/main" id="{A51993A9-DDB2-4443-9EBF-0CD1AF6F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806">
            <a:off x="7733792" y="3803251"/>
            <a:ext cx="1171519" cy="1217462"/>
          </a:xfrm>
          <a:prstGeom prst="rect">
            <a:avLst/>
          </a:prstGeom>
        </p:spPr>
      </p:pic>
      <p:sp>
        <p:nvSpPr>
          <p:cNvPr id="3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35F6C5C-E4AE-4238-B7EE-629D5A999D3C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40003AD-BA3D-4106-8F72-F1E0EEC7D734}"/>
              </a:ext>
            </a:extLst>
          </p:cNvPr>
          <p:cNvSpPr txBox="1"/>
          <p:nvPr/>
        </p:nvSpPr>
        <p:spPr>
          <a:xfrm>
            <a:off x="-1" y="1121710"/>
            <a:ext cx="297518" cy="167047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924BBC1-39AF-42F2-85C7-4753DBDC667B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B847C26-D8B6-4F8B-9D66-44AD33195779}"/>
              </a:ext>
            </a:extLst>
          </p:cNvPr>
          <p:cNvSpPr txBox="1"/>
          <p:nvPr/>
        </p:nvSpPr>
        <p:spPr>
          <a:xfrm>
            <a:off x="2916039" y="1631474"/>
            <a:ext cx="3311923" cy="707886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40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 文 探 究</a:t>
            </a:r>
            <a:endParaRPr lang="en-US" altLang="zh-TW" sz="4000" b="1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6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9" y="598579"/>
            <a:ext cx="7883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小國寡民，使有什伯之器而不用，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使民重死而不遠徙。雖有舟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輿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，無所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乘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之；雖有甲兵，無所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之；使民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結繩而用之。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P.182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48">
            <a:extLst>
              <a:ext uri="{FF2B5EF4-FFF2-40B4-BE49-F238E27FC236}">
                <a16:creationId xmlns:a16="http://schemas.microsoft.com/office/drawing/2014/main" id="{D3F89422-2301-469B-A0DF-38B30BC6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119" y="962592"/>
            <a:ext cx="62859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對偶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B868DC60-2BDC-44BC-9B31-3EAD42BDBA87}"/>
              </a:ext>
            </a:extLst>
          </p:cNvPr>
          <p:cNvGrpSpPr/>
          <p:nvPr/>
        </p:nvGrpSpPr>
        <p:grpSpPr>
          <a:xfrm>
            <a:off x="1339624" y="985779"/>
            <a:ext cx="1811300" cy="651326"/>
            <a:chOff x="283395" y="4241561"/>
            <a:chExt cx="1811300" cy="651326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832825E9-11FD-4ADF-A9CA-EEFBC5C9D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647" y="4244887"/>
              <a:ext cx="128048" cy="648000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5826B246-739D-4C14-AD52-7F550649F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80CEF51-7980-41E2-9ACF-6DEADC38E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615" y="1654782"/>
            <a:ext cx="4481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表示雖有文明發展，但生活簡約</a:t>
            </a: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C1042C8C-E4C6-4064-BF82-7EF610D160BC}"/>
              </a:ext>
            </a:extLst>
          </p:cNvPr>
          <p:cNvCxnSpPr>
            <a:cxnSpLocks/>
          </p:cNvCxnSpPr>
          <p:nvPr/>
        </p:nvCxnSpPr>
        <p:spPr>
          <a:xfrm>
            <a:off x="3632563" y="1656750"/>
            <a:ext cx="399378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片 36">
            <a:extLst>
              <a:ext uri="{FF2B5EF4-FFF2-40B4-BE49-F238E27FC236}">
                <a16:creationId xmlns:a16="http://schemas.microsoft.com/office/drawing/2014/main" id="{8429320D-C662-4E85-BF9F-A59C0400D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563" y="1728758"/>
            <a:ext cx="609550" cy="298679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2DA2CED1-9BDD-4AD0-9CFC-3B23DC32F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215" y="2870165"/>
            <a:ext cx="2710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指人民安土重遷</a:t>
            </a: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24E6C788-56CC-4297-8309-DCCAF84E8BC5}"/>
              </a:ext>
            </a:extLst>
          </p:cNvPr>
          <p:cNvCxnSpPr>
            <a:cxnSpLocks/>
          </p:cNvCxnSpPr>
          <p:nvPr/>
        </p:nvCxnSpPr>
        <p:spPr>
          <a:xfrm>
            <a:off x="432163" y="2872133"/>
            <a:ext cx="340323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圖片 42">
            <a:extLst>
              <a:ext uri="{FF2B5EF4-FFF2-40B4-BE49-F238E27FC236}">
                <a16:creationId xmlns:a16="http://schemas.microsoft.com/office/drawing/2014/main" id="{1D5EA2BD-6163-405E-A01E-5D94A96FC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3" y="2944141"/>
            <a:ext cx="609550" cy="298679"/>
          </a:xfrm>
          <a:prstGeom prst="rect">
            <a:avLst/>
          </a:prstGeom>
        </p:spPr>
      </p:pic>
      <p:sp>
        <p:nvSpPr>
          <p:cNvPr id="4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3F32ADB4-50C4-479D-B713-E6D20F9C7A05}"/>
              </a:ext>
            </a:extLst>
          </p:cNvPr>
          <p:cNvSpPr txBox="1"/>
          <p:nvPr/>
        </p:nvSpPr>
        <p:spPr>
          <a:xfrm>
            <a:off x="5635806" y="216530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4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E4FAACA-DE9A-4139-B121-09F6A216CC9A}"/>
              </a:ext>
            </a:extLst>
          </p:cNvPr>
          <p:cNvSpPr txBox="1"/>
          <p:nvPr/>
        </p:nvSpPr>
        <p:spPr>
          <a:xfrm>
            <a:off x="3493432" y="3370178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50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373C272C-456B-49CE-9F5E-2CE551C2238C}"/>
              </a:ext>
            </a:extLst>
          </p:cNvPr>
          <p:cNvSpPr txBox="1"/>
          <p:nvPr/>
        </p:nvSpPr>
        <p:spPr>
          <a:xfrm>
            <a:off x="5635806" y="3370178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5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1DA4F3B1-0410-4AF9-825C-B69B33810E48}"/>
              </a:ext>
            </a:extLst>
          </p:cNvPr>
          <p:cNvSpPr txBox="1"/>
          <p:nvPr/>
        </p:nvSpPr>
        <p:spPr>
          <a:xfrm>
            <a:off x="7356656" y="216530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52" name="TextBox 6">
            <a:extLst>
              <a:ext uri="{FF2B5EF4-FFF2-40B4-BE49-F238E27FC236}">
                <a16:creationId xmlns:a16="http://schemas.microsoft.com/office/drawing/2014/main" id="{004109FC-A660-4504-841F-71BE795CD2B9}"/>
              </a:ext>
            </a:extLst>
          </p:cNvPr>
          <p:cNvSpPr txBox="1"/>
          <p:nvPr/>
        </p:nvSpPr>
        <p:spPr>
          <a:xfrm>
            <a:off x="351698" y="226245"/>
            <a:ext cx="288840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小國寡民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23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42921AAF-27FB-405A-AE49-506147CBD562}"/>
              </a:ext>
            </a:extLst>
          </p:cNvPr>
          <p:cNvSpPr txBox="1"/>
          <p:nvPr/>
        </p:nvSpPr>
        <p:spPr>
          <a:xfrm>
            <a:off x="6653841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章旨</a:t>
            </a:r>
          </a:p>
        </p:txBody>
      </p:sp>
      <p:sp>
        <p:nvSpPr>
          <p:cNvPr id="25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29F680E2-25CC-4604-987A-223F52B7BCDB}"/>
              </a:ext>
            </a:extLst>
          </p:cNvPr>
          <p:cNvSpPr txBox="1"/>
          <p:nvPr/>
        </p:nvSpPr>
        <p:spPr>
          <a:xfrm>
            <a:off x="7322232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</a:t>
            </a:r>
            <a:r>
              <a:rPr lang="zh-TW" altLang="en-US" dirty="0"/>
              <a:t>析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80CEF51-7980-41E2-9ACF-6DEADC38E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215" y="4087938"/>
            <a:ext cx="2754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表示沒有兵災戰禍</a:t>
            </a: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C1042C8C-E4C6-4064-BF82-7EF610D160BC}"/>
              </a:ext>
            </a:extLst>
          </p:cNvPr>
          <p:cNvCxnSpPr>
            <a:cxnSpLocks/>
          </p:cNvCxnSpPr>
          <p:nvPr/>
        </p:nvCxnSpPr>
        <p:spPr>
          <a:xfrm>
            <a:off x="432163" y="4089906"/>
            <a:ext cx="392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>
            <a:extLst>
              <a:ext uri="{FF2B5EF4-FFF2-40B4-BE49-F238E27FC236}">
                <a16:creationId xmlns:a16="http://schemas.microsoft.com/office/drawing/2014/main" id="{8429320D-C662-4E85-BF9F-A59C0400D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3" y="4161914"/>
            <a:ext cx="609550" cy="298679"/>
          </a:xfrm>
          <a:prstGeom prst="rect">
            <a:avLst/>
          </a:prstGeom>
        </p:spPr>
      </p:pic>
      <p:sp>
        <p:nvSpPr>
          <p:cNvPr id="29" name="文字方塊 48">
            <a:extLst>
              <a:ext uri="{FF2B5EF4-FFF2-40B4-BE49-F238E27FC236}">
                <a16:creationId xmlns:a16="http://schemas.microsoft.com/office/drawing/2014/main" id="{D3F89422-2301-469B-A0DF-38B30BC6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131" y="2152984"/>
            <a:ext cx="62859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對偶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B868DC60-2BDC-44BC-9B31-3EAD42BDBA87}"/>
              </a:ext>
            </a:extLst>
          </p:cNvPr>
          <p:cNvGrpSpPr/>
          <p:nvPr/>
        </p:nvGrpSpPr>
        <p:grpSpPr>
          <a:xfrm>
            <a:off x="4248636" y="2176171"/>
            <a:ext cx="628598" cy="1941397"/>
            <a:chOff x="283395" y="4241561"/>
            <a:chExt cx="628598" cy="1941397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832825E9-11FD-4ADF-A9CA-EEFBC5C9D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90" y="5534958"/>
              <a:ext cx="128048" cy="648000"/>
            </a:xfrm>
            <a:prstGeom prst="rect">
              <a:avLst/>
            </a:prstGeom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5826B246-739D-4C14-AD52-7F550649F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7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5" grpId="0"/>
      <p:bldP spid="35" grpId="1"/>
      <p:bldP spid="41" grpId="0"/>
      <p:bldP spid="41" grpId="1"/>
      <p:bldP spid="44" grpId="0" animBg="1"/>
      <p:bldP spid="49" grpId="0" animBg="1"/>
      <p:bldP spid="50" grpId="0" animBg="1"/>
      <p:bldP spid="51" grpId="0" animBg="1"/>
      <p:bldP spid="26" grpId="0"/>
      <p:bldP spid="26" grpId="1"/>
      <p:bldP spid="29" grpId="0"/>
      <p:bldP spid="29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4370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義辨：輿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62032"/>
              </p:ext>
            </p:extLst>
          </p:nvPr>
        </p:nvGraphicFramePr>
        <p:xfrm>
          <a:off x="466227" y="916165"/>
          <a:ext cx="8280000" cy="243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73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521562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8830"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雖有舟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輿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，無所乘之。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轎子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肩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輿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8916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公眾的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輿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091194"/>
                  </a:ext>
                </a:extLst>
              </a:tr>
            </a:tbl>
          </a:graphicData>
        </a:graphic>
      </p:graphicFrame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BAF71E4-E3B0-4C63-90BB-29A294DACB41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789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音辨：乘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86177"/>
              </p:ext>
            </p:extLst>
          </p:nvPr>
        </p:nvGraphicFramePr>
        <p:xfrm>
          <a:off x="465069" y="916165"/>
          <a:ext cx="8299104" cy="3646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827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2864202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4028075">
                  <a:extLst>
                    <a:ext uri="{9D8B030D-6E8A-4147-A177-3AD203B41FA5}">
                      <a16:colId xmlns:a16="http://schemas.microsoft.com/office/drawing/2014/main" val="2365870895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50096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ㄔㄥˊ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乘坐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雖有舟輿，無所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順應、趁、藉著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人之危、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勝追擊。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65802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ㄕㄥˋ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量詞。古代計算車輛的單位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千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之國。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論語．先進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佛教用語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佛教、小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佛教。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09521"/>
                  </a:ext>
                </a:extLst>
              </a:tr>
            </a:tbl>
          </a:graphicData>
        </a:graphic>
      </p:graphicFrame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CB32297-8D8A-4F47-970C-F718437B8B52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3C79B59-C9E7-4776-B103-83FA3C1BB6BF}"/>
              </a:ext>
            </a:extLst>
          </p:cNvPr>
          <p:cNvGrpSpPr/>
          <p:nvPr/>
        </p:nvGrpSpPr>
        <p:grpSpPr>
          <a:xfrm>
            <a:off x="8359213" y="4326154"/>
            <a:ext cx="519402" cy="614748"/>
            <a:chOff x="8359213" y="4326154"/>
            <a:chExt cx="519402" cy="614748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0EC09A3-5848-4383-9832-2FDDBD1BF7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5" t="57815" b="27488"/>
            <a:stretch/>
          </p:blipFill>
          <p:spPr>
            <a:xfrm>
              <a:off x="8512130" y="4791476"/>
              <a:ext cx="182911" cy="149426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F88527CB-C081-4F3A-80F0-2CA2259DAA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11" t="75723" r="24440" b="365"/>
            <a:stretch/>
          </p:blipFill>
          <p:spPr>
            <a:xfrm>
              <a:off x="8359213" y="4419078"/>
              <a:ext cx="185058" cy="243114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0490CE6D-AFDE-4A48-BD8C-38A51FC665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56" t="58286" r="47473" b="21014"/>
            <a:stretch/>
          </p:blipFill>
          <p:spPr>
            <a:xfrm>
              <a:off x="8512130" y="4326154"/>
              <a:ext cx="366485" cy="210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2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93554E4A-ACB0-45E4-9793-18902DA13701}"/>
              </a:ext>
            </a:extLst>
          </p:cNvPr>
          <p:cNvSpPr txBox="1"/>
          <p:nvPr/>
        </p:nvSpPr>
        <p:spPr>
          <a:xfrm>
            <a:off x="351697" y="391708"/>
            <a:ext cx="4496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前言：關於道家思想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CC5CB88-8944-4949-90DE-D855A69DD82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A052B43-E31C-4BB5-9AA3-5D8FB65B50CF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13734FC-59D3-4A78-8A48-15F48ED08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3" y="1021149"/>
            <a:ext cx="1660960" cy="1883013"/>
          </a:xfrm>
          <a:prstGeom prst="rect">
            <a:avLst/>
          </a:prstGeom>
        </p:spPr>
      </p:pic>
      <p:sp>
        <p:nvSpPr>
          <p:cNvPr id="18" name="語音泡泡: 圓角矩形 17">
            <a:extLst>
              <a:ext uri="{FF2B5EF4-FFF2-40B4-BE49-F238E27FC236}">
                <a16:creationId xmlns:a16="http://schemas.microsoft.com/office/drawing/2014/main" id="{9C3A0FEB-D59C-4F5D-B94E-50244BDE4B85}"/>
              </a:ext>
            </a:extLst>
          </p:cNvPr>
          <p:cNvSpPr/>
          <p:nvPr/>
        </p:nvSpPr>
        <p:spPr>
          <a:xfrm>
            <a:off x="2416629" y="1174658"/>
            <a:ext cx="6108313" cy="1177766"/>
          </a:xfrm>
          <a:custGeom>
            <a:avLst/>
            <a:gdLst>
              <a:gd name="connsiteX0" fmla="*/ 0 w 6108313"/>
              <a:gd name="connsiteY0" fmla="*/ 196298 h 1177766"/>
              <a:gd name="connsiteX1" fmla="*/ 196298 w 6108313"/>
              <a:gd name="connsiteY1" fmla="*/ 0 h 1177766"/>
              <a:gd name="connsiteX2" fmla="*/ 598957 w 6108313"/>
              <a:gd name="connsiteY2" fmla="*/ 0 h 1177766"/>
              <a:gd name="connsiteX3" fmla="*/ 1018052 w 6108313"/>
              <a:gd name="connsiteY3" fmla="*/ 0 h 1177766"/>
              <a:gd name="connsiteX4" fmla="*/ 1018052 w 6108313"/>
              <a:gd name="connsiteY4" fmla="*/ 0 h 1177766"/>
              <a:gd name="connsiteX5" fmla="*/ 1557620 w 6108313"/>
              <a:gd name="connsiteY5" fmla="*/ 0 h 1177766"/>
              <a:gd name="connsiteX6" fmla="*/ 2066646 w 6108313"/>
              <a:gd name="connsiteY6" fmla="*/ 0 h 1177766"/>
              <a:gd name="connsiteX7" fmla="*/ 2545130 w 6108313"/>
              <a:gd name="connsiteY7" fmla="*/ 0 h 1177766"/>
              <a:gd name="connsiteX8" fmla="*/ 3151169 w 6108313"/>
              <a:gd name="connsiteY8" fmla="*/ 0 h 1177766"/>
              <a:gd name="connsiteX9" fmla="*/ 3790877 w 6108313"/>
              <a:gd name="connsiteY9" fmla="*/ 0 h 1177766"/>
              <a:gd name="connsiteX10" fmla="*/ 4464254 w 6108313"/>
              <a:gd name="connsiteY10" fmla="*/ 0 h 1177766"/>
              <a:gd name="connsiteX11" fmla="*/ 5070294 w 6108313"/>
              <a:gd name="connsiteY11" fmla="*/ 0 h 1177766"/>
              <a:gd name="connsiteX12" fmla="*/ 5912015 w 6108313"/>
              <a:gd name="connsiteY12" fmla="*/ 0 h 1177766"/>
              <a:gd name="connsiteX13" fmla="*/ 6108313 w 6108313"/>
              <a:gd name="connsiteY13" fmla="*/ 196298 h 1177766"/>
              <a:gd name="connsiteX14" fmla="*/ 6108313 w 6108313"/>
              <a:gd name="connsiteY14" fmla="*/ 687030 h 1177766"/>
              <a:gd name="connsiteX15" fmla="*/ 6108313 w 6108313"/>
              <a:gd name="connsiteY15" fmla="*/ 687030 h 1177766"/>
              <a:gd name="connsiteX16" fmla="*/ 6108313 w 6108313"/>
              <a:gd name="connsiteY16" fmla="*/ 981472 h 1177766"/>
              <a:gd name="connsiteX17" fmla="*/ 6108313 w 6108313"/>
              <a:gd name="connsiteY17" fmla="*/ 981468 h 1177766"/>
              <a:gd name="connsiteX18" fmla="*/ 5912015 w 6108313"/>
              <a:gd name="connsiteY18" fmla="*/ 1177766 h 1177766"/>
              <a:gd name="connsiteX19" fmla="*/ 5305976 w 6108313"/>
              <a:gd name="connsiteY19" fmla="*/ 1177766 h 1177766"/>
              <a:gd name="connsiteX20" fmla="*/ 4565261 w 6108313"/>
              <a:gd name="connsiteY20" fmla="*/ 1177766 h 1177766"/>
              <a:gd name="connsiteX21" fmla="*/ 3858215 w 6108313"/>
              <a:gd name="connsiteY21" fmla="*/ 1177766 h 1177766"/>
              <a:gd name="connsiteX22" fmla="*/ 3218507 w 6108313"/>
              <a:gd name="connsiteY22" fmla="*/ 1177766 h 1177766"/>
              <a:gd name="connsiteX23" fmla="*/ 2545130 w 6108313"/>
              <a:gd name="connsiteY23" fmla="*/ 1177766 h 1177766"/>
              <a:gd name="connsiteX24" fmla="*/ 2066646 w 6108313"/>
              <a:gd name="connsiteY24" fmla="*/ 1177766 h 1177766"/>
              <a:gd name="connsiteX25" fmla="*/ 1588161 w 6108313"/>
              <a:gd name="connsiteY25" fmla="*/ 1177766 h 1177766"/>
              <a:gd name="connsiteX26" fmla="*/ 1018052 w 6108313"/>
              <a:gd name="connsiteY26" fmla="*/ 1177766 h 1177766"/>
              <a:gd name="connsiteX27" fmla="*/ 1018052 w 6108313"/>
              <a:gd name="connsiteY27" fmla="*/ 1177766 h 1177766"/>
              <a:gd name="connsiteX28" fmla="*/ 598957 w 6108313"/>
              <a:gd name="connsiteY28" fmla="*/ 1177766 h 1177766"/>
              <a:gd name="connsiteX29" fmla="*/ 196298 w 6108313"/>
              <a:gd name="connsiteY29" fmla="*/ 1177766 h 1177766"/>
              <a:gd name="connsiteX30" fmla="*/ 0 w 6108313"/>
              <a:gd name="connsiteY30" fmla="*/ 981468 h 1177766"/>
              <a:gd name="connsiteX31" fmla="*/ 0 w 6108313"/>
              <a:gd name="connsiteY31" fmla="*/ 981472 h 1177766"/>
              <a:gd name="connsiteX32" fmla="*/ -197543 w 6108313"/>
              <a:gd name="connsiteY32" fmla="*/ 856907 h 1177766"/>
              <a:gd name="connsiteX33" fmla="*/ 0 w 6108313"/>
              <a:gd name="connsiteY33" fmla="*/ 687030 h 1177766"/>
              <a:gd name="connsiteX34" fmla="*/ 0 w 6108313"/>
              <a:gd name="connsiteY34" fmla="*/ 196298 h 11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08313" h="1177766" fill="none" extrusionOk="0">
                <a:moveTo>
                  <a:pt x="0" y="196298"/>
                </a:moveTo>
                <a:cubicBezTo>
                  <a:pt x="23591" y="98528"/>
                  <a:pt x="80176" y="-19116"/>
                  <a:pt x="196298" y="0"/>
                </a:cubicBezTo>
                <a:cubicBezTo>
                  <a:pt x="326958" y="7706"/>
                  <a:pt x="478315" y="-18462"/>
                  <a:pt x="598957" y="0"/>
                </a:cubicBezTo>
                <a:cubicBezTo>
                  <a:pt x="719599" y="18462"/>
                  <a:pt x="902728" y="13035"/>
                  <a:pt x="1018052" y="0"/>
                </a:cubicBezTo>
                <a:lnTo>
                  <a:pt x="1018052" y="0"/>
                </a:lnTo>
                <a:cubicBezTo>
                  <a:pt x="1283501" y="-23176"/>
                  <a:pt x="1315531" y="-2029"/>
                  <a:pt x="1557620" y="0"/>
                </a:cubicBezTo>
                <a:cubicBezTo>
                  <a:pt x="1799709" y="2029"/>
                  <a:pt x="1912216" y="7283"/>
                  <a:pt x="2066646" y="0"/>
                </a:cubicBezTo>
                <a:cubicBezTo>
                  <a:pt x="2221076" y="-7283"/>
                  <a:pt x="2434710" y="-8558"/>
                  <a:pt x="2545130" y="0"/>
                </a:cubicBezTo>
                <a:cubicBezTo>
                  <a:pt x="2808395" y="-453"/>
                  <a:pt x="3013236" y="2874"/>
                  <a:pt x="3151169" y="0"/>
                </a:cubicBezTo>
                <a:cubicBezTo>
                  <a:pt x="3289102" y="-2874"/>
                  <a:pt x="3591657" y="3087"/>
                  <a:pt x="3790877" y="0"/>
                </a:cubicBezTo>
                <a:cubicBezTo>
                  <a:pt x="3990097" y="-3087"/>
                  <a:pt x="4317190" y="-3820"/>
                  <a:pt x="4464254" y="0"/>
                </a:cubicBezTo>
                <a:cubicBezTo>
                  <a:pt x="4611318" y="3820"/>
                  <a:pt x="4947677" y="29791"/>
                  <a:pt x="5070294" y="0"/>
                </a:cubicBezTo>
                <a:cubicBezTo>
                  <a:pt x="5192911" y="-29791"/>
                  <a:pt x="5601085" y="18916"/>
                  <a:pt x="5912015" y="0"/>
                </a:cubicBezTo>
                <a:cubicBezTo>
                  <a:pt x="6010423" y="7480"/>
                  <a:pt x="6112759" y="85686"/>
                  <a:pt x="6108313" y="196298"/>
                </a:cubicBezTo>
                <a:cubicBezTo>
                  <a:pt x="6129382" y="416706"/>
                  <a:pt x="6117369" y="490735"/>
                  <a:pt x="6108313" y="687030"/>
                </a:cubicBezTo>
                <a:lnTo>
                  <a:pt x="6108313" y="687030"/>
                </a:lnTo>
                <a:cubicBezTo>
                  <a:pt x="6114047" y="831406"/>
                  <a:pt x="6111521" y="900037"/>
                  <a:pt x="6108313" y="981472"/>
                </a:cubicBezTo>
                <a:lnTo>
                  <a:pt x="6108313" y="981468"/>
                </a:lnTo>
                <a:cubicBezTo>
                  <a:pt x="6111016" y="1099462"/>
                  <a:pt x="6016376" y="1182276"/>
                  <a:pt x="5912015" y="1177766"/>
                </a:cubicBezTo>
                <a:cubicBezTo>
                  <a:pt x="5668366" y="1199293"/>
                  <a:pt x="5599262" y="1199046"/>
                  <a:pt x="5305976" y="1177766"/>
                </a:cubicBezTo>
                <a:cubicBezTo>
                  <a:pt x="5012690" y="1156486"/>
                  <a:pt x="4896321" y="1197082"/>
                  <a:pt x="4565261" y="1177766"/>
                </a:cubicBezTo>
                <a:cubicBezTo>
                  <a:pt x="4234202" y="1158450"/>
                  <a:pt x="4083960" y="1208886"/>
                  <a:pt x="3858215" y="1177766"/>
                </a:cubicBezTo>
                <a:cubicBezTo>
                  <a:pt x="3632470" y="1146646"/>
                  <a:pt x="3363834" y="1160839"/>
                  <a:pt x="3218507" y="1177766"/>
                </a:cubicBezTo>
                <a:cubicBezTo>
                  <a:pt x="3073180" y="1194693"/>
                  <a:pt x="2761711" y="1185061"/>
                  <a:pt x="2545130" y="1177766"/>
                </a:cubicBezTo>
                <a:cubicBezTo>
                  <a:pt x="2335302" y="1158313"/>
                  <a:pt x="2286290" y="1172599"/>
                  <a:pt x="2066646" y="1177766"/>
                </a:cubicBezTo>
                <a:cubicBezTo>
                  <a:pt x="1847002" y="1182933"/>
                  <a:pt x="1796212" y="1198713"/>
                  <a:pt x="1588161" y="1177766"/>
                </a:cubicBezTo>
                <a:cubicBezTo>
                  <a:pt x="1380110" y="1156819"/>
                  <a:pt x="1295499" y="1155190"/>
                  <a:pt x="1018052" y="1177766"/>
                </a:cubicBezTo>
                <a:lnTo>
                  <a:pt x="1018052" y="1177766"/>
                </a:lnTo>
                <a:cubicBezTo>
                  <a:pt x="925561" y="1174432"/>
                  <a:pt x="733894" y="1181154"/>
                  <a:pt x="598957" y="1177766"/>
                </a:cubicBezTo>
                <a:cubicBezTo>
                  <a:pt x="464021" y="1174378"/>
                  <a:pt x="377511" y="1186329"/>
                  <a:pt x="196298" y="1177766"/>
                </a:cubicBezTo>
                <a:cubicBezTo>
                  <a:pt x="96460" y="1157288"/>
                  <a:pt x="12259" y="1084863"/>
                  <a:pt x="0" y="981468"/>
                </a:cubicBezTo>
                <a:lnTo>
                  <a:pt x="0" y="981472"/>
                </a:lnTo>
                <a:cubicBezTo>
                  <a:pt x="-76346" y="927880"/>
                  <a:pt x="-126976" y="891998"/>
                  <a:pt x="-197543" y="856907"/>
                </a:cubicBezTo>
                <a:cubicBezTo>
                  <a:pt x="-154720" y="808124"/>
                  <a:pt x="-49909" y="715509"/>
                  <a:pt x="0" y="687030"/>
                </a:cubicBezTo>
                <a:cubicBezTo>
                  <a:pt x="9634" y="534192"/>
                  <a:pt x="23377" y="424648"/>
                  <a:pt x="0" y="196298"/>
                </a:cubicBezTo>
                <a:close/>
              </a:path>
              <a:path w="6108313" h="1177766" stroke="0" extrusionOk="0">
                <a:moveTo>
                  <a:pt x="0" y="196298"/>
                </a:moveTo>
                <a:cubicBezTo>
                  <a:pt x="8433" y="66719"/>
                  <a:pt x="85189" y="290"/>
                  <a:pt x="196298" y="0"/>
                </a:cubicBezTo>
                <a:cubicBezTo>
                  <a:pt x="349082" y="19104"/>
                  <a:pt x="474172" y="-2031"/>
                  <a:pt x="598957" y="0"/>
                </a:cubicBezTo>
                <a:cubicBezTo>
                  <a:pt x="723742" y="2031"/>
                  <a:pt x="871978" y="8466"/>
                  <a:pt x="1018052" y="0"/>
                </a:cubicBezTo>
                <a:lnTo>
                  <a:pt x="1018052" y="0"/>
                </a:lnTo>
                <a:cubicBezTo>
                  <a:pt x="1246371" y="-20609"/>
                  <a:pt x="1335609" y="-13334"/>
                  <a:pt x="1527078" y="0"/>
                </a:cubicBezTo>
                <a:cubicBezTo>
                  <a:pt x="1718547" y="13334"/>
                  <a:pt x="1783052" y="-10934"/>
                  <a:pt x="1990292" y="0"/>
                </a:cubicBezTo>
                <a:cubicBezTo>
                  <a:pt x="2197532" y="10934"/>
                  <a:pt x="2405385" y="-6417"/>
                  <a:pt x="2545130" y="0"/>
                </a:cubicBezTo>
                <a:cubicBezTo>
                  <a:pt x="2743771" y="22111"/>
                  <a:pt x="2996358" y="-28597"/>
                  <a:pt x="3184838" y="0"/>
                </a:cubicBezTo>
                <a:cubicBezTo>
                  <a:pt x="3373318" y="28597"/>
                  <a:pt x="3514847" y="6087"/>
                  <a:pt x="3824546" y="0"/>
                </a:cubicBezTo>
                <a:cubicBezTo>
                  <a:pt x="4134245" y="-6087"/>
                  <a:pt x="4267556" y="1872"/>
                  <a:pt x="4396917" y="0"/>
                </a:cubicBezTo>
                <a:cubicBezTo>
                  <a:pt x="4526278" y="-1872"/>
                  <a:pt x="4838845" y="-28161"/>
                  <a:pt x="4969287" y="0"/>
                </a:cubicBezTo>
                <a:cubicBezTo>
                  <a:pt x="5099729" y="28161"/>
                  <a:pt x="5641787" y="-33081"/>
                  <a:pt x="5912015" y="0"/>
                </a:cubicBezTo>
                <a:cubicBezTo>
                  <a:pt x="6020487" y="-17956"/>
                  <a:pt x="6113285" y="104469"/>
                  <a:pt x="6108313" y="196298"/>
                </a:cubicBezTo>
                <a:cubicBezTo>
                  <a:pt x="6097521" y="331867"/>
                  <a:pt x="6132581" y="461052"/>
                  <a:pt x="6108313" y="687030"/>
                </a:cubicBezTo>
                <a:lnTo>
                  <a:pt x="6108313" y="687030"/>
                </a:lnTo>
                <a:cubicBezTo>
                  <a:pt x="6120523" y="807754"/>
                  <a:pt x="6122060" y="855004"/>
                  <a:pt x="6108313" y="981472"/>
                </a:cubicBezTo>
                <a:lnTo>
                  <a:pt x="6108313" y="981468"/>
                </a:lnTo>
                <a:cubicBezTo>
                  <a:pt x="6106067" y="1111116"/>
                  <a:pt x="6014301" y="1176718"/>
                  <a:pt x="5912015" y="1177766"/>
                </a:cubicBezTo>
                <a:cubicBezTo>
                  <a:pt x="5632534" y="1176657"/>
                  <a:pt x="5433304" y="1199191"/>
                  <a:pt x="5272307" y="1177766"/>
                </a:cubicBezTo>
                <a:cubicBezTo>
                  <a:pt x="5111310" y="1156341"/>
                  <a:pt x="4861638" y="1188763"/>
                  <a:pt x="4531592" y="1177766"/>
                </a:cubicBezTo>
                <a:cubicBezTo>
                  <a:pt x="4201546" y="1166769"/>
                  <a:pt x="4108584" y="1147087"/>
                  <a:pt x="3824546" y="1177766"/>
                </a:cubicBezTo>
                <a:cubicBezTo>
                  <a:pt x="3540508" y="1208445"/>
                  <a:pt x="3409449" y="1169649"/>
                  <a:pt x="3184838" y="1177766"/>
                </a:cubicBezTo>
                <a:cubicBezTo>
                  <a:pt x="2960227" y="1185883"/>
                  <a:pt x="2830573" y="1151020"/>
                  <a:pt x="2545130" y="1177766"/>
                </a:cubicBezTo>
                <a:cubicBezTo>
                  <a:pt x="2356375" y="1164368"/>
                  <a:pt x="2208957" y="1175168"/>
                  <a:pt x="2066646" y="1177766"/>
                </a:cubicBezTo>
                <a:cubicBezTo>
                  <a:pt x="1924335" y="1180364"/>
                  <a:pt x="1802856" y="1162739"/>
                  <a:pt x="1557620" y="1177766"/>
                </a:cubicBezTo>
                <a:cubicBezTo>
                  <a:pt x="1312384" y="1192793"/>
                  <a:pt x="1225711" y="1171441"/>
                  <a:pt x="1018052" y="1177766"/>
                </a:cubicBezTo>
                <a:lnTo>
                  <a:pt x="1018052" y="1177766"/>
                </a:lnTo>
                <a:cubicBezTo>
                  <a:pt x="834788" y="1189815"/>
                  <a:pt x="745807" y="1162587"/>
                  <a:pt x="623610" y="1177766"/>
                </a:cubicBezTo>
                <a:cubicBezTo>
                  <a:pt x="501413" y="1192945"/>
                  <a:pt x="305608" y="1156816"/>
                  <a:pt x="196298" y="1177766"/>
                </a:cubicBezTo>
                <a:cubicBezTo>
                  <a:pt x="95381" y="1183677"/>
                  <a:pt x="8459" y="1106524"/>
                  <a:pt x="0" y="981468"/>
                </a:cubicBezTo>
                <a:lnTo>
                  <a:pt x="0" y="981472"/>
                </a:lnTo>
                <a:cubicBezTo>
                  <a:pt x="-88251" y="930674"/>
                  <a:pt x="-160500" y="887525"/>
                  <a:pt x="-197543" y="856907"/>
                </a:cubicBezTo>
                <a:cubicBezTo>
                  <a:pt x="-147510" y="830932"/>
                  <a:pt x="-49745" y="732346"/>
                  <a:pt x="0" y="687030"/>
                </a:cubicBezTo>
                <a:cubicBezTo>
                  <a:pt x="-9813" y="547170"/>
                  <a:pt x="10836" y="438272"/>
                  <a:pt x="0" y="196298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wedgeRoundRectCallout">
                    <a:avLst>
                      <a:gd name="adj1" fmla="val -53234"/>
                      <a:gd name="adj2" fmla="val 2275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語音泡泡: 圓角矩形 20">
            <a:extLst>
              <a:ext uri="{FF2B5EF4-FFF2-40B4-BE49-F238E27FC236}">
                <a16:creationId xmlns:a16="http://schemas.microsoft.com/office/drawing/2014/main" id="{06CAEBCC-BB7F-4CD8-BC71-CF9274368E65}"/>
              </a:ext>
            </a:extLst>
          </p:cNvPr>
          <p:cNvSpPr/>
          <p:nvPr/>
        </p:nvSpPr>
        <p:spPr>
          <a:xfrm>
            <a:off x="487363" y="2987018"/>
            <a:ext cx="6108313" cy="1177766"/>
          </a:xfrm>
          <a:custGeom>
            <a:avLst/>
            <a:gdLst>
              <a:gd name="connsiteX0" fmla="*/ 0 w 6108313"/>
              <a:gd name="connsiteY0" fmla="*/ 196298 h 1177766"/>
              <a:gd name="connsiteX1" fmla="*/ 196298 w 6108313"/>
              <a:gd name="connsiteY1" fmla="*/ 0 h 1177766"/>
              <a:gd name="connsiteX2" fmla="*/ 836006 w 6108313"/>
              <a:gd name="connsiteY2" fmla="*/ 0 h 1177766"/>
              <a:gd name="connsiteX3" fmla="*/ 1442045 w 6108313"/>
              <a:gd name="connsiteY3" fmla="*/ 0 h 1177766"/>
              <a:gd name="connsiteX4" fmla="*/ 2182760 w 6108313"/>
              <a:gd name="connsiteY4" fmla="*/ 0 h 1177766"/>
              <a:gd name="connsiteX5" fmla="*/ 2889806 w 6108313"/>
              <a:gd name="connsiteY5" fmla="*/ 0 h 1177766"/>
              <a:gd name="connsiteX6" fmla="*/ 3563183 w 6108313"/>
              <a:gd name="connsiteY6" fmla="*/ 0 h 1177766"/>
              <a:gd name="connsiteX7" fmla="*/ 3563183 w 6108313"/>
              <a:gd name="connsiteY7" fmla="*/ 0 h 1177766"/>
              <a:gd name="connsiteX8" fmla="*/ 4026397 w 6108313"/>
              <a:gd name="connsiteY8" fmla="*/ 0 h 1177766"/>
              <a:gd name="connsiteX9" fmla="*/ 4504881 w 6108313"/>
              <a:gd name="connsiteY9" fmla="*/ 0 h 1177766"/>
              <a:gd name="connsiteX10" fmla="*/ 5090261 w 6108313"/>
              <a:gd name="connsiteY10" fmla="*/ 0 h 1177766"/>
              <a:gd name="connsiteX11" fmla="*/ 5484703 w 6108313"/>
              <a:gd name="connsiteY11" fmla="*/ 0 h 1177766"/>
              <a:gd name="connsiteX12" fmla="*/ 5912015 w 6108313"/>
              <a:gd name="connsiteY12" fmla="*/ 0 h 1177766"/>
              <a:gd name="connsiteX13" fmla="*/ 6108313 w 6108313"/>
              <a:gd name="connsiteY13" fmla="*/ 196298 h 1177766"/>
              <a:gd name="connsiteX14" fmla="*/ 6108313 w 6108313"/>
              <a:gd name="connsiteY14" fmla="*/ 687030 h 1177766"/>
              <a:gd name="connsiteX15" fmla="*/ 6339329 w 6108313"/>
              <a:gd name="connsiteY15" fmla="*/ 813365 h 1177766"/>
              <a:gd name="connsiteX16" fmla="*/ 6108313 w 6108313"/>
              <a:gd name="connsiteY16" fmla="*/ 981472 h 1177766"/>
              <a:gd name="connsiteX17" fmla="*/ 6108313 w 6108313"/>
              <a:gd name="connsiteY17" fmla="*/ 981468 h 1177766"/>
              <a:gd name="connsiteX18" fmla="*/ 5912015 w 6108313"/>
              <a:gd name="connsiteY18" fmla="*/ 1177766 h 1177766"/>
              <a:gd name="connsiteX19" fmla="*/ 5484703 w 6108313"/>
              <a:gd name="connsiteY19" fmla="*/ 1177766 h 1177766"/>
              <a:gd name="connsiteX20" fmla="*/ 5090261 w 6108313"/>
              <a:gd name="connsiteY20" fmla="*/ 1177766 h 1177766"/>
              <a:gd name="connsiteX21" fmla="*/ 4596506 w 6108313"/>
              <a:gd name="connsiteY21" fmla="*/ 1177766 h 1177766"/>
              <a:gd name="connsiteX22" fmla="*/ 4087480 w 6108313"/>
              <a:gd name="connsiteY22" fmla="*/ 1177766 h 1177766"/>
              <a:gd name="connsiteX23" fmla="*/ 3563183 w 6108313"/>
              <a:gd name="connsiteY23" fmla="*/ 1177766 h 1177766"/>
              <a:gd name="connsiteX24" fmla="*/ 3563183 w 6108313"/>
              <a:gd name="connsiteY24" fmla="*/ 1177766 h 1177766"/>
              <a:gd name="connsiteX25" fmla="*/ 2957144 w 6108313"/>
              <a:gd name="connsiteY25" fmla="*/ 1177766 h 1177766"/>
              <a:gd name="connsiteX26" fmla="*/ 2351104 w 6108313"/>
              <a:gd name="connsiteY26" fmla="*/ 1177766 h 1177766"/>
              <a:gd name="connsiteX27" fmla="*/ 1644059 w 6108313"/>
              <a:gd name="connsiteY27" fmla="*/ 1177766 h 1177766"/>
              <a:gd name="connsiteX28" fmla="*/ 903344 w 6108313"/>
              <a:gd name="connsiteY28" fmla="*/ 1177766 h 1177766"/>
              <a:gd name="connsiteX29" fmla="*/ 196298 w 6108313"/>
              <a:gd name="connsiteY29" fmla="*/ 1177766 h 1177766"/>
              <a:gd name="connsiteX30" fmla="*/ 0 w 6108313"/>
              <a:gd name="connsiteY30" fmla="*/ 981468 h 1177766"/>
              <a:gd name="connsiteX31" fmla="*/ 0 w 6108313"/>
              <a:gd name="connsiteY31" fmla="*/ 981472 h 1177766"/>
              <a:gd name="connsiteX32" fmla="*/ 0 w 6108313"/>
              <a:gd name="connsiteY32" fmla="*/ 687030 h 1177766"/>
              <a:gd name="connsiteX33" fmla="*/ 0 w 6108313"/>
              <a:gd name="connsiteY33" fmla="*/ 687030 h 1177766"/>
              <a:gd name="connsiteX34" fmla="*/ 0 w 6108313"/>
              <a:gd name="connsiteY34" fmla="*/ 196298 h 11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08313" h="1177766" fill="none" extrusionOk="0">
                <a:moveTo>
                  <a:pt x="0" y="196298"/>
                </a:moveTo>
                <a:cubicBezTo>
                  <a:pt x="23591" y="98528"/>
                  <a:pt x="80176" y="-19116"/>
                  <a:pt x="196298" y="0"/>
                </a:cubicBezTo>
                <a:cubicBezTo>
                  <a:pt x="503866" y="26477"/>
                  <a:pt x="612501" y="13331"/>
                  <a:pt x="836006" y="0"/>
                </a:cubicBezTo>
                <a:cubicBezTo>
                  <a:pt x="1059511" y="-13331"/>
                  <a:pt x="1140434" y="-17755"/>
                  <a:pt x="1442045" y="0"/>
                </a:cubicBezTo>
                <a:cubicBezTo>
                  <a:pt x="1743656" y="17755"/>
                  <a:pt x="1967031" y="33769"/>
                  <a:pt x="2182760" y="0"/>
                </a:cubicBezTo>
                <a:cubicBezTo>
                  <a:pt x="2398489" y="-33769"/>
                  <a:pt x="2643298" y="29337"/>
                  <a:pt x="2889806" y="0"/>
                </a:cubicBezTo>
                <a:cubicBezTo>
                  <a:pt x="3136314" y="-29337"/>
                  <a:pt x="3329338" y="21821"/>
                  <a:pt x="3563183" y="0"/>
                </a:cubicBezTo>
                <a:lnTo>
                  <a:pt x="3563183" y="0"/>
                </a:lnTo>
                <a:cubicBezTo>
                  <a:pt x="3787798" y="11881"/>
                  <a:pt x="3878801" y="-10049"/>
                  <a:pt x="4026397" y="0"/>
                </a:cubicBezTo>
                <a:cubicBezTo>
                  <a:pt x="4173993" y="10049"/>
                  <a:pt x="4309436" y="-20022"/>
                  <a:pt x="4504881" y="0"/>
                </a:cubicBezTo>
                <a:cubicBezTo>
                  <a:pt x="4700326" y="20022"/>
                  <a:pt x="4869640" y="6440"/>
                  <a:pt x="5090261" y="0"/>
                </a:cubicBezTo>
                <a:cubicBezTo>
                  <a:pt x="5178715" y="5610"/>
                  <a:pt x="5391009" y="17341"/>
                  <a:pt x="5484703" y="0"/>
                </a:cubicBezTo>
                <a:cubicBezTo>
                  <a:pt x="5578397" y="-17341"/>
                  <a:pt x="5765313" y="-1163"/>
                  <a:pt x="5912015" y="0"/>
                </a:cubicBezTo>
                <a:cubicBezTo>
                  <a:pt x="6010423" y="7480"/>
                  <a:pt x="6112759" y="85686"/>
                  <a:pt x="6108313" y="196298"/>
                </a:cubicBezTo>
                <a:cubicBezTo>
                  <a:pt x="6129382" y="416706"/>
                  <a:pt x="6117369" y="490735"/>
                  <a:pt x="6108313" y="687030"/>
                </a:cubicBezTo>
                <a:cubicBezTo>
                  <a:pt x="6163113" y="710340"/>
                  <a:pt x="6280833" y="793426"/>
                  <a:pt x="6339329" y="813365"/>
                </a:cubicBezTo>
                <a:cubicBezTo>
                  <a:pt x="6260990" y="878337"/>
                  <a:pt x="6180858" y="944532"/>
                  <a:pt x="6108313" y="981472"/>
                </a:cubicBezTo>
                <a:lnTo>
                  <a:pt x="6108313" y="981468"/>
                </a:lnTo>
                <a:cubicBezTo>
                  <a:pt x="6120135" y="1090363"/>
                  <a:pt x="6020509" y="1151117"/>
                  <a:pt x="5912015" y="1177766"/>
                </a:cubicBezTo>
                <a:cubicBezTo>
                  <a:pt x="5802855" y="1188215"/>
                  <a:pt x="5602999" y="1179386"/>
                  <a:pt x="5484703" y="1177766"/>
                </a:cubicBezTo>
                <a:cubicBezTo>
                  <a:pt x="5366407" y="1176146"/>
                  <a:pt x="5214595" y="1186943"/>
                  <a:pt x="5090261" y="1177766"/>
                </a:cubicBezTo>
                <a:cubicBezTo>
                  <a:pt x="4856145" y="1190807"/>
                  <a:pt x="4725837" y="1181286"/>
                  <a:pt x="4596506" y="1177766"/>
                </a:cubicBezTo>
                <a:cubicBezTo>
                  <a:pt x="4467176" y="1174246"/>
                  <a:pt x="4305329" y="1182117"/>
                  <a:pt x="4087480" y="1177766"/>
                </a:cubicBezTo>
                <a:cubicBezTo>
                  <a:pt x="3869631" y="1173415"/>
                  <a:pt x="3775388" y="1157459"/>
                  <a:pt x="3563183" y="1177766"/>
                </a:cubicBezTo>
                <a:lnTo>
                  <a:pt x="3563183" y="1177766"/>
                </a:lnTo>
                <a:cubicBezTo>
                  <a:pt x="3418896" y="1149249"/>
                  <a:pt x="3245052" y="1187582"/>
                  <a:pt x="2957144" y="1177766"/>
                </a:cubicBezTo>
                <a:cubicBezTo>
                  <a:pt x="2669236" y="1167950"/>
                  <a:pt x="2509488" y="1148425"/>
                  <a:pt x="2351104" y="1177766"/>
                </a:cubicBezTo>
                <a:cubicBezTo>
                  <a:pt x="2192720" y="1207107"/>
                  <a:pt x="1960998" y="1191077"/>
                  <a:pt x="1644059" y="1177766"/>
                </a:cubicBezTo>
                <a:cubicBezTo>
                  <a:pt x="1327120" y="1164455"/>
                  <a:pt x="1257894" y="1143857"/>
                  <a:pt x="903344" y="1177766"/>
                </a:cubicBezTo>
                <a:cubicBezTo>
                  <a:pt x="548795" y="1211675"/>
                  <a:pt x="467454" y="1183261"/>
                  <a:pt x="196298" y="1177766"/>
                </a:cubicBezTo>
                <a:cubicBezTo>
                  <a:pt x="99333" y="1174130"/>
                  <a:pt x="136" y="1086918"/>
                  <a:pt x="0" y="981468"/>
                </a:cubicBezTo>
                <a:lnTo>
                  <a:pt x="0" y="981472"/>
                </a:lnTo>
                <a:cubicBezTo>
                  <a:pt x="8363" y="835310"/>
                  <a:pt x="4543" y="806213"/>
                  <a:pt x="0" y="687030"/>
                </a:cubicBezTo>
                <a:lnTo>
                  <a:pt x="0" y="687030"/>
                </a:lnTo>
                <a:cubicBezTo>
                  <a:pt x="9634" y="534192"/>
                  <a:pt x="23377" y="424648"/>
                  <a:pt x="0" y="196298"/>
                </a:cubicBezTo>
                <a:close/>
              </a:path>
              <a:path w="6108313" h="1177766" stroke="0" extrusionOk="0">
                <a:moveTo>
                  <a:pt x="0" y="196298"/>
                </a:moveTo>
                <a:cubicBezTo>
                  <a:pt x="8433" y="66719"/>
                  <a:pt x="85189" y="290"/>
                  <a:pt x="196298" y="0"/>
                </a:cubicBezTo>
                <a:cubicBezTo>
                  <a:pt x="325286" y="811"/>
                  <a:pt x="699644" y="-15565"/>
                  <a:pt x="836006" y="0"/>
                </a:cubicBezTo>
                <a:cubicBezTo>
                  <a:pt x="972368" y="15565"/>
                  <a:pt x="1399616" y="30054"/>
                  <a:pt x="1576721" y="0"/>
                </a:cubicBezTo>
                <a:cubicBezTo>
                  <a:pt x="1753826" y="-30054"/>
                  <a:pt x="2074946" y="-2209"/>
                  <a:pt x="2250098" y="0"/>
                </a:cubicBezTo>
                <a:cubicBezTo>
                  <a:pt x="2425250" y="2209"/>
                  <a:pt x="2785095" y="-16128"/>
                  <a:pt x="2957144" y="0"/>
                </a:cubicBezTo>
                <a:cubicBezTo>
                  <a:pt x="3129193" y="16128"/>
                  <a:pt x="3288287" y="10686"/>
                  <a:pt x="3563183" y="0"/>
                </a:cubicBezTo>
                <a:lnTo>
                  <a:pt x="3563183" y="0"/>
                </a:lnTo>
                <a:cubicBezTo>
                  <a:pt x="3753041" y="-16425"/>
                  <a:pt x="3799640" y="17209"/>
                  <a:pt x="4026397" y="0"/>
                </a:cubicBezTo>
                <a:cubicBezTo>
                  <a:pt x="4253154" y="-17209"/>
                  <a:pt x="4363783" y="1831"/>
                  <a:pt x="4504881" y="0"/>
                </a:cubicBezTo>
                <a:cubicBezTo>
                  <a:pt x="4645979" y="-1831"/>
                  <a:pt x="4883696" y="13825"/>
                  <a:pt x="5090261" y="0"/>
                </a:cubicBezTo>
                <a:cubicBezTo>
                  <a:pt x="5232568" y="4901"/>
                  <a:pt x="5366070" y="-530"/>
                  <a:pt x="5492920" y="0"/>
                </a:cubicBezTo>
                <a:cubicBezTo>
                  <a:pt x="5619770" y="530"/>
                  <a:pt x="5794879" y="-13609"/>
                  <a:pt x="5912015" y="0"/>
                </a:cubicBezTo>
                <a:cubicBezTo>
                  <a:pt x="6020487" y="-17956"/>
                  <a:pt x="6113285" y="104469"/>
                  <a:pt x="6108313" y="196298"/>
                </a:cubicBezTo>
                <a:cubicBezTo>
                  <a:pt x="6097521" y="331867"/>
                  <a:pt x="6132581" y="461052"/>
                  <a:pt x="6108313" y="687030"/>
                </a:cubicBezTo>
                <a:cubicBezTo>
                  <a:pt x="6173774" y="721811"/>
                  <a:pt x="6245273" y="749669"/>
                  <a:pt x="6339329" y="813365"/>
                </a:cubicBezTo>
                <a:cubicBezTo>
                  <a:pt x="6254611" y="866168"/>
                  <a:pt x="6200144" y="921858"/>
                  <a:pt x="6108313" y="981472"/>
                </a:cubicBezTo>
                <a:lnTo>
                  <a:pt x="6108313" y="981468"/>
                </a:lnTo>
                <a:cubicBezTo>
                  <a:pt x="6101234" y="1086851"/>
                  <a:pt x="6011078" y="1196480"/>
                  <a:pt x="5912015" y="1177766"/>
                </a:cubicBezTo>
                <a:cubicBezTo>
                  <a:pt x="5789742" y="1190909"/>
                  <a:pt x="5644181" y="1170733"/>
                  <a:pt x="5484703" y="1177766"/>
                </a:cubicBezTo>
                <a:cubicBezTo>
                  <a:pt x="5325225" y="1184799"/>
                  <a:pt x="5251075" y="1194915"/>
                  <a:pt x="5090261" y="1177766"/>
                </a:cubicBezTo>
                <a:cubicBezTo>
                  <a:pt x="4959178" y="1186065"/>
                  <a:pt x="4728183" y="1192515"/>
                  <a:pt x="4627047" y="1177766"/>
                </a:cubicBezTo>
                <a:cubicBezTo>
                  <a:pt x="4525911" y="1163017"/>
                  <a:pt x="4363307" y="1175089"/>
                  <a:pt x="4118021" y="1177766"/>
                </a:cubicBezTo>
                <a:cubicBezTo>
                  <a:pt x="3872735" y="1180443"/>
                  <a:pt x="3764884" y="1195854"/>
                  <a:pt x="3563183" y="1177766"/>
                </a:cubicBezTo>
                <a:lnTo>
                  <a:pt x="3563183" y="1177766"/>
                </a:lnTo>
                <a:cubicBezTo>
                  <a:pt x="3241814" y="1196567"/>
                  <a:pt x="3079412" y="1155992"/>
                  <a:pt x="2822468" y="1177766"/>
                </a:cubicBezTo>
                <a:cubicBezTo>
                  <a:pt x="2565524" y="1199540"/>
                  <a:pt x="2325751" y="1146007"/>
                  <a:pt x="2115422" y="1177766"/>
                </a:cubicBezTo>
                <a:cubicBezTo>
                  <a:pt x="1905093" y="1209525"/>
                  <a:pt x="1618647" y="1162964"/>
                  <a:pt x="1475714" y="1177766"/>
                </a:cubicBezTo>
                <a:cubicBezTo>
                  <a:pt x="1332781" y="1192568"/>
                  <a:pt x="1093144" y="1171858"/>
                  <a:pt x="903344" y="1177766"/>
                </a:cubicBezTo>
                <a:cubicBezTo>
                  <a:pt x="713544" y="1183675"/>
                  <a:pt x="501803" y="1190620"/>
                  <a:pt x="196298" y="1177766"/>
                </a:cubicBezTo>
                <a:cubicBezTo>
                  <a:pt x="85767" y="1173579"/>
                  <a:pt x="-23551" y="1099958"/>
                  <a:pt x="0" y="981468"/>
                </a:cubicBezTo>
                <a:lnTo>
                  <a:pt x="0" y="981472"/>
                </a:lnTo>
                <a:cubicBezTo>
                  <a:pt x="1887" y="877855"/>
                  <a:pt x="9661" y="800467"/>
                  <a:pt x="0" y="687030"/>
                </a:cubicBezTo>
                <a:lnTo>
                  <a:pt x="0" y="687030"/>
                </a:lnTo>
                <a:cubicBezTo>
                  <a:pt x="-9813" y="547170"/>
                  <a:pt x="10836" y="438272"/>
                  <a:pt x="0" y="196298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wedgeRoundRectCallout">
                    <a:avLst>
                      <a:gd name="adj1" fmla="val 53782"/>
                      <a:gd name="adj2" fmla="val 19060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F542A9-4F1D-4A39-A0DB-3BD6C3B71530}"/>
              </a:ext>
            </a:extLst>
          </p:cNvPr>
          <p:cNvSpPr/>
          <p:nvPr/>
        </p:nvSpPr>
        <p:spPr>
          <a:xfrm>
            <a:off x="2769455" y="1465478"/>
            <a:ext cx="5402660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道生萬物，崇尚自然，清靜無為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1BCE1D2-5BD4-4B63-B230-D5A12E1E4085}"/>
              </a:ext>
            </a:extLst>
          </p:cNvPr>
          <p:cNvSpPr/>
          <p:nvPr/>
        </p:nvSpPr>
        <p:spPr>
          <a:xfrm>
            <a:off x="840189" y="3277838"/>
            <a:ext cx="5402660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達到自在無拘的精神境界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6235C6E-D308-4512-9F89-7E110D23C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423" y="2726872"/>
            <a:ext cx="1656519" cy="18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音辨：陳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21269"/>
              </p:ext>
            </p:extLst>
          </p:nvPr>
        </p:nvGraphicFramePr>
        <p:xfrm>
          <a:off x="465070" y="916165"/>
          <a:ext cx="8280723" cy="2695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311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2064212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4903200">
                  <a:extLst>
                    <a:ext uri="{9D8B030D-6E8A-4147-A177-3AD203B41FA5}">
                      <a16:colId xmlns:a16="http://schemas.microsoft.com/office/drawing/2014/main" val="2365870895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50096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ㄔㄣˊ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陳列。引申為使用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雖有甲兵，無所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述說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今日良宴會，歡樂難具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spc="-13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古詩十九首．今日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良宴會</a:t>
                      </a:r>
                      <a:r>
                        <a:rPr lang="en-US" altLang="zh-TW" sz="2800" spc="-13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</a:tbl>
          </a:graphicData>
        </a:graphic>
      </p:graphicFrame>
      <p:sp>
        <p:nvSpPr>
          <p:cNvPr id="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B38C9504-A779-4C9E-8C4A-D12E2B63A961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extLst>
              <a:ext uri="{FF2B5EF4-FFF2-40B4-BE49-F238E27FC236}">
                <a16:creationId xmlns:a16="http://schemas.microsoft.com/office/drawing/2014/main" id="{B06ACDF1-A329-4541-B75E-76706BE99ADA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7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音辨：陳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53000"/>
              </p:ext>
            </p:extLst>
          </p:nvPr>
        </p:nvGraphicFramePr>
        <p:xfrm>
          <a:off x="465070" y="916165"/>
          <a:ext cx="8280723" cy="2695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311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2064212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4903200">
                  <a:extLst>
                    <a:ext uri="{9D8B030D-6E8A-4147-A177-3AD203B41FA5}">
                      <a16:colId xmlns:a16="http://schemas.microsoft.com/office/drawing/2014/main" val="2365870895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ㄔㄣˊ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舊的、年代久遠的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年老酒。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76067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ㄓ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ㄣ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ˋ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同「陣」，指軍伍行列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衛靈公問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於孔子。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論語．衛靈公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</a:tbl>
          </a:graphicData>
        </a:graphic>
      </p:graphicFrame>
      <p:sp>
        <p:nvSpPr>
          <p:cNvPr id="7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4402FA85-97DC-47D4-ACD8-7011762752EC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5F18723-142B-45D8-952C-4EB1B6F226AE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96571B2-70D9-4645-8067-06A69C23AB3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7302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：復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85504"/>
              </p:ext>
            </p:extLst>
          </p:nvPr>
        </p:nvGraphicFramePr>
        <p:xfrm>
          <a:off x="465070" y="916165"/>
          <a:ext cx="8280000" cy="3933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8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5341470">
                  <a:extLst>
                    <a:ext uri="{9D8B030D-6E8A-4147-A177-3AD203B41FA5}">
                      <a16:colId xmlns:a16="http://schemas.microsoft.com/office/drawing/2014/main" val="2365870895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58024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歸返、回到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使民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結繩而用之。</a:t>
                      </a:r>
                    </a:p>
                    <a:p>
                      <a:pPr marL="288000" indent="-28800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克己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禮為仁。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論語．顏淵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76067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恢復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嗚呼！師道之不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可知矣！（韓愈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師說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驚顧之間，已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為箸。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（蒲松齡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勞山道士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</a:tbl>
          </a:graphicData>
        </a:graphic>
      </p:graphicFrame>
      <p:sp>
        <p:nvSpPr>
          <p:cNvPr id="10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B38C9504-A779-4C9E-8C4A-D12E2B63A961}"/>
              </a:ext>
            </a:extLst>
          </p:cNvPr>
          <p:cNvSpPr/>
          <p:nvPr/>
        </p:nvSpPr>
        <p:spPr>
          <a:xfrm>
            <a:off x="84379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extLst>
              <a:ext uri="{FF2B5EF4-FFF2-40B4-BE49-F238E27FC236}">
                <a16:creationId xmlns:a16="http://schemas.microsoft.com/office/drawing/2014/main" id="{B06ACDF1-A329-4541-B75E-76706BE99ADA}"/>
              </a:ext>
            </a:extLst>
          </p:cNvPr>
          <p:cNvSpPr/>
          <p:nvPr/>
        </p:nvSpPr>
        <p:spPr>
          <a:xfrm flipH="1">
            <a:off x="8030589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2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：復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98158"/>
              </p:ext>
            </p:extLst>
          </p:nvPr>
        </p:nvGraphicFramePr>
        <p:xfrm>
          <a:off x="465070" y="916165"/>
          <a:ext cx="8282380" cy="399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8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2176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  <a:gridCol w="5342400">
                  <a:extLst>
                    <a:ext uri="{9D8B030D-6E8A-4147-A177-3AD203B41FA5}">
                      <a16:colId xmlns:a16="http://schemas.microsoft.com/office/drawing/2014/main" val="2365870895"/>
                    </a:ext>
                  </a:extLst>
                </a:gridCol>
              </a:tblGrid>
              <a:tr h="4165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2449806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又、再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行數十步，豁然開朗。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（陶淵明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桃花源記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8000" indent="-28800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外貨之來由南北而入，不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由鹿港而出矣。（洪繻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鹿港乘桴記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76067"/>
                  </a:ext>
                </a:extLst>
              </a:tr>
              <a:tr h="1005358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回報，多指仇恨而言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仇雪恨、挾怨報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</a:tbl>
          </a:graphicData>
        </a:graphic>
      </p:graphicFrame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E90EE38-3AA6-4923-B4B7-92EC89054A3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4402FA85-97DC-47D4-ACD8-7011762752EC}"/>
              </a:ext>
            </a:extLst>
          </p:cNvPr>
          <p:cNvSpPr/>
          <p:nvPr/>
        </p:nvSpPr>
        <p:spPr>
          <a:xfrm>
            <a:off x="841508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5F18723-142B-45D8-952C-4EB1B6F226AE}"/>
              </a:ext>
            </a:extLst>
          </p:cNvPr>
          <p:cNvSpPr/>
          <p:nvPr/>
        </p:nvSpPr>
        <p:spPr>
          <a:xfrm flipH="1">
            <a:off x="8007729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2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7303B45-B691-4030-BFAF-B50179A3512A}"/>
              </a:ext>
            </a:extLst>
          </p:cNvPr>
          <p:cNvSpPr/>
          <p:nvPr/>
        </p:nvSpPr>
        <p:spPr>
          <a:xfrm>
            <a:off x="351698" y="230473"/>
            <a:ext cx="8340544" cy="320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甘其食，美其服，安其居，樂其俗。鄰國相望，雞犬之聲相聞，民至老死不相往來。</a:t>
            </a:r>
          </a:p>
        </p:txBody>
      </p:sp>
      <p:sp>
        <p:nvSpPr>
          <p:cNvPr id="8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288840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小國寡民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12" name="文字方塊 48">
            <a:extLst>
              <a:ext uri="{FF2B5EF4-FFF2-40B4-BE49-F238E27FC236}">
                <a16:creationId xmlns:a16="http://schemas.microsoft.com/office/drawing/2014/main" id="{475988AF-4896-4545-924C-1567F87D1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540" y="932230"/>
            <a:ext cx="217756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排比、類疊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B03D0F11-AC3F-4215-A9C7-4C08003BD426}"/>
              </a:ext>
            </a:extLst>
          </p:cNvPr>
          <p:cNvGrpSpPr/>
          <p:nvPr/>
        </p:nvGrpSpPr>
        <p:grpSpPr>
          <a:xfrm>
            <a:off x="404045" y="955417"/>
            <a:ext cx="6237096" cy="651326"/>
            <a:chOff x="283395" y="4241561"/>
            <a:chExt cx="6237096" cy="651326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BD880C71-DA34-414C-B653-90E209590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443" y="4244887"/>
              <a:ext cx="128048" cy="648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F7723EC-E50A-47AE-AD50-7D26F5C5E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80FE04C-5C84-4E16-82E5-A80C364D8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42" y="1654782"/>
            <a:ext cx="4296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說明人民恬淡知足，安定和樂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8569AC43-45D6-4DB5-8587-4A699EAAEDEB}"/>
              </a:ext>
            </a:extLst>
          </p:cNvPr>
          <p:cNvCxnSpPr>
            <a:cxnSpLocks/>
          </p:cNvCxnSpPr>
          <p:nvPr/>
        </p:nvCxnSpPr>
        <p:spPr>
          <a:xfrm>
            <a:off x="452990" y="1656750"/>
            <a:ext cx="613831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7DCEFAE6-C427-41F2-9598-A1A00DE12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0" y="1728758"/>
            <a:ext cx="609550" cy="298679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2F2812-15B6-432B-9996-FCF93CD7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42" y="3358201"/>
            <a:ext cx="2029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意指距離不遠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49052E9C-5721-4150-B63E-847F0A309656}"/>
              </a:ext>
            </a:extLst>
          </p:cNvPr>
          <p:cNvCxnSpPr>
            <a:cxnSpLocks/>
          </p:cNvCxnSpPr>
          <p:nvPr/>
        </p:nvCxnSpPr>
        <p:spPr>
          <a:xfrm>
            <a:off x="452990" y="3360169"/>
            <a:ext cx="239181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17D8464E-58D2-469B-A5C5-B6BDC7513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0" y="3432177"/>
            <a:ext cx="609550" cy="298679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97944EB6-15E5-40E1-9588-86456DCCF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592" y="3358201"/>
            <a:ext cx="3699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意謂自給自足，相安無事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73298F01-E14F-4FB5-907B-ADEE42404F45}"/>
              </a:ext>
            </a:extLst>
          </p:cNvPr>
          <p:cNvCxnSpPr>
            <a:cxnSpLocks/>
          </p:cNvCxnSpPr>
          <p:nvPr/>
        </p:nvCxnSpPr>
        <p:spPr>
          <a:xfrm>
            <a:off x="3329540" y="3360169"/>
            <a:ext cx="318355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599BC26F-F02D-4E48-A39C-2325AA828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540" y="3432177"/>
            <a:ext cx="609550" cy="29867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12E8FB66-5BFD-49C5-91AF-1C454E580902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P.182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8DFB7A9-063D-408A-89BF-87D3DEE77A58}"/>
              </a:ext>
            </a:extLst>
          </p:cNvPr>
          <p:cNvSpPr txBox="1"/>
          <p:nvPr/>
        </p:nvSpPr>
        <p:spPr>
          <a:xfrm>
            <a:off x="6653841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章旨</a:t>
            </a:r>
          </a:p>
        </p:txBody>
      </p:sp>
      <p:sp>
        <p:nvSpPr>
          <p:cNvPr id="2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0B8BE6D-6554-4E4E-BFC0-E20C1171C027}"/>
              </a:ext>
            </a:extLst>
          </p:cNvPr>
          <p:cNvSpPr txBox="1"/>
          <p:nvPr/>
        </p:nvSpPr>
        <p:spPr>
          <a:xfrm>
            <a:off x="7322232" y="115613"/>
            <a:ext cx="595035" cy="279767"/>
          </a:xfrm>
          <a:prstGeom prst="rect">
            <a:avLst/>
          </a:prstGeom>
          <a:solidFill>
            <a:srgbClr val="6EBEB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章</a:t>
            </a:r>
            <a:r>
              <a:rPr lang="zh-TW" altLang="en-US" dirty="0"/>
              <a:t>析</a:t>
            </a:r>
          </a:p>
        </p:txBody>
      </p:sp>
    </p:spTree>
    <p:extLst>
      <p:ext uri="{BB962C8B-B14F-4D97-AF65-F5344CB8AC3E}">
        <p14:creationId xmlns:p14="http://schemas.microsoft.com/office/powerpoint/2010/main" val="21934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6" grpId="1"/>
      <p:bldP spid="19" grpId="0"/>
      <p:bldP spid="19" grpId="1"/>
      <p:bldP spid="22" grpId="0"/>
      <p:bldP spid="22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32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小國寡民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章旨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274C32-8853-4824-B071-A79E2C0E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788775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老子理想世界的具體陳述。</a:t>
            </a:r>
          </a:p>
        </p:txBody>
      </p:sp>
    </p:spTree>
    <p:extLst>
      <p:ext uri="{BB962C8B-B14F-4D97-AF65-F5344CB8AC3E}">
        <p14:creationId xmlns:p14="http://schemas.microsoft.com/office/powerpoint/2010/main" val="17842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320000" cy="688426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小國寡民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章析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225963-8F66-4A02-9C0A-9569DD8DE7E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274C32-8853-4824-B071-A79E2C0E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464330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文始即點明理想世界的規模</a:t>
            </a:r>
            <a:r>
              <a:rPr lang="en-US" altLang="zh-TW" sz="2800" spc="-51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b="0" dirty="0"/>
              <a:t>「小國寡民」，繼而描寫內無兵禍、暴政，人民</a:t>
            </a:r>
            <a:r>
              <a:rPr lang="zh-TW" altLang="en-US" sz="2800" b="0" dirty="0" smtClean="0"/>
              <a:t>恬淡</a:t>
            </a:r>
            <a:r>
              <a:rPr lang="zh-TW" altLang="en-US" sz="2800" b="0" dirty="0"/>
              <a:t>純</a:t>
            </a:r>
            <a:r>
              <a:rPr lang="zh-TW" altLang="en-US" sz="2800" b="0" dirty="0" smtClean="0"/>
              <a:t>樸</a:t>
            </a:r>
            <a:r>
              <a:rPr lang="zh-TW" altLang="en-US" sz="2800" b="0" dirty="0"/>
              <a:t>，快樂自足的理想社會。全篇風格樸實平易，句法整齊，讀來</a:t>
            </a:r>
            <a:r>
              <a:rPr lang="zh-TW" altLang="en-US" sz="2800" b="0" dirty="0" smtClean="0"/>
              <a:t>流暢</a:t>
            </a:r>
            <a:r>
              <a:rPr lang="zh-TW" altLang="en-US" sz="2800" b="0" dirty="0"/>
              <a:t>，具備散文美感與</a:t>
            </a:r>
            <a:r>
              <a:rPr lang="zh-TW" altLang="en-US" sz="2800" b="0" dirty="0" smtClean="0"/>
              <a:t>韻文</a:t>
            </a:r>
            <a:r>
              <a:rPr lang="zh-TW" altLang="en-US" sz="2800" b="0" dirty="0"/>
              <a:t>風味。</a:t>
            </a:r>
          </a:p>
        </p:txBody>
      </p:sp>
    </p:spTree>
    <p:extLst>
      <p:ext uri="{BB962C8B-B14F-4D97-AF65-F5344CB8AC3E}">
        <p14:creationId xmlns:p14="http://schemas.microsoft.com/office/powerpoint/2010/main" val="12292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140D43C-4D99-445C-8D67-9FC2E3880FB7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BAD5790-3904-4931-8A81-7EA5D7969305}"/>
              </a:ext>
            </a:extLst>
          </p:cNvPr>
          <p:cNvSpPr txBox="1"/>
          <p:nvPr/>
        </p:nvSpPr>
        <p:spPr>
          <a:xfrm>
            <a:off x="2916039" y="1631474"/>
            <a:ext cx="3311923" cy="707886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40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　讀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63323C-217B-4AEF-AF94-A4EB62137A30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56A2693-DEAB-4D4E-AA79-4B26DD311A34}"/>
              </a:ext>
            </a:extLst>
          </p:cNvPr>
          <p:cNvSpPr txBox="1"/>
          <p:nvPr/>
        </p:nvSpPr>
        <p:spPr>
          <a:xfrm>
            <a:off x="-1" y="1121710"/>
            <a:ext cx="297518" cy="167047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</p:spTree>
    <p:extLst>
      <p:ext uri="{BB962C8B-B14F-4D97-AF65-F5344CB8AC3E}">
        <p14:creationId xmlns:p14="http://schemas.microsoft.com/office/powerpoint/2010/main" val="34575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7EE60BE-FB1B-4640-AA0E-BF7DE3AF84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解讀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9E3B920-74B3-4C09-8B1B-B37EC553EFB2}"/>
              </a:ext>
            </a:extLst>
          </p:cNvPr>
          <p:cNvSpPr/>
          <p:nvPr/>
        </p:nvSpPr>
        <p:spPr>
          <a:xfrm>
            <a:off x="351699" y="1124369"/>
            <a:ext cx="78835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老子於本文表達他對「理想世界」的看法：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不需成為強大國家，因此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沒有兵災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人們過著自給自足的簡單生活，不需與他人比較，更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無須羨慕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旁人，因此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不需互通有無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真心珍惜已有的單純生活。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6D46F43-9CFC-444C-BD2D-6947B63B43B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F2BC20A9-C570-4C82-8A12-9D9910186E05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0A08FA0-D82B-417C-AD7B-10C9BADEB63D}"/>
              </a:ext>
            </a:extLst>
          </p:cNvPr>
          <p:cNvSpPr txBox="1"/>
          <p:nvPr/>
        </p:nvSpPr>
        <p:spPr>
          <a:xfrm>
            <a:off x="-1" y="2998253"/>
            <a:ext cx="297518" cy="501193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解讀</a:t>
            </a:r>
          </a:p>
        </p:txBody>
      </p:sp>
    </p:spTree>
    <p:extLst>
      <p:ext uri="{BB962C8B-B14F-4D97-AF65-F5344CB8AC3E}">
        <p14:creationId xmlns:p14="http://schemas.microsoft.com/office/powerpoint/2010/main" val="11690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7EE60BE-FB1B-4640-AA0E-BF7DE3AF84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解讀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9E3B920-74B3-4C09-8B1B-B37EC553EFB2}"/>
              </a:ext>
            </a:extLst>
          </p:cNvPr>
          <p:cNvSpPr/>
          <p:nvPr/>
        </p:nvSpPr>
        <p:spPr>
          <a:xfrm>
            <a:off x="351699" y="1124369"/>
            <a:ext cx="7883543" cy="241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當政者應做為人民的示範，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減少私心並節制欲望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如此則能止戈散馬、人少事簡，人民自然可以有著和平自在的生活。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6D46F43-9CFC-444C-BD2D-6947B63B43B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2BC20A9-C570-4C82-8A12-9D9910186E05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5EB2EA9-BC1E-4E29-A734-D4893237DA60}"/>
              </a:ext>
            </a:extLst>
          </p:cNvPr>
          <p:cNvSpPr txBox="1"/>
          <p:nvPr/>
        </p:nvSpPr>
        <p:spPr>
          <a:xfrm>
            <a:off x="-1" y="2998253"/>
            <a:ext cx="297518" cy="501193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解讀</a:t>
            </a:r>
          </a:p>
        </p:txBody>
      </p:sp>
    </p:spTree>
    <p:extLst>
      <p:ext uri="{BB962C8B-B14F-4D97-AF65-F5344CB8AC3E}">
        <p14:creationId xmlns:p14="http://schemas.microsoft.com/office/powerpoint/2010/main" val="14970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畫畫, 桌 的圖片&#10;&#10;自動產生的描述">
            <a:extLst>
              <a:ext uri="{FF2B5EF4-FFF2-40B4-BE49-F238E27FC236}">
                <a16:creationId xmlns:a16="http://schemas.microsoft.com/office/drawing/2014/main" id="{700770DC-98E1-443D-8310-42C9CD51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28" y="1090240"/>
            <a:ext cx="5236143" cy="327326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3554E4A-ACB0-45E4-9793-18902DA13701}"/>
              </a:ext>
            </a:extLst>
          </p:cNvPr>
          <p:cNvSpPr txBox="1"/>
          <p:nvPr/>
        </p:nvSpPr>
        <p:spPr>
          <a:xfrm>
            <a:off x="351697" y="391708"/>
            <a:ext cx="4496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前言：關於道家思想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CC5CB88-8944-4949-90DE-D855A69DD82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6A052B43-E31C-4BB5-9AA3-5D8FB65B50CF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13734FC-59D3-4A78-8A48-15F48ED08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63" y="1090240"/>
            <a:ext cx="1504576" cy="170572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EF542A9-4F1D-4A39-A0DB-3BD6C3B71530}"/>
              </a:ext>
            </a:extLst>
          </p:cNvPr>
          <p:cNvSpPr/>
          <p:nvPr/>
        </p:nvSpPr>
        <p:spPr>
          <a:xfrm>
            <a:off x="2475656" y="1520868"/>
            <a:ext cx="4567516" cy="241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回歸自然</a:t>
            </a:r>
            <a:r>
              <a:rPr lang="zh-TW" altLang="en-US" sz="30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簡樸，獲得生命最真實的樣態</a:t>
            </a:r>
          </a:p>
          <a:p>
            <a:pPr marL="432000" indent="-4320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與世俗權力保持距離，有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隱士</a:t>
            </a:r>
            <a:r>
              <a:rPr lang="zh-TW" altLang="en-US" sz="30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性格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98D8670-D9CF-4107-A7E3-7EBF53060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743" y="2657782"/>
            <a:ext cx="1500552" cy="17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7EE60BE-FB1B-4640-AA0E-BF7DE3AF84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解讀</a:t>
            </a:r>
          </a:p>
        </p:txBody>
      </p:sp>
      <p:sp>
        <p:nvSpPr>
          <p:cNvPr id="4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56D46F43-9CFC-444C-BD2D-6947B63B43B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F2BC20A9-C570-4C82-8A12-9D9910186E05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20EFA73-AD2B-4BDE-B6E4-6F880F46A8F6}"/>
              </a:ext>
            </a:extLst>
          </p:cNvPr>
          <p:cNvGrpSpPr/>
          <p:nvPr/>
        </p:nvGrpSpPr>
        <p:grpSpPr>
          <a:xfrm>
            <a:off x="3498089" y="2432263"/>
            <a:ext cx="2147822" cy="2275261"/>
            <a:chOff x="3759345" y="1683138"/>
            <a:chExt cx="2147822" cy="2275261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BD5824D7-2FB5-4314-BA57-5D6FD77B43EA}"/>
                </a:ext>
              </a:extLst>
            </p:cNvPr>
            <p:cNvSpPr/>
            <p:nvPr/>
          </p:nvSpPr>
          <p:spPr>
            <a:xfrm>
              <a:off x="3759345" y="1683138"/>
              <a:ext cx="2060736" cy="2060735"/>
            </a:xfrm>
            <a:prstGeom prst="ellipse">
              <a:avLst/>
            </a:prstGeom>
            <a:solidFill>
              <a:srgbClr val="F8F3EE"/>
            </a:solidFill>
            <a:ln w="9525">
              <a:solidFill>
                <a:srgbClr val="E9D7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59D370E-D135-4827-BAAF-2140911A5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430" y="1897662"/>
              <a:ext cx="2060737" cy="2060737"/>
            </a:xfrm>
            <a:prstGeom prst="rect">
              <a:avLst/>
            </a:prstGeom>
            <a:effectLst>
              <a:outerShdw blurRad="25400" dist="38100" dir="2700000" algn="tl" rotWithShape="0">
                <a:srgbClr val="DBC3AD"/>
              </a:outerShdw>
            </a:effectLst>
          </p:spPr>
        </p:pic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21D3B24-EC58-4F46-9E8C-FE8F01AC72E4}"/>
              </a:ext>
            </a:extLst>
          </p:cNvPr>
          <p:cNvSpPr txBox="1"/>
          <p:nvPr/>
        </p:nvSpPr>
        <p:spPr>
          <a:xfrm>
            <a:off x="544286" y="1175657"/>
            <a:ext cx="2866717" cy="1861231"/>
          </a:xfrm>
          <a:custGeom>
            <a:avLst/>
            <a:gdLst>
              <a:gd name="connsiteX0" fmla="*/ 0 w 2866717"/>
              <a:gd name="connsiteY0" fmla="*/ 310211 h 1861231"/>
              <a:gd name="connsiteX1" fmla="*/ 310211 w 2866717"/>
              <a:gd name="connsiteY1" fmla="*/ 0 h 1861231"/>
              <a:gd name="connsiteX2" fmla="*/ 1018472 w 2866717"/>
              <a:gd name="connsiteY2" fmla="*/ 0 h 1861231"/>
              <a:gd name="connsiteX3" fmla="*/ 1672252 w 2866717"/>
              <a:gd name="connsiteY3" fmla="*/ 0 h 1861231"/>
              <a:gd name="connsiteX4" fmla="*/ 1672252 w 2866717"/>
              <a:gd name="connsiteY4" fmla="*/ 0 h 1861231"/>
              <a:gd name="connsiteX5" fmla="*/ 2009091 w 2866717"/>
              <a:gd name="connsiteY5" fmla="*/ 0 h 1861231"/>
              <a:gd name="connsiteX6" fmla="*/ 2388931 w 2866717"/>
              <a:gd name="connsiteY6" fmla="*/ 0 h 1861231"/>
              <a:gd name="connsiteX7" fmla="*/ 2556506 w 2866717"/>
              <a:gd name="connsiteY7" fmla="*/ 0 h 1861231"/>
              <a:gd name="connsiteX8" fmla="*/ 2866717 w 2866717"/>
              <a:gd name="connsiteY8" fmla="*/ 310211 h 1861231"/>
              <a:gd name="connsiteX9" fmla="*/ 2866717 w 2866717"/>
              <a:gd name="connsiteY9" fmla="*/ 690209 h 1861231"/>
              <a:gd name="connsiteX10" fmla="*/ 2866717 w 2866717"/>
              <a:gd name="connsiteY10" fmla="*/ 1085718 h 1861231"/>
              <a:gd name="connsiteX11" fmla="*/ 2866717 w 2866717"/>
              <a:gd name="connsiteY11" fmla="*/ 1085718 h 1861231"/>
              <a:gd name="connsiteX12" fmla="*/ 2866717 w 2866717"/>
              <a:gd name="connsiteY12" fmla="*/ 1551026 h 1861231"/>
              <a:gd name="connsiteX13" fmla="*/ 2866717 w 2866717"/>
              <a:gd name="connsiteY13" fmla="*/ 1551020 h 1861231"/>
              <a:gd name="connsiteX14" fmla="*/ 2556506 w 2866717"/>
              <a:gd name="connsiteY14" fmla="*/ 1861231 h 1861231"/>
              <a:gd name="connsiteX15" fmla="*/ 2388931 w 2866717"/>
              <a:gd name="connsiteY15" fmla="*/ 1861231 h 1861231"/>
              <a:gd name="connsiteX16" fmla="*/ 2644661 w 2866717"/>
              <a:gd name="connsiteY16" fmla="*/ 2335268 h 1861231"/>
              <a:gd name="connsiteX17" fmla="*/ 2148732 w 2866717"/>
              <a:gd name="connsiteY17" fmla="*/ 2093509 h 1861231"/>
              <a:gd name="connsiteX18" fmla="*/ 1672252 w 2866717"/>
              <a:gd name="connsiteY18" fmla="*/ 1861231 h 1861231"/>
              <a:gd name="connsiteX19" fmla="*/ 1018472 w 2866717"/>
              <a:gd name="connsiteY19" fmla="*/ 1861231 h 1861231"/>
              <a:gd name="connsiteX20" fmla="*/ 310211 w 2866717"/>
              <a:gd name="connsiteY20" fmla="*/ 1861231 h 1861231"/>
              <a:gd name="connsiteX21" fmla="*/ 0 w 2866717"/>
              <a:gd name="connsiteY21" fmla="*/ 1551020 h 1861231"/>
              <a:gd name="connsiteX22" fmla="*/ 0 w 2866717"/>
              <a:gd name="connsiteY22" fmla="*/ 1551026 h 1861231"/>
              <a:gd name="connsiteX23" fmla="*/ 0 w 2866717"/>
              <a:gd name="connsiteY23" fmla="*/ 1085718 h 1861231"/>
              <a:gd name="connsiteX24" fmla="*/ 0 w 2866717"/>
              <a:gd name="connsiteY24" fmla="*/ 1085718 h 1861231"/>
              <a:gd name="connsiteX25" fmla="*/ 0 w 2866717"/>
              <a:gd name="connsiteY25" fmla="*/ 705720 h 1861231"/>
              <a:gd name="connsiteX26" fmla="*/ 0 w 2866717"/>
              <a:gd name="connsiteY26" fmla="*/ 310211 h 186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866717" h="1861231" fill="none" extrusionOk="0">
                <a:moveTo>
                  <a:pt x="0" y="310211"/>
                </a:moveTo>
                <a:cubicBezTo>
                  <a:pt x="-12015" y="115097"/>
                  <a:pt x="165918" y="-14997"/>
                  <a:pt x="310211" y="0"/>
                </a:cubicBezTo>
                <a:cubicBezTo>
                  <a:pt x="632932" y="5675"/>
                  <a:pt x="839743" y="-16763"/>
                  <a:pt x="1018472" y="0"/>
                </a:cubicBezTo>
                <a:cubicBezTo>
                  <a:pt x="1197201" y="16763"/>
                  <a:pt x="1497476" y="-8843"/>
                  <a:pt x="1672252" y="0"/>
                </a:cubicBezTo>
                <a:lnTo>
                  <a:pt x="1672252" y="0"/>
                </a:lnTo>
                <a:cubicBezTo>
                  <a:pt x="1818725" y="11434"/>
                  <a:pt x="1919642" y="-6620"/>
                  <a:pt x="2009091" y="0"/>
                </a:cubicBezTo>
                <a:cubicBezTo>
                  <a:pt x="2098540" y="6620"/>
                  <a:pt x="2223113" y="-12816"/>
                  <a:pt x="2388931" y="0"/>
                </a:cubicBezTo>
                <a:cubicBezTo>
                  <a:pt x="2434664" y="-4588"/>
                  <a:pt x="2521317" y="-4888"/>
                  <a:pt x="2556506" y="0"/>
                </a:cubicBezTo>
                <a:cubicBezTo>
                  <a:pt x="2704612" y="11456"/>
                  <a:pt x="2902744" y="132120"/>
                  <a:pt x="2866717" y="310211"/>
                </a:cubicBezTo>
                <a:cubicBezTo>
                  <a:pt x="2851294" y="398890"/>
                  <a:pt x="2858501" y="575078"/>
                  <a:pt x="2866717" y="690209"/>
                </a:cubicBezTo>
                <a:cubicBezTo>
                  <a:pt x="2874933" y="805340"/>
                  <a:pt x="2879298" y="948790"/>
                  <a:pt x="2866717" y="1085718"/>
                </a:cubicBezTo>
                <a:lnTo>
                  <a:pt x="2866717" y="1085718"/>
                </a:lnTo>
                <a:cubicBezTo>
                  <a:pt x="2882237" y="1279732"/>
                  <a:pt x="2850795" y="1430541"/>
                  <a:pt x="2866717" y="1551026"/>
                </a:cubicBezTo>
                <a:lnTo>
                  <a:pt x="2866717" y="1551020"/>
                </a:lnTo>
                <a:cubicBezTo>
                  <a:pt x="2843286" y="1713623"/>
                  <a:pt x="2732063" y="1854554"/>
                  <a:pt x="2556506" y="1861231"/>
                </a:cubicBezTo>
                <a:cubicBezTo>
                  <a:pt x="2494636" y="1855106"/>
                  <a:pt x="2441665" y="1854167"/>
                  <a:pt x="2388931" y="1861231"/>
                </a:cubicBezTo>
                <a:cubicBezTo>
                  <a:pt x="2512303" y="2079632"/>
                  <a:pt x="2570838" y="2151015"/>
                  <a:pt x="2644661" y="2335268"/>
                </a:cubicBezTo>
                <a:cubicBezTo>
                  <a:pt x="2530003" y="2252560"/>
                  <a:pt x="2269355" y="2150467"/>
                  <a:pt x="2148732" y="2093509"/>
                </a:cubicBezTo>
                <a:cubicBezTo>
                  <a:pt x="2028109" y="2036551"/>
                  <a:pt x="1888911" y="1950055"/>
                  <a:pt x="1672252" y="1861231"/>
                </a:cubicBezTo>
                <a:cubicBezTo>
                  <a:pt x="1411751" y="1893599"/>
                  <a:pt x="1265783" y="1887179"/>
                  <a:pt x="1018472" y="1861231"/>
                </a:cubicBezTo>
                <a:cubicBezTo>
                  <a:pt x="771161" y="1835283"/>
                  <a:pt x="474481" y="1840446"/>
                  <a:pt x="310211" y="1861231"/>
                </a:cubicBezTo>
                <a:cubicBezTo>
                  <a:pt x="176667" y="1858025"/>
                  <a:pt x="3336" y="1729606"/>
                  <a:pt x="0" y="1551020"/>
                </a:cubicBezTo>
                <a:lnTo>
                  <a:pt x="0" y="1551026"/>
                </a:lnTo>
                <a:cubicBezTo>
                  <a:pt x="-9075" y="1379680"/>
                  <a:pt x="-10001" y="1300805"/>
                  <a:pt x="0" y="1085718"/>
                </a:cubicBezTo>
                <a:lnTo>
                  <a:pt x="0" y="1085718"/>
                </a:lnTo>
                <a:cubicBezTo>
                  <a:pt x="-585" y="1003452"/>
                  <a:pt x="10373" y="823050"/>
                  <a:pt x="0" y="705720"/>
                </a:cubicBezTo>
                <a:cubicBezTo>
                  <a:pt x="-10373" y="588390"/>
                  <a:pt x="18266" y="494594"/>
                  <a:pt x="0" y="310211"/>
                </a:cubicBezTo>
                <a:close/>
              </a:path>
              <a:path w="2866717" h="1861231" stroke="0" extrusionOk="0">
                <a:moveTo>
                  <a:pt x="0" y="310211"/>
                </a:moveTo>
                <a:cubicBezTo>
                  <a:pt x="-29955" y="139158"/>
                  <a:pt x="103113" y="11890"/>
                  <a:pt x="310211" y="0"/>
                </a:cubicBezTo>
                <a:cubicBezTo>
                  <a:pt x="518397" y="-31165"/>
                  <a:pt x="795258" y="-26038"/>
                  <a:pt x="950370" y="0"/>
                </a:cubicBezTo>
                <a:cubicBezTo>
                  <a:pt x="1105482" y="26038"/>
                  <a:pt x="1332170" y="-30506"/>
                  <a:pt x="1672252" y="0"/>
                </a:cubicBezTo>
                <a:lnTo>
                  <a:pt x="1672252" y="0"/>
                </a:lnTo>
                <a:cubicBezTo>
                  <a:pt x="1753455" y="-13650"/>
                  <a:pt x="1851527" y="-12015"/>
                  <a:pt x="2009091" y="0"/>
                </a:cubicBezTo>
                <a:cubicBezTo>
                  <a:pt x="2166655" y="12015"/>
                  <a:pt x="2291237" y="5163"/>
                  <a:pt x="2388931" y="0"/>
                </a:cubicBezTo>
                <a:cubicBezTo>
                  <a:pt x="2457144" y="-285"/>
                  <a:pt x="2498686" y="-5880"/>
                  <a:pt x="2556506" y="0"/>
                </a:cubicBezTo>
                <a:cubicBezTo>
                  <a:pt x="2736430" y="-17994"/>
                  <a:pt x="2853041" y="149361"/>
                  <a:pt x="2866717" y="310211"/>
                </a:cubicBezTo>
                <a:cubicBezTo>
                  <a:pt x="2861817" y="422796"/>
                  <a:pt x="2880676" y="621828"/>
                  <a:pt x="2866717" y="705720"/>
                </a:cubicBezTo>
                <a:cubicBezTo>
                  <a:pt x="2852758" y="789612"/>
                  <a:pt x="2861158" y="927885"/>
                  <a:pt x="2866717" y="1085718"/>
                </a:cubicBezTo>
                <a:lnTo>
                  <a:pt x="2866717" y="1085718"/>
                </a:lnTo>
                <a:cubicBezTo>
                  <a:pt x="2866444" y="1239826"/>
                  <a:pt x="2861310" y="1412075"/>
                  <a:pt x="2866717" y="1551026"/>
                </a:cubicBezTo>
                <a:lnTo>
                  <a:pt x="2866717" y="1551020"/>
                </a:lnTo>
                <a:cubicBezTo>
                  <a:pt x="2868183" y="1691923"/>
                  <a:pt x="2768664" y="1852027"/>
                  <a:pt x="2556506" y="1861231"/>
                </a:cubicBezTo>
                <a:cubicBezTo>
                  <a:pt x="2515626" y="1864797"/>
                  <a:pt x="2437165" y="1864650"/>
                  <a:pt x="2388931" y="1861231"/>
                </a:cubicBezTo>
                <a:cubicBezTo>
                  <a:pt x="2516742" y="2084026"/>
                  <a:pt x="2558453" y="2183254"/>
                  <a:pt x="2644661" y="2335268"/>
                </a:cubicBezTo>
                <a:cubicBezTo>
                  <a:pt x="2505647" y="2275148"/>
                  <a:pt x="2277141" y="2184338"/>
                  <a:pt x="2148732" y="2093509"/>
                </a:cubicBezTo>
                <a:cubicBezTo>
                  <a:pt x="2020323" y="2002680"/>
                  <a:pt x="1862937" y="1931925"/>
                  <a:pt x="1672252" y="1861231"/>
                </a:cubicBezTo>
                <a:cubicBezTo>
                  <a:pt x="1499145" y="1871491"/>
                  <a:pt x="1296705" y="1861004"/>
                  <a:pt x="1032093" y="1861231"/>
                </a:cubicBezTo>
                <a:cubicBezTo>
                  <a:pt x="767481" y="1861458"/>
                  <a:pt x="574205" y="1892863"/>
                  <a:pt x="310211" y="1861231"/>
                </a:cubicBezTo>
                <a:cubicBezTo>
                  <a:pt x="119424" y="1845939"/>
                  <a:pt x="13167" y="1725353"/>
                  <a:pt x="0" y="1551020"/>
                </a:cubicBezTo>
                <a:lnTo>
                  <a:pt x="0" y="1551026"/>
                </a:lnTo>
                <a:cubicBezTo>
                  <a:pt x="-21988" y="1391647"/>
                  <a:pt x="20961" y="1236683"/>
                  <a:pt x="0" y="1085718"/>
                </a:cubicBezTo>
                <a:lnTo>
                  <a:pt x="0" y="1085718"/>
                </a:lnTo>
                <a:cubicBezTo>
                  <a:pt x="-11499" y="924686"/>
                  <a:pt x="-7974" y="894902"/>
                  <a:pt x="0" y="705720"/>
                </a:cubicBezTo>
                <a:cubicBezTo>
                  <a:pt x="7974" y="516538"/>
                  <a:pt x="1710" y="399389"/>
                  <a:pt x="0" y="310211"/>
                </a:cubicBezTo>
                <a:close/>
              </a:path>
            </a:pathLst>
          </a:custGeom>
          <a:solidFill>
            <a:srgbClr val="F8F3EE"/>
          </a:solidFill>
          <a:ln>
            <a:solidFill>
              <a:srgbClr val="DBC3AD"/>
            </a:solidFill>
            <a:extLst>
              <a:ext uri="{C807C97D-BFC1-408E-A445-0C87EB9F89A2}">
                <ask:lineSketchStyleProps xmlns="" xmlns:ask="http://schemas.microsoft.com/office/drawing/2018/sketchyshapes" sd="2871913306">
                  <a:prstGeom prst="wedgeRoundRectCallout">
                    <a:avLst>
                      <a:gd name="adj1" fmla="val 42254"/>
                      <a:gd name="adj2" fmla="val 7546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zh-TW" altLang="en-US" sz="32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除去</a:t>
            </a:r>
            <a:br>
              <a:rPr lang="zh-TW" altLang="en-US" sz="32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一切需求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C6991C5-2A48-4926-BA3D-0E45B653F4E6}"/>
              </a:ext>
            </a:extLst>
          </p:cNvPr>
          <p:cNvSpPr txBox="1"/>
          <p:nvPr/>
        </p:nvSpPr>
        <p:spPr>
          <a:xfrm>
            <a:off x="5725883" y="1175657"/>
            <a:ext cx="3033513" cy="1861231"/>
          </a:xfrm>
          <a:custGeom>
            <a:avLst/>
            <a:gdLst>
              <a:gd name="connsiteX0" fmla="*/ 0 w 3033513"/>
              <a:gd name="connsiteY0" fmla="*/ 310211 h 1861231"/>
              <a:gd name="connsiteX1" fmla="*/ 310211 w 3033513"/>
              <a:gd name="connsiteY1" fmla="*/ 0 h 1861231"/>
              <a:gd name="connsiteX2" fmla="*/ 505586 w 3033513"/>
              <a:gd name="connsiteY2" fmla="*/ 0 h 1861231"/>
              <a:gd name="connsiteX3" fmla="*/ 505586 w 3033513"/>
              <a:gd name="connsiteY3" fmla="*/ 0 h 1861231"/>
              <a:gd name="connsiteX4" fmla="*/ 862024 w 3033513"/>
              <a:gd name="connsiteY4" fmla="*/ 0 h 1861231"/>
              <a:gd name="connsiteX5" fmla="*/ 1263964 w 3033513"/>
              <a:gd name="connsiteY5" fmla="*/ 0 h 1861231"/>
              <a:gd name="connsiteX6" fmla="*/ 1765003 w 3033513"/>
              <a:gd name="connsiteY6" fmla="*/ 0 h 1861231"/>
              <a:gd name="connsiteX7" fmla="*/ 2207669 w 3033513"/>
              <a:gd name="connsiteY7" fmla="*/ 0 h 1861231"/>
              <a:gd name="connsiteX8" fmla="*/ 2723302 w 3033513"/>
              <a:gd name="connsiteY8" fmla="*/ 0 h 1861231"/>
              <a:gd name="connsiteX9" fmla="*/ 3033513 w 3033513"/>
              <a:gd name="connsiteY9" fmla="*/ 310211 h 1861231"/>
              <a:gd name="connsiteX10" fmla="*/ 3033513 w 3033513"/>
              <a:gd name="connsiteY10" fmla="*/ 705720 h 1861231"/>
              <a:gd name="connsiteX11" fmla="*/ 3033513 w 3033513"/>
              <a:gd name="connsiteY11" fmla="*/ 1085718 h 1861231"/>
              <a:gd name="connsiteX12" fmla="*/ 3033513 w 3033513"/>
              <a:gd name="connsiteY12" fmla="*/ 1085718 h 1861231"/>
              <a:gd name="connsiteX13" fmla="*/ 3033513 w 3033513"/>
              <a:gd name="connsiteY13" fmla="*/ 1551026 h 1861231"/>
              <a:gd name="connsiteX14" fmla="*/ 3033513 w 3033513"/>
              <a:gd name="connsiteY14" fmla="*/ 1551020 h 1861231"/>
              <a:gd name="connsiteX15" fmla="*/ 2723302 w 3033513"/>
              <a:gd name="connsiteY15" fmla="*/ 1861231 h 1861231"/>
              <a:gd name="connsiteX16" fmla="*/ 2222263 w 3033513"/>
              <a:gd name="connsiteY16" fmla="*/ 1861231 h 1861231"/>
              <a:gd name="connsiteX17" fmla="*/ 1706630 w 3033513"/>
              <a:gd name="connsiteY17" fmla="*/ 1861231 h 1861231"/>
              <a:gd name="connsiteX18" fmla="*/ 1263964 w 3033513"/>
              <a:gd name="connsiteY18" fmla="*/ 1861231 h 1861231"/>
              <a:gd name="connsiteX19" fmla="*/ 806452 w 3033513"/>
              <a:gd name="connsiteY19" fmla="*/ 2082497 h 1861231"/>
              <a:gd name="connsiteX20" fmla="*/ 310814 w 3033513"/>
              <a:gd name="connsiteY20" fmla="*/ 2322202 h 1861231"/>
              <a:gd name="connsiteX21" fmla="*/ 505586 w 3033513"/>
              <a:gd name="connsiteY21" fmla="*/ 1861231 h 1861231"/>
              <a:gd name="connsiteX22" fmla="*/ 310211 w 3033513"/>
              <a:gd name="connsiteY22" fmla="*/ 1861231 h 1861231"/>
              <a:gd name="connsiteX23" fmla="*/ 0 w 3033513"/>
              <a:gd name="connsiteY23" fmla="*/ 1551020 h 1861231"/>
              <a:gd name="connsiteX24" fmla="*/ 0 w 3033513"/>
              <a:gd name="connsiteY24" fmla="*/ 1551026 h 1861231"/>
              <a:gd name="connsiteX25" fmla="*/ 0 w 3033513"/>
              <a:gd name="connsiteY25" fmla="*/ 1085718 h 1861231"/>
              <a:gd name="connsiteX26" fmla="*/ 0 w 3033513"/>
              <a:gd name="connsiteY26" fmla="*/ 1085718 h 1861231"/>
              <a:gd name="connsiteX27" fmla="*/ 0 w 3033513"/>
              <a:gd name="connsiteY27" fmla="*/ 697965 h 1861231"/>
              <a:gd name="connsiteX28" fmla="*/ 0 w 3033513"/>
              <a:gd name="connsiteY28" fmla="*/ 310211 h 186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33513" h="1861231" fill="none" extrusionOk="0">
                <a:moveTo>
                  <a:pt x="0" y="310211"/>
                </a:moveTo>
                <a:cubicBezTo>
                  <a:pt x="9775" y="146644"/>
                  <a:pt x="126321" y="6115"/>
                  <a:pt x="310211" y="0"/>
                </a:cubicBezTo>
                <a:cubicBezTo>
                  <a:pt x="407560" y="-6748"/>
                  <a:pt x="446813" y="7180"/>
                  <a:pt x="505586" y="0"/>
                </a:cubicBezTo>
                <a:lnTo>
                  <a:pt x="505586" y="0"/>
                </a:lnTo>
                <a:cubicBezTo>
                  <a:pt x="672500" y="-5986"/>
                  <a:pt x="697428" y="16444"/>
                  <a:pt x="862024" y="0"/>
                </a:cubicBezTo>
                <a:cubicBezTo>
                  <a:pt x="1026620" y="-16444"/>
                  <a:pt x="1140457" y="-6564"/>
                  <a:pt x="1263964" y="0"/>
                </a:cubicBezTo>
                <a:cubicBezTo>
                  <a:pt x="1376571" y="-5353"/>
                  <a:pt x="1575795" y="8140"/>
                  <a:pt x="1765003" y="0"/>
                </a:cubicBezTo>
                <a:cubicBezTo>
                  <a:pt x="1954211" y="-8140"/>
                  <a:pt x="2096817" y="3185"/>
                  <a:pt x="2207669" y="0"/>
                </a:cubicBezTo>
                <a:cubicBezTo>
                  <a:pt x="2318521" y="-3185"/>
                  <a:pt x="2531201" y="12226"/>
                  <a:pt x="2723302" y="0"/>
                </a:cubicBezTo>
                <a:cubicBezTo>
                  <a:pt x="2877417" y="-415"/>
                  <a:pt x="3047550" y="143611"/>
                  <a:pt x="3033513" y="310211"/>
                </a:cubicBezTo>
                <a:cubicBezTo>
                  <a:pt x="3045974" y="470945"/>
                  <a:pt x="3050462" y="615554"/>
                  <a:pt x="3033513" y="705720"/>
                </a:cubicBezTo>
                <a:cubicBezTo>
                  <a:pt x="3016564" y="795886"/>
                  <a:pt x="3048375" y="1000434"/>
                  <a:pt x="3033513" y="1085718"/>
                </a:cubicBezTo>
                <a:lnTo>
                  <a:pt x="3033513" y="1085718"/>
                </a:lnTo>
                <a:cubicBezTo>
                  <a:pt x="3010988" y="1273154"/>
                  <a:pt x="3028612" y="1319081"/>
                  <a:pt x="3033513" y="1551026"/>
                </a:cubicBezTo>
                <a:lnTo>
                  <a:pt x="3033513" y="1551020"/>
                </a:lnTo>
                <a:cubicBezTo>
                  <a:pt x="3039544" y="1707093"/>
                  <a:pt x="2892641" y="1850630"/>
                  <a:pt x="2723302" y="1861231"/>
                </a:cubicBezTo>
                <a:cubicBezTo>
                  <a:pt x="2510235" y="1870041"/>
                  <a:pt x="2358806" y="1845278"/>
                  <a:pt x="2222263" y="1861231"/>
                </a:cubicBezTo>
                <a:cubicBezTo>
                  <a:pt x="2085720" y="1877184"/>
                  <a:pt x="1949792" y="1875536"/>
                  <a:pt x="1706630" y="1861231"/>
                </a:cubicBezTo>
                <a:cubicBezTo>
                  <a:pt x="1463468" y="1846926"/>
                  <a:pt x="1468252" y="1852898"/>
                  <a:pt x="1263964" y="1861231"/>
                </a:cubicBezTo>
                <a:cubicBezTo>
                  <a:pt x="1114524" y="1955931"/>
                  <a:pt x="1002229" y="1979510"/>
                  <a:pt x="806452" y="2082497"/>
                </a:cubicBezTo>
                <a:cubicBezTo>
                  <a:pt x="610675" y="2185484"/>
                  <a:pt x="438287" y="2265615"/>
                  <a:pt x="310814" y="2322202"/>
                </a:cubicBezTo>
                <a:cubicBezTo>
                  <a:pt x="363352" y="2220974"/>
                  <a:pt x="438994" y="1979979"/>
                  <a:pt x="505586" y="1861231"/>
                </a:cubicBezTo>
                <a:cubicBezTo>
                  <a:pt x="448459" y="1855819"/>
                  <a:pt x="400994" y="1869064"/>
                  <a:pt x="310211" y="1861231"/>
                </a:cubicBezTo>
                <a:cubicBezTo>
                  <a:pt x="143737" y="1861814"/>
                  <a:pt x="-23406" y="1710778"/>
                  <a:pt x="0" y="1551020"/>
                </a:cubicBezTo>
                <a:lnTo>
                  <a:pt x="0" y="1551026"/>
                </a:lnTo>
                <a:cubicBezTo>
                  <a:pt x="18502" y="1396381"/>
                  <a:pt x="-17216" y="1211870"/>
                  <a:pt x="0" y="1085718"/>
                </a:cubicBezTo>
                <a:lnTo>
                  <a:pt x="0" y="1085718"/>
                </a:lnTo>
                <a:cubicBezTo>
                  <a:pt x="11363" y="904360"/>
                  <a:pt x="6245" y="777159"/>
                  <a:pt x="0" y="697965"/>
                </a:cubicBezTo>
                <a:cubicBezTo>
                  <a:pt x="-6245" y="618771"/>
                  <a:pt x="-12940" y="498488"/>
                  <a:pt x="0" y="310211"/>
                </a:cubicBezTo>
                <a:close/>
              </a:path>
              <a:path w="3033513" h="1861231" stroke="0" extrusionOk="0">
                <a:moveTo>
                  <a:pt x="0" y="310211"/>
                </a:moveTo>
                <a:cubicBezTo>
                  <a:pt x="-29955" y="139158"/>
                  <a:pt x="103113" y="11890"/>
                  <a:pt x="310211" y="0"/>
                </a:cubicBezTo>
                <a:cubicBezTo>
                  <a:pt x="392855" y="4422"/>
                  <a:pt x="430819" y="2679"/>
                  <a:pt x="505586" y="0"/>
                </a:cubicBezTo>
                <a:lnTo>
                  <a:pt x="505586" y="0"/>
                </a:lnTo>
                <a:cubicBezTo>
                  <a:pt x="687156" y="-3853"/>
                  <a:pt x="793647" y="13809"/>
                  <a:pt x="884775" y="0"/>
                </a:cubicBezTo>
                <a:cubicBezTo>
                  <a:pt x="975903" y="-13809"/>
                  <a:pt x="1125421" y="9258"/>
                  <a:pt x="1263964" y="0"/>
                </a:cubicBezTo>
                <a:cubicBezTo>
                  <a:pt x="1417212" y="18323"/>
                  <a:pt x="1596750" y="-22279"/>
                  <a:pt x="1735817" y="0"/>
                </a:cubicBezTo>
                <a:cubicBezTo>
                  <a:pt x="1874884" y="22279"/>
                  <a:pt x="2106574" y="-19648"/>
                  <a:pt x="2251449" y="0"/>
                </a:cubicBezTo>
                <a:cubicBezTo>
                  <a:pt x="2396324" y="19648"/>
                  <a:pt x="2554368" y="17844"/>
                  <a:pt x="2723302" y="0"/>
                </a:cubicBezTo>
                <a:cubicBezTo>
                  <a:pt x="2901004" y="3458"/>
                  <a:pt x="3034590" y="128806"/>
                  <a:pt x="3033513" y="310211"/>
                </a:cubicBezTo>
                <a:cubicBezTo>
                  <a:pt x="3042463" y="439138"/>
                  <a:pt x="3036567" y="573807"/>
                  <a:pt x="3033513" y="682454"/>
                </a:cubicBezTo>
                <a:cubicBezTo>
                  <a:pt x="3030459" y="791101"/>
                  <a:pt x="3035963" y="925596"/>
                  <a:pt x="3033513" y="1085718"/>
                </a:cubicBezTo>
                <a:lnTo>
                  <a:pt x="3033513" y="1085718"/>
                </a:lnTo>
                <a:cubicBezTo>
                  <a:pt x="3018957" y="1285670"/>
                  <a:pt x="3056543" y="1357593"/>
                  <a:pt x="3033513" y="1551026"/>
                </a:cubicBezTo>
                <a:lnTo>
                  <a:pt x="3033513" y="1551020"/>
                </a:lnTo>
                <a:cubicBezTo>
                  <a:pt x="3075866" y="1718885"/>
                  <a:pt x="2887393" y="1847556"/>
                  <a:pt x="2723302" y="1861231"/>
                </a:cubicBezTo>
                <a:cubicBezTo>
                  <a:pt x="2604715" y="1882274"/>
                  <a:pt x="2354475" y="1859093"/>
                  <a:pt x="2222263" y="1861231"/>
                </a:cubicBezTo>
                <a:cubicBezTo>
                  <a:pt x="2090051" y="1863369"/>
                  <a:pt x="1917864" y="1871707"/>
                  <a:pt x="1721223" y="1861231"/>
                </a:cubicBezTo>
                <a:cubicBezTo>
                  <a:pt x="1524582" y="1850755"/>
                  <a:pt x="1481977" y="1839229"/>
                  <a:pt x="1263964" y="1861231"/>
                </a:cubicBezTo>
                <a:cubicBezTo>
                  <a:pt x="1071973" y="1948297"/>
                  <a:pt x="975557" y="2000334"/>
                  <a:pt x="768326" y="2100936"/>
                </a:cubicBezTo>
                <a:cubicBezTo>
                  <a:pt x="561095" y="2201538"/>
                  <a:pt x="487014" y="2224287"/>
                  <a:pt x="310814" y="2322202"/>
                </a:cubicBezTo>
                <a:cubicBezTo>
                  <a:pt x="360199" y="2212878"/>
                  <a:pt x="419273" y="2066572"/>
                  <a:pt x="505586" y="1861231"/>
                </a:cubicBezTo>
                <a:cubicBezTo>
                  <a:pt x="463010" y="1870610"/>
                  <a:pt x="405280" y="1869582"/>
                  <a:pt x="310211" y="1861231"/>
                </a:cubicBezTo>
                <a:cubicBezTo>
                  <a:pt x="119598" y="1824738"/>
                  <a:pt x="-1443" y="1718381"/>
                  <a:pt x="0" y="1551020"/>
                </a:cubicBezTo>
                <a:lnTo>
                  <a:pt x="0" y="1551026"/>
                </a:lnTo>
                <a:cubicBezTo>
                  <a:pt x="5043" y="1425538"/>
                  <a:pt x="-7726" y="1317023"/>
                  <a:pt x="0" y="1085718"/>
                </a:cubicBezTo>
                <a:lnTo>
                  <a:pt x="0" y="1085718"/>
                </a:lnTo>
                <a:cubicBezTo>
                  <a:pt x="6122" y="995568"/>
                  <a:pt x="-2991" y="888434"/>
                  <a:pt x="0" y="697965"/>
                </a:cubicBezTo>
                <a:cubicBezTo>
                  <a:pt x="2991" y="507496"/>
                  <a:pt x="-11978" y="438555"/>
                  <a:pt x="0" y="310211"/>
                </a:cubicBezTo>
                <a:close/>
              </a:path>
            </a:pathLst>
          </a:custGeom>
          <a:solidFill>
            <a:srgbClr val="F8F3EE"/>
          </a:solidFill>
          <a:ln>
            <a:solidFill>
              <a:srgbClr val="DBC3AD"/>
            </a:solidFill>
            <a:extLst>
              <a:ext uri="{C807C97D-BFC1-408E-A445-0C87EB9F89A2}">
                <ask:lineSketchStyleProps xmlns="" xmlns:ask="http://schemas.microsoft.com/office/drawing/2018/sketchyshapes" sd="2871913306">
                  <a:prstGeom prst="wedgeRoundRectCallout">
                    <a:avLst>
                      <a:gd name="adj1" fmla="val -39754"/>
                      <a:gd name="adj2" fmla="val 7476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zh-TW" altLang="en-US" sz="32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人不應</a:t>
            </a:r>
            <a:r>
              <a:rPr lang="en-US" altLang="zh-TW" sz="32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執著於欲望</a:t>
            </a:r>
            <a:r>
              <a:rPr lang="en-US" altLang="zh-TW" sz="32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spc="400" dirty="0">
                <a:solidFill>
                  <a:srgbClr val="684A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而迷失自己</a:t>
            </a:r>
          </a:p>
        </p:txBody>
      </p:sp>
      <p:pic>
        <p:nvPicPr>
          <p:cNvPr id="13" name="圖片 12" descr="一張含有 文字, 信封 的圖片&#10;&#10;自動產生的描述">
            <a:extLst>
              <a:ext uri="{FF2B5EF4-FFF2-40B4-BE49-F238E27FC236}">
                <a16:creationId xmlns:a16="http://schemas.microsoft.com/office/drawing/2014/main" id="{9618A3AB-A14D-485C-8E4B-CB876B75AF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12" y="522425"/>
            <a:ext cx="1567033" cy="1306463"/>
          </a:xfrm>
          <a:prstGeom prst="rect">
            <a:avLst/>
          </a:prstGeom>
        </p:spPr>
      </p:pic>
      <p:pic>
        <p:nvPicPr>
          <p:cNvPr id="15" name="圖片 14" descr="一張含有 文字 的圖片&#10;&#10;自動產生的描述">
            <a:extLst>
              <a:ext uri="{FF2B5EF4-FFF2-40B4-BE49-F238E27FC236}">
                <a16:creationId xmlns:a16="http://schemas.microsoft.com/office/drawing/2014/main" id="{11CB53BA-46A2-4006-A13D-B93801E3DF6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28" y="684095"/>
            <a:ext cx="838801" cy="838801"/>
          </a:xfrm>
          <a:prstGeom prst="rect">
            <a:avLst/>
          </a:prstGeom>
        </p:spPr>
      </p:pic>
      <p:pic>
        <p:nvPicPr>
          <p:cNvPr id="16" name="圖片 15" descr="一張含有 文字, 信封 的圖片&#10;&#10;自動產生的描述">
            <a:extLst>
              <a:ext uri="{FF2B5EF4-FFF2-40B4-BE49-F238E27FC236}">
                <a16:creationId xmlns:a16="http://schemas.microsoft.com/office/drawing/2014/main" id="{F09783F9-1DD2-4B9F-B8D1-03AD4EE35B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7656" y="522424"/>
            <a:ext cx="1567033" cy="130646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4985CDD-41AB-45BD-82F1-24DA289ACAC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95" y="632254"/>
            <a:ext cx="947057" cy="947057"/>
          </a:xfrm>
          <a:prstGeom prst="rect">
            <a:avLst/>
          </a:prstGeom>
        </p:spPr>
      </p:pic>
      <p:sp>
        <p:nvSpPr>
          <p:cNvPr id="1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43A04BCE-25C0-4145-A067-BD74C132E2CC}"/>
              </a:ext>
            </a:extLst>
          </p:cNvPr>
          <p:cNvSpPr txBox="1"/>
          <p:nvPr/>
        </p:nvSpPr>
        <p:spPr>
          <a:xfrm>
            <a:off x="-1" y="2998253"/>
            <a:ext cx="297518" cy="501193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解讀</a:t>
            </a:r>
          </a:p>
        </p:txBody>
      </p:sp>
    </p:spTree>
    <p:extLst>
      <p:ext uri="{BB962C8B-B14F-4D97-AF65-F5344CB8AC3E}">
        <p14:creationId xmlns:p14="http://schemas.microsoft.com/office/powerpoint/2010/main" val="253234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140D43C-4D99-445C-8D67-9FC2E3880FB7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BAD5790-3904-4931-8A81-7EA5D7969305}"/>
              </a:ext>
            </a:extLst>
          </p:cNvPr>
          <p:cNvSpPr txBox="1"/>
          <p:nvPr/>
        </p:nvSpPr>
        <p:spPr>
          <a:xfrm>
            <a:off x="2916039" y="1631474"/>
            <a:ext cx="3311923" cy="707886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40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相關事例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63323C-217B-4AEF-AF94-A4EB62137A30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70665A5-E537-4748-9D0F-609A041EF220}"/>
              </a:ext>
            </a:extLst>
          </p:cNvPr>
          <p:cNvSpPr txBox="1"/>
          <p:nvPr/>
        </p:nvSpPr>
        <p:spPr>
          <a:xfrm>
            <a:off x="-1" y="1121710"/>
            <a:ext cx="297518" cy="167047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</p:spTree>
    <p:extLst>
      <p:ext uri="{BB962C8B-B14F-4D97-AF65-F5344CB8AC3E}">
        <p14:creationId xmlns:p14="http://schemas.microsoft.com/office/powerpoint/2010/main" val="39669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0A08FA0-D82B-417C-AD7B-10C9BADEB63D}"/>
              </a:ext>
            </a:extLst>
          </p:cNvPr>
          <p:cNvSpPr txBox="1"/>
          <p:nvPr/>
        </p:nvSpPr>
        <p:spPr>
          <a:xfrm>
            <a:off x="-1" y="2998253"/>
            <a:ext cx="297518" cy="905325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相關事例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7EE60BE-FB1B-4640-AA0E-BF7DE3AF8456}"/>
              </a:ext>
            </a:extLst>
          </p:cNvPr>
          <p:cNvSpPr txBox="1"/>
          <p:nvPr/>
        </p:nvSpPr>
        <p:spPr>
          <a:xfrm>
            <a:off x="351697" y="391708"/>
            <a:ext cx="858059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萬那杜共和國</a:t>
            </a:r>
            <a:r>
              <a:rPr lang="zh-TW" altLang="en-US" sz="3200" b="1" spc="-70" dirty="0">
                <a:solidFill>
                  <a:srgbClr val="231815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3200" b="1" spc="-70" dirty="0">
                <a:solidFill>
                  <a:srgbClr val="231815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Republic of Vanuatu</a:t>
            </a:r>
            <a:r>
              <a:rPr lang="zh-TW" altLang="en-US" sz="3200" b="1" spc="-70" dirty="0">
                <a:solidFill>
                  <a:srgbClr val="231815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E3B920-74B3-4C09-8B1B-B37EC553EFB2}"/>
              </a:ext>
            </a:extLst>
          </p:cNvPr>
          <p:cNvSpPr/>
          <p:nvPr/>
        </p:nvSpPr>
        <p:spPr>
          <a:xfrm>
            <a:off x="351699" y="1124369"/>
            <a:ext cx="7883543" cy="378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位於太平洋西南部，由八十多個島嶼組成，面積只有臺灣的三分之一，全國總人口不到三十萬，人民平均年收入則不到三千美元。</a:t>
            </a:r>
          </a:p>
          <a:p>
            <a:pPr marL="288000" indent="-288000" algn="just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曾被兩度評選為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全球幸福指數最高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的國家。當地居民對生活十分滿足，不覺得自己窮困，也不會為了賺錢而做事。</a:t>
            </a:r>
          </a:p>
        </p:txBody>
      </p:sp>
      <p:sp>
        <p:nvSpPr>
          <p:cNvPr id="5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275534-6FFC-46DE-8811-52A84379370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extLst>
              <a:ext uri="{FF2B5EF4-FFF2-40B4-BE49-F238E27FC236}">
                <a16:creationId xmlns:a16="http://schemas.microsoft.com/office/drawing/2014/main" id="{6163AE59-79F0-4900-A1B2-9D357EB4771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8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F7EE60BE-FB1B-4640-AA0E-BF7DE3AF8456}"/>
              </a:ext>
            </a:extLst>
          </p:cNvPr>
          <p:cNvSpPr txBox="1"/>
          <p:nvPr/>
        </p:nvSpPr>
        <p:spPr>
          <a:xfrm>
            <a:off x="351697" y="391708"/>
            <a:ext cx="858059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極簡主義</a:t>
            </a:r>
            <a:endParaRPr lang="zh-TW" altLang="en-US" sz="3200" b="1" spc="-70" dirty="0">
              <a:solidFill>
                <a:srgbClr val="231815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E3B920-74B3-4C09-8B1B-B37EC553EFB2}"/>
              </a:ext>
            </a:extLst>
          </p:cNvPr>
          <p:cNvSpPr/>
          <p:nvPr/>
        </p:nvSpPr>
        <p:spPr>
          <a:xfrm>
            <a:off x="351699" y="1124369"/>
            <a:ext cx="8487501" cy="13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減少不必要的用品與社交活動。</a:t>
            </a:r>
          </a:p>
          <a:p>
            <a:pPr marL="288000" indent="-288000" algn="just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日本佐佐木典士說：</a:t>
            </a:r>
          </a:p>
        </p:txBody>
      </p:sp>
      <p:sp>
        <p:nvSpPr>
          <p:cNvPr id="5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4E275534-6FFC-46DE-8811-52A84379370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6163AE59-79F0-4900-A1B2-9D357EB4771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983FED-3D15-4237-9CAF-7ABFEC3A6852}"/>
              </a:ext>
            </a:extLst>
          </p:cNvPr>
          <p:cNvSpPr/>
          <p:nvPr/>
        </p:nvSpPr>
        <p:spPr>
          <a:xfrm>
            <a:off x="703395" y="3703106"/>
            <a:ext cx="8207827" cy="63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與老子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捨棄巧智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回歸簡樸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的觀念相呼應。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EB31AD52-F98A-4C1B-ABD3-554EA8DDDAD4}"/>
              </a:ext>
            </a:extLst>
          </p:cNvPr>
          <p:cNvSpPr/>
          <p:nvPr/>
        </p:nvSpPr>
        <p:spPr>
          <a:xfrm>
            <a:off x="405877" y="3893975"/>
            <a:ext cx="297518" cy="249011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C6B586-A355-4444-8956-E16972A569F5}"/>
              </a:ext>
            </a:extLst>
          </p:cNvPr>
          <p:cNvSpPr/>
          <p:nvPr/>
        </p:nvSpPr>
        <p:spPr>
          <a:xfrm>
            <a:off x="703395" y="2509172"/>
            <a:ext cx="7821547" cy="1230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「身邊物品愈少，人生愈幸福。因為我們再也不需要物品填滿我們的人生。」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F4404C0-661F-4B3D-9C62-7DC7F9966CD0}"/>
              </a:ext>
            </a:extLst>
          </p:cNvPr>
          <p:cNvSpPr txBox="1"/>
          <p:nvPr/>
        </p:nvSpPr>
        <p:spPr>
          <a:xfrm>
            <a:off x="-1" y="2998253"/>
            <a:ext cx="297518" cy="905325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相關事例</a:t>
            </a:r>
          </a:p>
        </p:txBody>
      </p:sp>
    </p:spTree>
    <p:extLst>
      <p:ext uri="{BB962C8B-B14F-4D97-AF65-F5344CB8AC3E}">
        <p14:creationId xmlns:p14="http://schemas.microsoft.com/office/powerpoint/2010/main" val="37677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0BDCD66-DA7B-4F65-847A-6F5618DF0CC8}"/>
              </a:ext>
            </a:extLst>
          </p:cNvPr>
          <p:cNvSpPr/>
          <p:nvPr/>
        </p:nvSpPr>
        <p:spPr>
          <a:xfrm>
            <a:off x="-2" y="285430"/>
            <a:ext cx="2797630" cy="688426"/>
          </a:xfrm>
          <a:prstGeom prst="rect">
            <a:avLst/>
          </a:prstGeom>
          <a:solidFill>
            <a:srgbClr val="DB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C011EB9-9F27-4604-8315-DEB0CC5209E8}"/>
              </a:ext>
            </a:extLst>
          </p:cNvPr>
          <p:cNvSpPr txBox="1"/>
          <p:nvPr/>
        </p:nvSpPr>
        <p:spPr>
          <a:xfrm>
            <a:off x="303553" y="332708"/>
            <a:ext cx="249407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B3EB1CA-55DC-4F78-BFC4-CB39B3BE8075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6" name="矩形 15">
            <a:hlinkClick r:id="rId3" action="ppaction://hlinksldjump"/>
            <a:extLst>
              <a:ext uri="{FF2B5EF4-FFF2-40B4-BE49-F238E27FC236}">
                <a16:creationId xmlns:a16="http://schemas.microsoft.com/office/drawing/2014/main" id="{802B981B-964E-4FAE-AC8E-F6802613653D}"/>
              </a:ext>
            </a:extLst>
          </p:cNvPr>
          <p:cNvSpPr/>
          <p:nvPr/>
        </p:nvSpPr>
        <p:spPr>
          <a:xfrm>
            <a:off x="2586152" y="1923622"/>
            <a:ext cx="1539534" cy="718885"/>
          </a:xfrm>
          <a:prstGeom prst="rect">
            <a:avLst/>
          </a:prstGeom>
          <a:solidFill>
            <a:srgbClr val="6EBE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hlinkClick r:id="rId4" action="ppaction://hlinksldjump"/>
            <a:extLst>
              <a:ext uri="{FF2B5EF4-FFF2-40B4-BE49-F238E27FC236}">
                <a16:creationId xmlns:a16="http://schemas.microsoft.com/office/drawing/2014/main" id="{1885B7CF-28A5-4CDB-9716-D1F1B0C6EED8}"/>
              </a:ext>
            </a:extLst>
          </p:cNvPr>
          <p:cNvSpPr/>
          <p:nvPr/>
        </p:nvSpPr>
        <p:spPr>
          <a:xfrm>
            <a:off x="4627223" y="1923623"/>
            <a:ext cx="1539534" cy="718885"/>
          </a:xfrm>
          <a:prstGeom prst="rect">
            <a:avLst/>
          </a:prstGeom>
          <a:solidFill>
            <a:srgbClr val="6EBE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94D01C8-6471-4C14-AA81-1EDC30BF61CC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FA9FCA2-BB71-4B86-95FE-738F85EC672F}"/>
              </a:ext>
            </a:extLst>
          </p:cNvPr>
          <p:cNvSpPr txBox="1"/>
          <p:nvPr/>
        </p:nvSpPr>
        <p:spPr>
          <a:xfrm>
            <a:off x="-1" y="1121710"/>
            <a:ext cx="297518" cy="167047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老子 ｜  小國寡民</a:t>
            </a:r>
          </a:p>
        </p:txBody>
      </p:sp>
    </p:spTree>
    <p:extLst>
      <p:ext uri="{BB962C8B-B14F-4D97-AF65-F5344CB8AC3E}">
        <p14:creationId xmlns:p14="http://schemas.microsoft.com/office/powerpoint/2010/main" val="5894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本篇</a:t>
            </a:r>
            <a:r>
              <a:rPr lang="zh-TW" altLang="en-US" sz="2800" b="0" dirty="0" smtClean="0"/>
              <a:t>與</a:t>
            </a:r>
            <a:r>
              <a:rPr lang="en-US" altLang="zh-TW" sz="2800" b="0" dirty="0"/>
              <a:t>〈</a:t>
            </a:r>
            <a:r>
              <a:rPr lang="zh-TW" altLang="en-US" sz="2800" b="0" dirty="0" smtClean="0"/>
              <a:t>大同</a:t>
            </a:r>
            <a:r>
              <a:rPr lang="zh-TW" altLang="en-US" sz="2800" b="0" dirty="0"/>
              <a:t>與</a:t>
            </a:r>
            <a:r>
              <a:rPr lang="zh-TW" altLang="en-US" sz="2800" b="0" dirty="0" smtClean="0"/>
              <a:t>小康</a:t>
            </a:r>
            <a:r>
              <a:rPr lang="en-US" altLang="zh-TW" sz="2800" b="0" dirty="0" smtClean="0"/>
              <a:t>〉</a:t>
            </a:r>
            <a:r>
              <a:rPr lang="zh-TW" altLang="en-US" sz="2800" b="0" dirty="0" smtClean="0"/>
              <a:t>中的</a:t>
            </a:r>
            <a:r>
              <a:rPr lang="zh-TW" altLang="en-US" sz="2800" b="0" dirty="0"/>
              <a:t>「大同」，分別代表道家及儒家的理想世界，兩者有何不同？請比較說明。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91A5E18-43CA-4B0A-AB66-3E38611C513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11F9046-42B6-42AF-ABE4-711664E3D10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8A69B2B-1509-476D-BD69-56CE2A176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8477289" cy="5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9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F3C4BEA-CC23-4318-A101-DAB4C3AE1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72" y="1475035"/>
            <a:ext cx="8186211" cy="35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9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儒家的「大同」：所標舉的世界有著理想的政府組織，其中的官員都是賢能者（選賢與能）而且沒有私心（天下為公），所以能夠很好的處理政務，滿足人民的需求。而人民也都有很高的品德（講信修睦），能相互幫忙並願意照護需要幫忙的人（不獨親其親，不獨子其子），人人也都願意與他人分享自己的所有（貨惡其棄於地也，不必藏於己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；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9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843177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802442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2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844447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803712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C6716F7-1634-443A-9046-2DF2E7411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456263"/>
            <a:ext cx="8477289" cy="5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514350" indent="-514350">
              <a:lnSpc>
                <a:spcPts val="39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000341C-7B5F-42B9-918B-0389FC9CA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00" y="1476000"/>
            <a:ext cx="8108095" cy="35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900"/>
              </a:lnSpc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力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惡其不出於身也，不必為己）。整個社會一片和樂，不需防備他人（盜竊亂賊不作，外戶而不閉）。整體而言，儒家希望透過人的道德行動，在人間建立出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美好樂土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>
              <a:lnSpc>
                <a:spcPts val="39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道家的「小國寡民」：國家及政府組織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要儘量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縮減到最小（小國寡民），不需要動用或發展軍隊來擴張國土（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雖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有甲兵，無所陳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之）。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5314C87-DA58-435F-8819-350D4216BBCA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2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DB30523-44D8-416B-83AB-F7E2F4A19B59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本篇</a:t>
            </a:r>
            <a:r>
              <a:rPr lang="zh-TW" altLang="en-US" sz="2800" b="0" dirty="0" smtClean="0"/>
              <a:t>與</a:t>
            </a:r>
            <a:r>
              <a:rPr lang="en-US" altLang="zh-TW" sz="2800" b="0" dirty="0"/>
              <a:t>〈</a:t>
            </a:r>
            <a:r>
              <a:rPr lang="zh-TW" altLang="en-US" sz="2800" b="0" dirty="0" smtClean="0"/>
              <a:t>大同</a:t>
            </a:r>
            <a:r>
              <a:rPr lang="zh-TW" altLang="en-US" sz="2800" b="0" dirty="0"/>
              <a:t>與</a:t>
            </a:r>
            <a:r>
              <a:rPr lang="zh-TW" altLang="en-US" sz="2800" b="0" dirty="0" smtClean="0"/>
              <a:t>小康</a:t>
            </a:r>
            <a:r>
              <a:rPr lang="en-US" altLang="zh-TW" sz="2800" b="0" dirty="0" smtClean="0"/>
              <a:t>〉</a:t>
            </a:r>
            <a:r>
              <a:rPr lang="zh-TW" altLang="en-US" sz="2800" b="0" dirty="0" smtClean="0"/>
              <a:t>中的</a:t>
            </a:r>
            <a:r>
              <a:rPr lang="zh-TW" altLang="en-US" sz="2800" b="0" dirty="0"/>
              <a:t>「大同」，分別代表道家及儒家的理想世界，兩者有何不同？請比較說明。</a:t>
            </a:r>
          </a:p>
        </p:txBody>
      </p:sp>
    </p:spTree>
    <p:extLst>
      <p:ext uri="{BB962C8B-B14F-4D97-AF65-F5344CB8AC3E}">
        <p14:creationId xmlns:p14="http://schemas.microsoft.com/office/powerpoint/2010/main" val="42805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845717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804982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000341C-7B5F-42B9-918B-0389FC9CA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6000"/>
            <a:ext cx="854620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2800" b="0" spc="-100" dirty="0">
                <a:solidFill>
                  <a:srgbClr val="FF0000"/>
                </a:solidFill>
              </a:rPr>
              <a:t>人民都安土重遷不需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遠行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（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雖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有舟輿，無所乘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之），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在生活起居飲食上，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保持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最簡單的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需求（使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有什伯之器而不用；甘其食，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美其服），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不必發展繁複精巧的工藝品及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產業（結繩而用之）。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無論是國與國或人與人之間的接觸，愈少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愈好</a:t>
            </a:r>
            <a:r>
              <a:rPr lang="zh-TW" altLang="en-US" sz="2800" b="0" spc="-100" dirty="0">
                <a:solidFill>
                  <a:srgbClr val="FF0000"/>
                </a:solidFill>
              </a:rPr>
              <a:t>，也不需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互相幫助（鄰國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相望，雞犬之聲相聞，民至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老死不相往來），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各自生活在自己平靜而單純的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世界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中。整體而言，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道家（老子）更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專注在內心的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心靈</a:t>
            </a:r>
            <a:r>
              <a:rPr lang="zh-TW" altLang="en-US" sz="2800" b="0" spc="-100" dirty="0">
                <a:solidFill>
                  <a:srgbClr val="FF0000"/>
                </a:solidFill>
              </a:rPr>
              <a:t>，希望外界的干擾愈少愈好。</a:t>
            </a: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8DD0DBA-DD52-48C0-B158-59BA7DB7ED67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28D6D5C-67C5-46FE-B1D1-E814D8ED5F00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本篇</a:t>
            </a:r>
            <a:r>
              <a:rPr lang="zh-TW" altLang="en-US" sz="2800" b="0" dirty="0" smtClean="0"/>
              <a:t>與</a:t>
            </a:r>
            <a:r>
              <a:rPr lang="en-US" altLang="zh-TW" sz="2800" b="0" dirty="0"/>
              <a:t>〈</a:t>
            </a:r>
            <a:r>
              <a:rPr lang="zh-TW" altLang="en-US" sz="2800" b="0" dirty="0" smtClean="0"/>
              <a:t>大同</a:t>
            </a:r>
            <a:r>
              <a:rPr lang="zh-TW" altLang="en-US" sz="2800" b="0" dirty="0"/>
              <a:t>與</a:t>
            </a:r>
            <a:r>
              <a:rPr lang="zh-TW" altLang="en-US" sz="2800" b="0" dirty="0" smtClean="0"/>
              <a:t>小康</a:t>
            </a:r>
            <a:r>
              <a:rPr lang="en-US" altLang="zh-TW" sz="2800" b="0" dirty="0" smtClean="0"/>
              <a:t>〉</a:t>
            </a:r>
            <a:r>
              <a:rPr lang="zh-TW" altLang="en-US" sz="2800" b="0" dirty="0" smtClean="0"/>
              <a:t>中的</a:t>
            </a:r>
            <a:r>
              <a:rPr lang="zh-TW" altLang="en-US" sz="2800" b="0" dirty="0"/>
              <a:t>「大同」，分別代表道家及儒家的理想世界，兩者有何不同？請比較說明。</a:t>
            </a:r>
          </a:p>
        </p:txBody>
      </p:sp>
    </p:spTree>
    <p:extLst>
      <p:ext uri="{BB962C8B-B14F-4D97-AF65-F5344CB8AC3E}">
        <p14:creationId xmlns:p14="http://schemas.microsoft.com/office/powerpoint/2010/main" val="6977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老子主張「鄰國相望，雞犬之聲相聞，民至老死不相往來。」如今全球往來日趨頻繁，一些原本寧靜的地方也受到外界干擾。在封閉獨特與開放發展之間，你認為該怎樣取捨？理由是什麼？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91A5E18-43CA-4B0A-AB66-3E38611C513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11F9046-42B6-42AF-ABE4-711664E3D10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F0DDA70-759D-4CDE-8898-3C6B9901F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2414680"/>
            <a:ext cx="8405612" cy="25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9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主張開放發展：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認為愈多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的往來會使得不同的文化有愈多的交流，這代表人可以有更多的選擇。而若人能輕易快速的接觸各種資訊與文化，則會使文化與文化之間的差距拉近，並可使落後文化快速邁向進步與現代化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9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8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F0DDA70-759D-4CDE-8898-3C6B9901F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87580"/>
            <a:ext cx="8405612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900"/>
              </a:lnSpc>
              <a:buFont typeface="+mj-lt"/>
              <a:buAutoNum type="arabicPeriod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也就是</a:t>
            </a:r>
            <a:r>
              <a:rPr lang="zh-TW" altLang="en-US" sz="2800" b="0" spc="-100" dirty="0">
                <a:solidFill>
                  <a:srgbClr val="FF0000"/>
                </a:solidFill>
              </a:rPr>
              <a:t>透過不同文化交流，有助於傳統的創新，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也讓世界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上各種文化都可以展現自身的特點，提供人們更加多元化的選擇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en-US" altLang="zh-TW" sz="2800" b="0" spc="-100" dirty="0" smtClean="0">
              <a:solidFill>
                <a:srgbClr val="FF0000"/>
              </a:solidFill>
            </a:endParaRPr>
          </a:p>
          <a:p>
            <a:pPr marL="288000" indent="-288000">
              <a:lnSpc>
                <a:spcPts val="39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主張封閉獨特：在現實上，強勢文化透過「交流」能輕易的摧毀弱勢文化，使其更快速消逝。如透過經濟的全球化，許多在地文化的多樣性也正在消失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，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E49C954-D7D5-49CF-97B2-BC5FE5A0323B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9DA273D-DFE6-4762-B1B4-D91A740D123C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16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000" b="0" dirty="0"/>
              <a:t>老子主張「鄰國相望，雞犬之聲相聞，民至老死不相往來。」如今全球往來日趨頻繁，一些原本寧靜的地方也受到外界干擾。在封閉獨特與開放發展之間，你認為該怎樣取捨？理由是什麼？</a:t>
            </a:r>
          </a:p>
        </p:txBody>
      </p:sp>
      <p:sp>
        <p:nvSpPr>
          <p:cNvPr id="19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3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157BB964-F700-4649-BDE1-4E67BC8B5F56}"/>
              </a:ext>
            </a:extLst>
          </p:cNvPr>
          <p:cNvSpPr/>
          <p:nvPr/>
        </p:nvSpPr>
        <p:spPr>
          <a:xfrm>
            <a:off x="1034050" y="1701801"/>
            <a:ext cx="7346042" cy="877199"/>
          </a:xfrm>
          <a:custGeom>
            <a:avLst/>
            <a:gdLst>
              <a:gd name="connsiteX0" fmla="*/ 0 w 7346042"/>
              <a:gd name="connsiteY0" fmla="*/ 146203 h 877199"/>
              <a:gd name="connsiteX1" fmla="*/ 146203 w 7346042"/>
              <a:gd name="connsiteY1" fmla="*/ 0 h 877199"/>
              <a:gd name="connsiteX2" fmla="*/ 575834 w 7346042"/>
              <a:gd name="connsiteY2" fmla="*/ 0 h 877199"/>
              <a:gd name="connsiteX3" fmla="*/ 1217073 w 7346042"/>
              <a:gd name="connsiteY3" fmla="*/ 0 h 877199"/>
              <a:gd name="connsiteX4" fmla="*/ 1928849 w 7346042"/>
              <a:gd name="connsiteY4" fmla="*/ 0 h 877199"/>
              <a:gd name="connsiteX5" fmla="*/ 2711162 w 7346042"/>
              <a:gd name="connsiteY5" fmla="*/ 0 h 877199"/>
              <a:gd name="connsiteX6" fmla="*/ 3281865 w 7346042"/>
              <a:gd name="connsiteY6" fmla="*/ 0 h 877199"/>
              <a:gd name="connsiteX7" fmla="*/ 3782032 w 7346042"/>
              <a:gd name="connsiteY7" fmla="*/ 0 h 877199"/>
              <a:gd name="connsiteX8" fmla="*/ 4493808 w 7346042"/>
              <a:gd name="connsiteY8" fmla="*/ 0 h 877199"/>
              <a:gd name="connsiteX9" fmla="*/ 5205584 w 7346042"/>
              <a:gd name="connsiteY9" fmla="*/ 0 h 877199"/>
              <a:gd name="connsiteX10" fmla="*/ 5635214 w 7346042"/>
              <a:gd name="connsiteY10" fmla="*/ 0 h 877199"/>
              <a:gd name="connsiteX11" fmla="*/ 6276454 w 7346042"/>
              <a:gd name="connsiteY11" fmla="*/ 0 h 877199"/>
              <a:gd name="connsiteX12" fmla="*/ 7199839 w 7346042"/>
              <a:gd name="connsiteY12" fmla="*/ 0 h 877199"/>
              <a:gd name="connsiteX13" fmla="*/ 7346042 w 7346042"/>
              <a:gd name="connsiteY13" fmla="*/ 146203 h 877199"/>
              <a:gd name="connsiteX14" fmla="*/ 7346042 w 7346042"/>
              <a:gd name="connsiteY14" fmla="*/ 730996 h 877199"/>
              <a:gd name="connsiteX15" fmla="*/ 7199839 w 7346042"/>
              <a:gd name="connsiteY15" fmla="*/ 877199 h 877199"/>
              <a:gd name="connsiteX16" fmla="*/ 6699672 w 7346042"/>
              <a:gd name="connsiteY16" fmla="*/ 877199 h 877199"/>
              <a:gd name="connsiteX17" fmla="*/ 5987896 w 7346042"/>
              <a:gd name="connsiteY17" fmla="*/ 877199 h 877199"/>
              <a:gd name="connsiteX18" fmla="*/ 5558266 w 7346042"/>
              <a:gd name="connsiteY18" fmla="*/ 877199 h 877199"/>
              <a:gd name="connsiteX19" fmla="*/ 4987562 w 7346042"/>
              <a:gd name="connsiteY19" fmla="*/ 877199 h 877199"/>
              <a:gd name="connsiteX20" fmla="*/ 4275786 w 7346042"/>
              <a:gd name="connsiteY20" fmla="*/ 877199 h 877199"/>
              <a:gd name="connsiteX21" fmla="*/ 3705083 w 7346042"/>
              <a:gd name="connsiteY21" fmla="*/ 877199 h 877199"/>
              <a:gd name="connsiteX22" fmla="*/ 3204916 w 7346042"/>
              <a:gd name="connsiteY22" fmla="*/ 877199 h 877199"/>
              <a:gd name="connsiteX23" fmla="*/ 2493140 w 7346042"/>
              <a:gd name="connsiteY23" fmla="*/ 877199 h 877199"/>
              <a:gd name="connsiteX24" fmla="*/ 2063510 w 7346042"/>
              <a:gd name="connsiteY24" fmla="*/ 877199 h 877199"/>
              <a:gd name="connsiteX25" fmla="*/ 1422270 w 7346042"/>
              <a:gd name="connsiteY25" fmla="*/ 877199 h 877199"/>
              <a:gd name="connsiteX26" fmla="*/ 851567 w 7346042"/>
              <a:gd name="connsiteY26" fmla="*/ 877199 h 877199"/>
              <a:gd name="connsiteX27" fmla="*/ 146203 w 7346042"/>
              <a:gd name="connsiteY27" fmla="*/ 877199 h 877199"/>
              <a:gd name="connsiteX28" fmla="*/ 0 w 7346042"/>
              <a:gd name="connsiteY28" fmla="*/ 730996 h 877199"/>
              <a:gd name="connsiteX29" fmla="*/ 0 w 7346042"/>
              <a:gd name="connsiteY29" fmla="*/ 146203 h 8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46042" h="877199" fill="none" extrusionOk="0">
                <a:moveTo>
                  <a:pt x="0" y="146203"/>
                </a:moveTo>
                <a:cubicBezTo>
                  <a:pt x="-4007" y="57539"/>
                  <a:pt x="52243" y="5655"/>
                  <a:pt x="146203" y="0"/>
                </a:cubicBezTo>
                <a:cubicBezTo>
                  <a:pt x="255838" y="-3128"/>
                  <a:pt x="391306" y="10285"/>
                  <a:pt x="575834" y="0"/>
                </a:cubicBezTo>
                <a:cubicBezTo>
                  <a:pt x="760362" y="-10285"/>
                  <a:pt x="1016610" y="-26548"/>
                  <a:pt x="1217073" y="0"/>
                </a:cubicBezTo>
                <a:cubicBezTo>
                  <a:pt x="1417536" y="26548"/>
                  <a:pt x="1777008" y="23649"/>
                  <a:pt x="1928849" y="0"/>
                </a:cubicBezTo>
                <a:cubicBezTo>
                  <a:pt x="2080690" y="-23649"/>
                  <a:pt x="2524696" y="-31806"/>
                  <a:pt x="2711162" y="0"/>
                </a:cubicBezTo>
                <a:cubicBezTo>
                  <a:pt x="2897628" y="31806"/>
                  <a:pt x="3054543" y="-166"/>
                  <a:pt x="3281865" y="0"/>
                </a:cubicBezTo>
                <a:cubicBezTo>
                  <a:pt x="3509187" y="166"/>
                  <a:pt x="3541981" y="-17606"/>
                  <a:pt x="3782032" y="0"/>
                </a:cubicBezTo>
                <a:cubicBezTo>
                  <a:pt x="4022083" y="17606"/>
                  <a:pt x="4226508" y="20668"/>
                  <a:pt x="4493808" y="0"/>
                </a:cubicBezTo>
                <a:cubicBezTo>
                  <a:pt x="4761108" y="-20668"/>
                  <a:pt x="5062360" y="14448"/>
                  <a:pt x="5205584" y="0"/>
                </a:cubicBezTo>
                <a:cubicBezTo>
                  <a:pt x="5348808" y="-14448"/>
                  <a:pt x="5474288" y="-15012"/>
                  <a:pt x="5635214" y="0"/>
                </a:cubicBezTo>
                <a:cubicBezTo>
                  <a:pt x="5796140" y="15012"/>
                  <a:pt x="5956153" y="-24684"/>
                  <a:pt x="6276454" y="0"/>
                </a:cubicBezTo>
                <a:cubicBezTo>
                  <a:pt x="6596755" y="24684"/>
                  <a:pt x="6960630" y="-7272"/>
                  <a:pt x="7199839" y="0"/>
                </a:cubicBezTo>
                <a:cubicBezTo>
                  <a:pt x="7275573" y="3706"/>
                  <a:pt x="7352264" y="64068"/>
                  <a:pt x="7346042" y="146203"/>
                </a:cubicBezTo>
                <a:cubicBezTo>
                  <a:pt x="7338692" y="284433"/>
                  <a:pt x="7317780" y="613399"/>
                  <a:pt x="7346042" y="730996"/>
                </a:cubicBezTo>
                <a:cubicBezTo>
                  <a:pt x="7345189" y="806557"/>
                  <a:pt x="7278366" y="872375"/>
                  <a:pt x="7199839" y="877199"/>
                </a:cubicBezTo>
                <a:cubicBezTo>
                  <a:pt x="7013940" y="859668"/>
                  <a:pt x="6909404" y="899061"/>
                  <a:pt x="6699672" y="877199"/>
                </a:cubicBezTo>
                <a:cubicBezTo>
                  <a:pt x="6489940" y="855337"/>
                  <a:pt x="6165297" y="901872"/>
                  <a:pt x="5987896" y="877199"/>
                </a:cubicBezTo>
                <a:cubicBezTo>
                  <a:pt x="5810495" y="852526"/>
                  <a:pt x="5730133" y="880080"/>
                  <a:pt x="5558266" y="877199"/>
                </a:cubicBezTo>
                <a:cubicBezTo>
                  <a:pt x="5386399" y="874319"/>
                  <a:pt x="5120215" y="871963"/>
                  <a:pt x="4987562" y="877199"/>
                </a:cubicBezTo>
                <a:cubicBezTo>
                  <a:pt x="4854909" y="882435"/>
                  <a:pt x="4583952" y="859952"/>
                  <a:pt x="4275786" y="877199"/>
                </a:cubicBezTo>
                <a:cubicBezTo>
                  <a:pt x="3967620" y="894446"/>
                  <a:pt x="3852031" y="887397"/>
                  <a:pt x="3705083" y="877199"/>
                </a:cubicBezTo>
                <a:cubicBezTo>
                  <a:pt x="3558135" y="867001"/>
                  <a:pt x="3425064" y="864423"/>
                  <a:pt x="3204916" y="877199"/>
                </a:cubicBezTo>
                <a:cubicBezTo>
                  <a:pt x="2984768" y="889975"/>
                  <a:pt x="2813622" y="861348"/>
                  <a:pt x="2493140" y="877199"/>
                </a:cubicBezTo>
                <a:cubicBezTo>
                  <a:pt x="2172658" y="893050"/>
                  <a:pt x="2155101" y="863760"/>
                  <a:pt x="2063510" y="877199"/>
                </a:cubicBezTo>
                <a:cubicBezTo>
                  <a:pt x="1971919" y="890639"/>
                  <a:pt x="1654722" y="895099"/>
                  <a:pt x="1422270" y="877199"/>
                </a:cubicBezTo>
                <a:cubicBezTo>
                  <a:pt x="1189818" y="859299"/>
                  <a:pt x="1005596" y="852987"/>
                  <a:pt x="851567" y="877199"/>
                </a:cubicBezTo>
                <a:cubicBezTo>
                  <a:pt x="697538" y="901411"/>
                  <a:pt x="338146" y="884033"/>
                  <a:pt x="146203" y="877199"/>
                </a:cubicBezTo>
                <a:cubicBezTo>
                  <a:pt x="60064" y="882665"/>
                  <a:pt x="-462" y="825056"/>
                  <a:pt x="0" y="730996"/>
                </a:cubicBezTo>
                <a:cubicBezTo>
                  <a:pt x="708" y="602413"/>
                  <a:pt x="-20829" y="355770"/>
                  <a:pt x="0" y="146203"/>
                </a:cubicBezTo>
                <a:close/>
              </a:path>
              <a:path w="7346042" h="877199" stroke="0" extrusionOk="0">
                <a:moveTo>
                  <a:pt x="0" y="146203"/>
                </a:moveTo>
                <a:cubicBezTo>
                  <a:pt x="3105" y="57663"/>
                  <a:pt x="56669" y="944"/>
                  <a:pt x="146203" y="0"/>
                </a:cubicBezTo>
                <a:cubicBezTo>
                  <a:pt x="396758" y="24479"/>
                  <a:pt x="559972" y="-7444"/>
                  <a:pt x="716906" y="0"/>
                </a:cubicBezTo>
                <a:cubicBezTo>
                  <a:pt x="873840" y="7444"/>
                  <a:pt x="1314412" y="-34513"/>
                  <a:pt x="1499219" y="0"/>
                </a:cubicBezTo>
                <a:cubicBezTo>
                  <a:pt x="1684026" y="34513"/>
                  <a:pt x="1999246" y="19625"/>
                  <a:pt x="2140458" y="0"/>
                </a:cubicBezTo>
                <a:cubicBezTo>
                  <a:pt x="2281670" y="-19625"/>
                  <a:pt x="2536034" y="34349"/>
                  <a:pt x="2852234" y="0"/>
                </a:cubicBezTo>
                <a:cubicBezTo>
                  <a:pt x="3168434" y="-34349"/>
                  <a:pt x="3068642" y="3946"/>
                  <a:pt x="3281865" y="0"/>
                </a:cubicBezTo>
                <a:cubicBezTo>
                  <a:pt x="3495088" y="-3946"/>
                  <a:pt x="3613124" y="21268"/>
                  <a:pt x="3711495" y="0"/>
                </a:cubicBezTo>
                <a:cubicBezTo>
                  <a:pt x="3809866" y="-21268"/>
                  <a:pt x="4158896" y="-6757"/>
                  <a:pt x="4282199" y="0"/>
                </a:cubicBezTo>
                <a:cubicBezTo>
                  <a:pt x="4405502" y="6757"/>
                  <a:pt x="4631769" y="17967"/>
                  <a:pt x="4782366" y="0"/>
                </a:cubicBezTo>
                <a:cubicBezTo>
                  <a:pt x="4932963" y="-17967"/>
                  <a:pt x="5129789" y="1836"/>
                  <a:pt x="5282532" y="0"/>
                </a:cubicBezTo>
                <a:cubicBezTo>
                  <a:pt x="5435275" y="-1836"/>
                  <a:pt x="5716875" y="9633"/>
                  <a:pt x="5853236" y="0"/>
                </a:cubicBezTo>
                <a:cubicBezTo>
                  <a:pt x="5989597" y="-9633"/>
                  <a:pt x="6387968" y="18209"/>
                  <a:pt x="6635548" y="0"/>
                </a:cubicBezTo>
                <a:cubicBezTo>
                  <a:pt x="6883128" y="-18209"/>
                  <a:pt x="6968994" y="3579"/>
                  <a:pt x="7199839" y="0"/>
                </a:cubicBezTo>
                <a:cubicBezTo>
                  <a:pt x="7286280" y="18996"/>
                  <a:pt x="7346078" y="53504"/>
                  <a:pt x="7346042" y="146203"/>
                </a:cubicBezTo>
                <a:cubicBezTo>
                  <a:pt x="7364431" y="347217"/>
                  <a:pt x="7327028" y="495190"/>
                  <a:pt x="7346042" y="730996"/>
                </a:cubicBezTo>
                <a:cubicBezTo>
                  <a:pt x="7334332" y="805959"/>
                  <a:pt x="7272516" y="873286"/>
                  <a:pt x="7199839" y="877199"/>
                </a:cubicBezTo>
                <a:cubicBezTo>
                  <a:pt x="6984177" y="858278"/>
                  <a:pt x="6740282" y="885998"/>
                  <a:pt x="6558599" y="877199"/>
                </a:cubicBezTo>
                <a:cubicBezTo>
                  <a:pt x="6376916" y="868400"/>
                  <a:pt x="6249486" y="866172"/>
                  <a:pt x="6058432" y="877199"/>
                </a:cubicBezTo>
                <a:cubicBezTo>
                  <a:pt x="5867378" y="888226"/>
                  <a:pt x="5466966" y="848629"/>
                  <a:pt x="5276120" y="877199"/>
                </a:cubicBezTo>
                <a:cubicBezTo>
                  <a:pt x="5085274" y="905769"/>
                  <a:pt x="4862752" y="909438"/>
                  <a:pt x="4564344" y="877199"/>
                </a:cubicBezTo>
                <a:cubicBezTo>
                  <a:pt x="4265936" y="844960"/>
                  <a:pt x="4110131" y="868671"/>
                  <a:pt x="3993641" y="877199"/>
                </a:cubicBezTo>
                <a:cubicBezTo>
                  <a:pt x="3877151" y="885727"/>
                  <a:pt x="3518680" y="878530"/>
                  <a:pt x="3211328" y="877199"/>
                </a:cubicBezTo>
                <a:cubicBezTo>
                  <a:pt x="2903976" y="875868"/>
                  <a:pt x="2879295" y="878746"/>
                  <a:pt x="2711162" y="877199"/>
                </a:cubicBezTo>
                <a:cubicBezTo>
                  <a:pt x="2543029" y="875652"/>
                  <a:pt x="2245147" y="874010"/>
                  <a:pt x="1928849" y="877199"/>
                </a:cubicBezTo>
                <a:cubicBezTo>
                  <a:pt x="1612551" y="880388"/>
                  <a:pt x="1624106" y="853738"/>
                  <a:pt x="1428682" y="877199"/>
                </a:cubicBezTo>
                <a:cubicBezTo>
                  <a:pt x="1233258" y="900660"/>
                  <a:pt x="1111327" y="855114"/>
                  <a:pt x="928515" y="877199"/>
                </a:cubicBezTo>
                <a:cubicBezTo>
                  <a:pt x="745703" y="899284"/>
                  <a:pt x="493352" y="909082"/>
                  <a:pt x="146203" y="877199"/>
                </a:cubicBezTo>
                <a:cubicBezTo>
                  <a:pt x="66564" y="874302"/>
                  <a:pt x="-6113" y="818560"/>
                  <a:pt x="0" y="730996"/>
                </a:cubicBezTo>
                <a:cubicBezTo>
                  <a:pt x="14649" y="455500"/>
                  <a:pt x="-28973" y="323849"/>
                  <a:pt x="0" y="14620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834187E-1753-40EC-B718-964EF96D8825}"/>
              </a:ext>
            </a:extLst>
          </p:cNvPr>
          <p:cNvSpPr/>
          <p:nvPr/>
        </p:nvSpPr>
        <p:spPr>
          <a:xfrm>
            <a:off x="2005741" y="1948371"/>
            <a:ext cx="5402660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希望以道德禮教建立倫理秩序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3554E4A-ACB0-45E4-9793-18902DA13701}"/>
              </a:ext>
            </a:extLst>
          </p:cNvPr>
          <p:cNvSpPr txBox="1"/>
          <p:nvPr/>
        </p:nvSpPr>
        <p:spPr>
          <a:xfrm>
            <a:off x="351697" y="391708"/>
            <a:ext cx="4496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前言：儒道比較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CC5CB88-8944-4949-90DE-D855A69DD82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A052B43-E31C-4BB5-9AA3-5D8FB65B50CF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14C2D962-4852-48EA-8D95-3AFFD37A9625}"/>
              </a:ext>
            </a:extLst>
          </p:cNvPr>
          <p:cNvGrpSpPr/>
          <p:nvPr/>
        </p:nvGrpSpPr>
        <p:grpSpPr>
          <a:xfrm>
            <a:off x="3569513" y="1106333"/>
            <a:ext cx="2275115" cy="932797"/>
            <a:chOff x="1299391" y="1291879"/>
            <a:chExt cx="2275115" cy="932797"/>
          </a:xfrm>
        </p:grpSpPr>
        <p:pic>
          <p:nvPicPr>
            <p:cNvPr id="11" name="圖片 10" descr="一張含有 盒子, 室內, 坐, 桌 的圖片&#10;&#10;自動產生的描述">
              <a:extLst>
                <a:ext uri="{FF2B5EF4-FFF2-40B4-BE49-F238E27FC236}">
                  <a16:creationId xmlns:a16="http://schemas.microsoft.com/office/drawing/2014/main" id="{4C3DD6A5-A052-4B97-A3BB-592F8CA75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91" y="1291879"/>
              <a:ext cx="2275114" cy="932797"/>
            </a:xfrm>
            <a:prstGeom prst="rect">
              <a:avLst/>
            </a:prstGeom>
          </p:spPr>
        </p:pic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691FCE92-7B28-4A9F-B09C-16928E9C6F07}"/>
                </a:ext>
              </a:extLst>
            </p:cNvPr>
            <p:cNvSpPr txBox="1"/>
            <p:nvPr/>
          </p:nvSpPr>
          <p:spPr>
            <a:xfrm>
              <a:off x="1299392" y="1510832"/>
              <a:ext cx="2275114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儒 家</a:t>
              </a:r>
            </a:p>
          </p:txBody>
        </p:sp>
      </p:grp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D3591D5-162C-4CC8-80DD-D38FE6375BBD}"/>
              </a:ext>
            </a:extLst>
          </p:cNvPr>
          <p:cNvSpPr/>
          <p:nvPr/>
        </p:nvSpPr>
        <p:spPr>
          <a:xfrm>
            <a:off x="1034050" y="3421038"/>
            <a:ext cx="7346042" cy="877199"/>
          </a:xfrm>
          <a:custGeom>
            <a:avLst/>
            <a:gdLst>
              <a:gd name="connsiteX0" fmla="*/ 0 w 7346042"/>
              <a:gd name="connsiteY0" fmla="*/ 146203 h 877199"/>
              <a:gd name="connsiteX1" fmla="*/ 146203 w 7346042"/>
              <a:gd name="connsiteY1" fmla="*/ 0 h 877199"/>
              <a:gd name="connsiteX2" fmla="*/ 575834 w 7346042"/>
              <a:gd name="connsiteY2" fmla="*/ 0 h 877199"/>
              <a:gd name="connsiteX3" fmla="*/ 1217073 w 7346042"/>
              <a:gd name="connsiteY3" fmla="*/ 0 h 877199"/>
              <a:gd name="connsiteX4" fmla="*/ 1928849 w 7346042"/>
              <a:gd name="connsiteY4" fmla="*/ 0 h 877199"/>
              <a:gd name="connsiteX5" fmla="*/ 2711162 w 7346042"/>
              <a:gd name="connsiteY5" fmla="*/ 0 h 877199"/>
              <a:gd name="connsiteX6" fmla="*/ 3281865 w 7346042"/>
              <a:gd name="connsiteY6" fmla="*/ 0 h 877199"/>
              <a:gd name="connsiteX7" fmla="*/ 3782032 w 7346042"/>
              <a:gd name="connsiteY7" fmla="*/ 0 h 877199"/>
              <a:gd name="connsiteX8" fmla="*/ 4493808 w 7346042"/>
              <a:gd name="connsiteY8" fmla="*/ 0 h 877199"/>
              <a:gd name="connsiteX9" fmla="*/ 5205584 w 7346042"/>
              <a:gd name="connsiteY9" fmla="*/ 0 h 877199"/>
              <a:gd name="connsiteX10" fmla="*/ 5635214 w 7346042"/>
              <a:gd name="connsiteY10" fmla="*/ 0 h 877199"/>
              <a:gd name="connsiteX11" fmla="*/ 6276454 w 7346042"/>
              <a:gd name="connsiteY11" fmla="*/ 0 h 877199"/>
              <a:gd name="connsiteX12" fmla="*/ 7199839 w 7346042"/>
              <a:gd name="connsiteY12" fmla="*/ 0 h 877199"/>
              <a:gd name="connsiteX13" fmla="*/ 7346042 w 7346042"/>
              <a:gd name="connsiteY13" fmla="*/ 146203 h 877199"/>
              <a:gd name="connsiteX14" fmla="*/ 7346042 w 7346042"/>
              <a:gd name="connsiteY14" fmla="*/ 730996 h 877199"/>
              <a:gd name="connsiteX15" fmla="*/ 7199839 w 7346042"/>
              <a:gd name="connsiteY15" fmla="*/ 877199 h 877199"/>
              <a:gd name="connsiteX16" fmla="*/ 6699672 w 7346042"/>
              <a:gd name="connsiteY16" fmla="*/ 877199 h 877199"/>
              <a:gd name="connsiteX17" fmla="*/ 5987896 w 7346042"/>
              <a:gd name="connsiteY17" fmla="*/ 877199 h 877199"/>
              <a:gd name="connsiteX18" fmla="*/ 5558266 w 7346042"/>
              <a:gd name="connsiteY18" fmla="*/ 877199 h 877199"/>
              <a:gd name="connsiteX19" fmla="*/ 4987562 w 7346042"/>
              <a:gd name="connsiteY19" fmla="*/ 877199 h 877199"/>
              <a:gd name="connsiteX20" fmla="*/ 4275786 w 7346042"/>
              <a:gd name="connsiteY20" fmla="*/ 877199 h 877199"/>
              <a:gd name="connsiteX21" fmla="*/ 3705083 w 7346042"/>
              <a:gd name="connsiteY21" fmla="*/ 877199 h 877199"/>
              <a:gd name="connsiteX22" fmla="*/ 3204916 w 7346042"/>
              <a:gd name="connsiteY22" fmla="*/ 877199 h 877199"/>
              <a:gd name="connsiteX23" fmla="*/ 2493140 w 7346042"/>
              <a:gd name="connsiteY23" fmla="*/ 877199 h 877199"/>
              <a:gd name="connsiteX24" fmla="*/ 2063510 w 7346042"/>
              <a:gd name="connsiteY24" fmla="*/ 877199 h 877199"/>
              <a:gd name="connsiteX25" fmla="*/ 1422270 w 7346042"/>
              <a:gd name="connsiteY25" fmla="*/ 877199 h 877199"/>
              <a:gd name="connsiteX26" fmla="*/ 851567 w 7346042"/>
              <a:gd name="connsiteY26" fmla="*/ 877199 h 877199"/>
              <a:gd name="connsiteX27" fmla="*/ 146203 w 7346042"/>
              <a:gd name="connsiteY27" fmla="*/ 877199 h 877199"/>
              <a:gd name="connsiteX28" fmla="*/ 0 w 7346042"/>
              <a:gd name="connsiteY28" fmla="*/ 730996 h 877199"/>
              <a:gd name="connsiteX29" fmla="*/ 0 w 7346042"/>
              <a:gd name="connsiteY29" fmla="*/ 146203 h 8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46042" h="877199" fill="none" extrusionOk="0">
                <a:moveTo>
                  <a:pt x="0" y="146203"/>
                </a:moveTo>
                <a:cubicBezTo>
                  <a:pt x="-4007" y="57539"/>
                  <a:pt x="52243" y="5655"/>
                  <a:pt x="146203" y="0"/>
                </a:cubicBezTo>
                <a:cubicBezTo>
                  <a:pt x="255838" y="-3128"/>
                  <a:pt x="391306" y="10285"/>
                  <a:pt x="575834" y="0"/>
                </a:cubicBezTo>
                <a:cubicBezTo>
                  <a:pt x="760362" y="-10285"/>
                  <a:pt x="1016610" y="-26548"/>
                  <a:pt x="1217073" y="0"/>
                </a:cubicBezTo>
                <a:cubicBezTo>
                  <a:pt x="1417536" y="26548"/>
                  <a:pt x="1777008" y="23649"/>
                  <a:pt x="1928849" y="0"/>
                </a:cubicBezTo>
                <a:cubicBezTo>
                  <a:pt x="2080690" y="-23649"/>
                  <a:pt x="2524696" y="-31806"/>
                  <a:pt x="2711162" y="0"/>
                </a:cubicBezTo>
                <a:cubicBezTo>
                  <a:pt x="2897628" y="31806"/>
                  <a:pt x="3054543" y="-166"/>
                  <a:pt x="3281865" y="0"/>
                </a:cubicBezTo>
                <a:cubicBezTo>
                  <a:pt x="3509187" y="166"/>
                  <a:pt x="3541981" y="-17606"/>
                  <a:pt x="3782032" y="0"/>
                </a:cubicBezTo>
                <a:cubicBezTo>
                  <a:pt x="4022083" y="17606"/>
                  <a:pt x="4226508" y="20668"/>
                  <a:pt x="4493808" y="0"/>
                </a:cubicBezTo>
                <a:cubicBezTo>
                  <a:pt x="4761108" y="-20668"/>
                  <a:pt x="5062360" y="14448"/>
                  <a:pt x="5205584" y="0"/>
                </a:cubicBezTo>
                <a:cubicBezTo>
                  <a:pt x="5348808" y="-14448"/>
                  <a:pt x="5474288" y="-15012"/>
                  <a:pt x="5635214" y="0"/>
                </a:cubicBezTo>
                <a:cubicBezTo>
                  <a:pt x="5796140" y="15012"/>
                  <a:pt x="5956153" y="-24684"/>
                  <a:pt x="6276454" y="0"/>
                </a:cubicBezTo>
                <a:cubicBezTo>
                  <a:pt x="6596755" y="24684"/>
                  <a:pt x="6960630" y="-7272"/>
                  <a:pt x="7199839" y="0"/>
                </a:cubicBezTo>
                <a:cubicBezTo>
                  <a:pt x="7275573" y="3706"/>
                  <a:pt x="7352264" y="64068"/>
                  <a:pt x="7346042" y="146203"/>
                </a:cubicBezTo>
                <a:cubicBezTo>
                  <a:pt x="7338692" y="284433"/>
                  <a:pt x="7317780" y="613399"/>
                  <a:pt x="7346042" y="730996"/>
                </a:cubicBezTo>
                <a:cubicBezTo>
                  <a:pt x="7345189" y="806557"/>
                  <a:pt x="7278366" y="872375"/>
                  <a:pt x="7199839" y="877199"/>
                </a:cubicBezTo>
                <a:cubicBezTo>
                  <a:pt x="7013940" y="859668"/>
                  <a:pt x="6909404" y="899061"/>
                  <a:pt x="6699672" y="877199"/>
                </a:cubicBezTo>
                <a:cubicBezTo>
                  <a:pt x="6489940" y="855337"/>
                  <a:pt x="6165297" y="901872"/>
                  <a:pt x="5987896" y="877199"/>
                </a:cubicBezTo>
                <a:cubicBezTo>
                  <a:pt x="5810495" y="852526"/>
                  <a:pt x="5730133" y="880080"/>
                  <a:pt x="5558266" y="877199"/>
                </a:cubicBezTo>
                <a:cubicBezTo>
                  <a:pt x="5386399" y="874319"/>
                  <a:pt x="5120215" y="871963"/>
                  <a:pt x="4987562" y="877199"/>
                </a:cubicBezTo>
                <a:cubicBezTo>
                  <a:pt x="4854909" y="882435"/>
                  <a:pt x="4583952" y="859952"/>
                  <a:pt x="4275786" y="877199"/>
                </a:cubicBezTo>
                <a:cubicBezTo>
                  <a:pt x="3967620" y="894446"/>
                  <a:pt x="3852031" y="887397"/>
                  <a:pt x="3705083" y="877199"/>
                </a:cubicBezTo>
                <a:cubicBezTo>
                  <a:pt x="3558135" y="867001"/>
                  <a:pt x="3425064" y="864423"/>
                  <a:pt x="3204916" y="877199"/>
                </a:cubicBezTo>
                <a:cubicBezTo>
                  <a:pt x="2984768" y="889975"/>
                  <a:pt x="2813622" y="861348"/>
                  <a:pt x="2493140" y="877199"/>
                </a:cubicBezTo>
                <a:cubicBezTo>
                  <a:pt x="2172658" y="893050"/>
                  <a:pt x="2155101" y="863760"/>
                  <a:pt x="2063510" y="877199"/>
                </a:cubicBezTo>
                <a:cubicBezTo>
                  <a:pt x="1971919" y="890639"/>
                  <a:pt x="1654722" y="895099"/>
                  <a:pt x="1422270" y="877199"/>
                </a:cubicBezTo>
                <a:cubicBezTo>
                  <a:pt x="1189818" y="859299"/>
                  <a:pt x="1005596" y="852987"/>
                  <a:pt x="851567" y="877199"/>
                </a:cubicBezTo>
                <a:cubicBezTo>
                  <a:pt x="697538" y="901411"/>
                  <a:pt x="338146" y="884033"/>
                  <a:pt x="146203" y="877199"/>
                </a:cubicBezTo>
                <a:cubicBezTo>
                  <a:pt x="60064" y="882665"/>
                  <a:pt x="-462" y="825056"/>
                  <a:pt x="0" y="730996"/>
                </a:cubicBezTo>
                <a:cubicBezTo>
                  <a:pt x="708" y="602413"/>
                  <a:pt x="-20829" y="355770"/>
                  <a:pt x="0" y="146203"/>
                </a:cubicBezTo>
                <a:close/>
              </a:path>
              <a:path w="7346042" h="877199" stroke="0" extrusionOk="0">
                <a:moveTo>
                  <a:pt x="0" y="146203"/>
                </a:moveTo>
                <a:cubicBezTo>
                  <a:pt x="3105" y="57663"/>
                  <a:pt x="56669" y="944"/>
                  <a:pt x="146203" y="0"/>
                </a:cubicBezTo>
                <a:cubicBezTo>
                  <a:pt x="396758" y="24479"/>
                  <a:pt x="559972" y="-7444"/>
                  <a:pt x="716906" y="0"/>
                </a:cubicBezTo>
                <a:cubicBezTo>
                  <a:pt x="873840" y="7444"/>
                  <a:pt x="1314412" y="-34513"/>
                  <a:pt x="1499219" y="0"/>
                </a:cubicBezTo>
                <a:cubicBezTo>
                  <a:pt x="1684026" y="34513"/>
                  <a:pt x="1999246" y="19625"/>
                  <a:pt x="2140458" y="0"/>
                </a:cubicBezTo>
                <a:cubicBezTo>
                  <a:pt x="2281670" y="-19625"/>
                  <a:pt x="2536034" y="34349"/>
                  <a:pt x="2852234" y="0"/>
                </a:cubicBezTo>
                <a:cubicBezTo>
                  <a:pt x="3168434" y="-34349"/>
                  <a:pt x="3068642" y="3946"/>
                  <a:pt x="3281865" y="0"/>
                </a:cubicBezTo>
                <a:cubicBezTo>
                  <a:pt x="3495088" y="-3946"/>
                  <a:pt x="3613124" y="21268"/>
                  <a:pt x="3711495" y="0"/>
                </a:cubicBezTo>
                <a:cubicBezTo>
                  <a:pt x="3809866" y="-21268"/>
                  <a:pt x="4158896" y="-6757"/>
                  <a:pt x="4282199" y="0"/>
                </a:cubicBezTo>
                <a:cubicBezTo>
                  <a:pt x="4405502" y="6757"/>
                  <a:pt x="4631769" y="17967"/>
                  <a:pt x="4782366" y="0"/>
                </a:cubicBezTo>
                <a:cubicBezTo>
                  <a:pt x="4932963" y="-17967"/>
                  <a:pt x="5129789" y="1836"/>
                  <a:pt x="5282532" y="0"/>
                </a:cubicBezTo>
                <a:cubicBezTo>
                  <a:pt x="5435275" y="-1836"/>
                  <a:pt x="5716875" y="9633"/>
                  <a:pt x="5853236" y="0"/>
                </a:cubicBezTo>
                <a:cubicBezTo>
                  <a:pt x="5989597" y="-9633"/>
                  <a:pt x="6387968" y="18209"/>
                  <a:pt x="6635548" y="0"/>
                </a:cubicBezTo>
                <a:cubicBezTo>
                  <a:pt x="6883128" y="-18209"/>
                  <a:pt x="6968994" y="3579"/>
                  <a:pt x="7199839" y="0"/>
                </a:cubicBezTo>
                <a:cubicBezTo>
                  <a:pt x="7286280" y="18996"/>
                  <a:pt x="7346078" y="53504"/>
                  <a:pt x="7346042" y="146203"/>
                </a:cubicBezTo>
                <a:cubicBezTo>
                  <a:pt x="7364431" y="347217"/>
                  <a:pt x="7327028" y="495190"/>
                  <a:pt x="7346042" y="730996"/>
                </a:cubicBezTo>
                <a:cubicBezTo>
                  <a:pt x="7334332" y="805959"/>
                  <a:pt x="7272516" y="873286"/>
                  <a:pt x="7199839" y="877199"/>
                </a:cubicBezTo>
                <a:cubicBezTo>
                  <a:pt x="6984177" y="858278"/>
                  <a:pt x="6740282" y="885998"/>
                  <a:pt x="6558599" y="877199"/>
                </a:cubicBezTo>
                <a:cubicBezTo>
                  <a:pt x="6376916" y="868400"/>
                  <a:pt x="6249486" y="866172"/>
                  <a:pt x="6058432" y="877199"/>
                </a:cubicBezTo>
                <a:cubicBezTo>
                  <a:pt x="5867378" y="888226"/>
                  <a:pt x="5466966" y="848629"/>
                  <a:pt x="5276120" y="877199"/>
                </a:cubicBezTo>
                <a:cubicBezTo>
                  <a:pt x="5085274" y="905769"/>
                  <a:pt x="4862752" y="909438"/>
                  <a:pt x="4564344" y="877199"/>
                </a:cubicBezTo>
                <a:cubicBezTo>
                  <a:pt x="4265936" y="844960"/>
                  <a:pt x="4110131" y="868671"/>
                  <a:pt x="3993641" y="877199"/>
                </a:cubicBezTo>
                <a:cubicBezTo>
                  <a:pt x="3877151" y="885727"/>
                  <a:pt x="3518680" y="878530"/>
                  <a:pt x="3211328" y="877199"/>
                </a:cubicBezTo>
                <a:cubicBezTo>
                  <a:pt x="2903976" y="875868"/>
                  <a:pt x="2879295" y="878746"/>
                  <a:pt x="2711162" y="877199"/>
                </a:cubicBezTo>
                <a:cubicBezTo>
                  <a:pt x="2543029" y="875652"/>
                  <a:pt x="2245147" y="874010"/>
                  <a:pt x="1928849" y="877199"/>
                </a:cubicBezTo>
                <a:cubicBezTo>
                  <a:pt x="1612551" y="880388"/>
                  <a:pt x="1624106" y="853738"/>
                  <a:pt x="1428682" y="877199"/>
                </a:cubicBezTo>
                <a:cubicBezTo>
                  <a:pt x="1233258" y="900660"/>
                  <a:pt x="1111327" y="855114"/>
                  <a:pt x="928515" y="877199"/>
                </a:cubicBezTo>
                <a:cubicBezTo>
                  <a:pt x="745703" y="899284"/>
                  <a:pt x="493352" y="909082"/>
                  <a:pt x="146203" y="877199"/>
                </a:cubicBezTo>
                <a:cubicBezTo>
                  <a:pt x="66564" y="874302"/>
                  <a:pt x="-6113" y="818560"/>
                  <a:pt x="0" y="730996"/>
                </a:cubicBezTo>
                <a:cubicBezTo>
                  <a:pt x="14649" y="455500"/>
                  <a:pt x="-28973" y="323849"/>
                  <a:pt x="0" y="146203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78593CC-F195-4360-AE90-081116E97DC5}"/>
              </a:ext>
            </a:extLst>
          </p:cNvPr>
          <p:cNvSpPr/>
          <p:nvPr/>
        </p:nvSpPr>
        <p:spPr>
          <a:xfrm>
            <a:off x="2005741" y="3667608"/>
            <a:ext cx="540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 smtClean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zh-TW" altLang="en-US" sz="3000" spc="-8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使心靈自由、本性獲得舒展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F26CB1EE-B0A1-4B3C-AF3D-C5B514D003B1}"/>
              </a:ext>
            </a:extLst>
          </p:cNvPr>
          <p:cNvGrpSpPr/>
          <p:nvPr/>
        </p:nvGrpSpPr>
        <p:grpSpPr>
          <a:xfrm>
            <a:off x="3569513" y="2825570"/>
            <a:ext cx="2275115" cy="932797"/>
            <a:chOff x="1299391" y="1291879"/>
            <a:chExt cx="2275115" cy="932797"/>
          </a:xfrm>
        </p:grpSpPr>
        <p:pic>
          <p:nvPicPr>
            <p:cNvPr id="22" name="圖片 21" descr="一張含有 盒子, 室內, 坐, 桌 的圖片&#10;&#10;自動產生的描述">
              <a:extLst>
                <a:ext uri="{FF2B5EF4-FFF2-40B4-BE49-F238E27FC236}">
                  <a16:creationId xmlns:a16="http://schemas.microsoft.com/office/drawing/2014/main" id="{F88BF062-648E-4026-B2B0-7FC07A16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91" y="1291879"/>
              <a:ext cx="2275114" cy="932797"/>
            </a:xfrm>
            <a:prstGeom prst="rect">
              <a:avLst/>
            </a:prstGeom>
          </p:spPr>
        </p:pic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5D7241B8-184D-4523-A3BD-2633364BBAA9}"/>
                </a:ext>
              </a:extLst>
            </p:cNvPr>
            <p:cNvSpPr txBox="1"/>
            <p:nvPr/>
          </p:nvSpPr>
          <p:spPr>
            <a:xfrm>
              <a:off x="1299392" y="1510832"/>
              <a:ext cx="2275114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道 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A60BC8C-78D8-45F3-9D7D-9919B01C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87580"/>
            <a:ext cx="8405612" cy="25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900"/>
              </a:lnSpc>
              <a:buFont typeface="+mj-lt"/>
              <a:buAutoNum type="arabicPeriod" startAt="2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每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個城市都有相同的連鎖飯店、餐廳，各地原有的特色小店逐漸關閉。使用英語的人口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愈來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愈多，弱勢語言的消失也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愈來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愈快。最後世界上的各個城市甚至於各地方的文化，也會變得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愈來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愈相似，其各自具有的獨特性便隨之消失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33EB754-FD3D-413F-85DC-788D687B6301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8A88118-9A53-4346-AFC1-DB94A3641282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16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000" b="0" dirty="0"/>
              <a:t>老子主張「鄰國相望，雞犬之聲相聞，民至老死不相往來。」如今全球往來日趨頻繁，一些原本寧靜的地方也受到外界干擾。在封閉獨特與開放發展之間，你認為該怎樣取捨？理由是什麼？</a:t>
            </a:r>
          </a:p>
        </p:txBody>
      </p:sp>
    </p:spTree>
    <p:extLst>
      <p:ext uri="{BB962C8B-B14F-4D97-AF65-F5344CB8AC3E}">
        <p14:creationId xmlns:p14="http://schemas.microsoft.com/office/powerpoint/2010/main" val="17298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911FC50-06E2-4EC0-BA52-A8B1F5F11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86800"/>
            <a:ext cx="8405612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900"/>
              </a:lnSpc>
              <a:buFont typeface="+mj-lt"/>
              <a:buAutoNum type="arabicPeriod" startAt="3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主張透過適度的管理，同時保有原有的特質又可與外界交流：許多地方原採無限度開放的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方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式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與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外界交流，後來發現產生許多弊端，於是又改採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封閉，不與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外界交流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。爾後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想透過制度設計，有一定的條件限度下開放，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一方面儘量</a:t>
            </a:r>
            <a:r>
              <a:rPr lang="zh-TW" altLang="en-US" sz="2800" b="0" spc="-100" dirty="0">
                <a:solidFill>
                  <a:srgbClr val="FF0000"/>
                </a:solidFill>
              </a:rPr>
              <a:t>保有原來的特質，另一方面又保持開放，如小琉球、慕谷慕魚、長灘島、八煙部落等。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C2944A5-1DC3-4B7D-AD54-0F850FD029A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BC6528B-4EBC-4BE6-BED2-E570F9C40C37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16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000" b="0" dirty="0"/>
              <a:t>老子主張「鄰國相望，雞犬之聲相聞，民至老死不相往來。」如今全球往來日趨頻繁，一些原本寧靜的地方也受到外界干擾。在封閉獨特與開放發展之間，你認為該怎樣取捨？理由是什麼？</a:t>
            </a:r>
          </a:p>
        </p:txBody>
      </p:sp>
      <p:sp>
        <p:nvSpPr>
          <p:cNvPr id="19" name="箭號: 向右 5"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5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EF6B6137-A304-44D5-99B4-6DF2399E8D19}"/>
              </a:ext>
            </a:extLst>
          </p:cNvPr>
          <p:cNvGrpSpPr/>
          <p:nvPr/>
        </p:nvGrpSpPr>
        <p:grpSpPr>
          <a:xfrm>
            <a:off x="1380308" y="570286"/>
            <a:ext cx="1256279" cy="1706500"/>
            <a:chOff x="8129450" y="1233796"/>
            <a:chExt cx="1256279" cy="1706500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9BAD2D19-4AF8-4AB1-9C36-B2776BA65526}"/>
                </a:ext>
              </a:extLst>
            </p:cNvPr>
            <p:cNvSpPr txBox="1"/>
            <p:nvPr/>
          </p:nvSpPr>
          <p:spPr>
            <a:xfrm>
              <a:off x="8129450" y="1233796"/>
              <a:ext cx="12050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莊子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D182C3FB-5379-4B14-9D5A-7D74FB3DAA40}"/>
                </a:ext>
              </a:extLst>
            </p:cNvPr>
            <p:cNvSpPr txBox="1"/>
            <p:nvPr/>
          </p:nvSpPr>
          <p:spPr>
            <a:xfrm>
              <a:off x="8129450" y="1616857"/>
              <a:ext cx="12562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庖丁解牛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753CC060-71EB-4B5B-8E68-214E79F54C60}"/>
              </a:ext>
            </a:extLst>
          </p:cNvPr>
          <p:cNvSpPr/>
          <p:nvPr/>
        </p:nvSpPr>
        <p:spPr>
          <a:xfrm>
            <a:off x="713451" y="581174"/>
            <a:ext cx="584777" cy="999507"/>
          </a:xfrm>
          <a:prstGeom prst="rect">
            <a:avLst/>
          </a:prstGeom>
          <a:solidFill>
            <a:srgbClr val="6EBE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E64AEF7-9061-4406-8188-E15EBE0E7F61}"/>
              </a:ext>
            </a:extLst>
          </p:cNvPr>
          <p:cNvGrpSpPr/>
          <p:nvPr/>
        </p:nvGrpSpPr>
        <p:grpSpPr>
          <a:xfrm>
            <a:off x="3199748" y="493470"/>
            <a:ext cx="4209562" cy="584775"/>
            <a:chOff x="1802694" y="1587316"/>
            <a:chExt cx="4209562" cy="584775"/>
          </a:xfrm>
        </p:grpSpPr>
        <p:sp>
          <p:nvSpPr>
            <p:cNvPr id="10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447D4D6B-A39F-4A30-A9ED-67156B442CDA}"/>
                </a:ext>
              </a:extLst>
            </p:cNvPr>
            <p:cNvSpPr txBox="1"/>
            <p:nvPr/>
          </p:nvSpPr>
          <p:spPr>
            <a:xfrm>
              <a:off x="2419972" y="1587316"/>
              <a:ext cx="3592284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課前</a:t>
              </a:r>
              <a:r>
                <a:rPr lang="zh-TW" altLang="en-US" sz="3200" spc="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引導</a:t>
              </a:r>
              <a:endParaRPr lang="zh-TW" altLang="en-US" sz="3200" spc="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AB73E40-4E52-4697-BB50-A3D0944E8794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F4D40A4-9563-4A16-B308-D9A5B38463A0}"/>
                </a:ext>
              </a:extLst>
            </p:cNvPr>
            <p:cNvSpPr/>
            <p:nvPr/>
          </p:nvSpPr>
          <p:spPr>
            <a:xfrm>
              <a:off x="1802694" y="1738269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BB56001B-4793-4357-8718-4B673B1B873F}"/>
              </a:ext>
            </a:extLst>
          </p:cNvPr>
          <p:cNvGrpSpPr/>
          <p:nvPr/>
        </p:nvGrpSpPr>
        <p:grpSpPr>
          <a:xfrm>
            <a:off x="3199748" y="1094315"/>
            <a:ext cx="4774038" cy="584775"/>
            <a:chOff x="1802694" y="1587316"/>
            <a:chExt cx="4774038" cy="584775"/>
          </a:xfrm>
        </p:grpSpPr>
        <p:sp>
          <p:nvSpPr>
            <p:cNvPr id="14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3604ED73-BEEF-420C-B572-B4D38DAFE853}"/>
                </a:ext>
              </a:extLst>
            </p:cNvPr>
            <p:cNvSpPr txBox="1"/>
            <p:nvPr/>
          </p:nvSpPr>
          <p:spPr>
            <a:xfrm>
              <a:off x="2419971" y="1587316"/>
              <a:ext cx="4156761" cy="584775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r>
                <a:rPr lang="zh-TW" altLang="en-US" sz="3200" spc="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莊子</a:t>
              </a:r>
              <a:r>
                <a:rPr lang="zh-TW" altLang="en-US" sz="3200" spc="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概述</a:t>
              </a:r>
              <a:endParaRPr lang="zh-TW" altLang="en-US" sz="3200" spc="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27499E4-66F3-4207-A887-E24067D6A467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7FAA8D3-4884-45D3-A597-35C679976D03}"/>
                </a:ext>
              </a:extLst>
            </p:cNvPr>
            <p:cNvSpPr/>
            <p:nvPr/>
          </p:nvSpPr>
          <p:spPr>
            <a:xfrm>
              <a:off x="1802694" y="1738269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7EE3C67-A24A-48C2-82F2-E26C13394FE8}"/>
              </a:ext>
            </a:extLst>
          </p:cNvPr>
          <p:cNvGrpSpPr/>
          <p:nvPr/>
        </p:nvGrpSpPr>
        <p:grpSpPr>
          <a:xfrm>
            <a:off x="3199748" y="1695160"/>
            <a:ext cx="4692500" cy="584775"/>
            <a:chOff x="1802694" y="1587316"/>
            <a:chExt cx="4692500" cy="584775"/>
          </a:xfrm>
        </p:grpSpPr>
        <p:sp>
          <p:nvSpPr>
            <p:cNvPr id="18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E705AA57-9350-4483-9F9C-2A53B0D728EC}"/>
                </a:ext>
              </a:extLst>
            </p:cNvPr>
            <p:cNvSpPr txBox="1"/>
            <p:nvPr/>
          </p:nvSpPr>
          <p:spPr>
            <a:xfrm>
              <a:off x="2419971" y="1587316"/>
              <a:ext cx="4075223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莊子生平及主張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9DE4E84-BCD5-419F-A224-123A2E6CD2D7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01C67A-9649-448C-9335-D4BFE3FDBBE4}"/>
                </a:ext>
              </a:extLst>
            </p:cNvPr>
            <p:cNvSpPr/>
            <p:nvPr/>
          </p:nvSpPr>
          <p:spPr>
            <a:xfrm>
              <a:off x="1802694" y="1738269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A4ADC22A-6FDF-49D8-9DFE-A019C3395BD3}"/>
              </a:ext>
            </a:extLst>
          </p:cNvPr>
          <p:cNvGrpSpPr/>
          <p:nvPr/>
        </p:nvGrpSpPr>
        <p:grpSpPr>
          <a:xfrm>
            <a:off x="3199748" y="2296005"/>
            <a:ext cx="3036628" cy="584775"/>
            <a:chOff x="1802694" y="1587316"/>
            <a:chExt cx="3036628" cy="584775"/>
          </a:xfrm>
        </p:grpSpPr>
        <p:sp>
          <p:nvSpPr>
            <p:cNvPr id="22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BF513118-FD4E-4998-A442-98D57C03F8C7}"/>
                </a:ext>
              </a:extLst>
            </p:cNvPr>
            <p:cNvSpPr txBox="1"/>
            <p:nvPr/>
          </p:nvSpPr>
          <p:spPr>
            <a:xfrm>
              <a:off x="2419972" y="1587316"/>
              <a:ext cx="24193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課文探究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3A472AE-C3DC-45BC-852D-7E2A39FEB6F8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2410957-A428-4F14-A384-607E164E9A49}"/>
                </a:ext>
              </a:extLst>
            </p:cNvPr>
            <p:cNvSpPr/>
            <p:nvPr/>
          </p:nvSpPr>
          <p:spPr>
            <a:xfrm>
              <a:off x="1802694" y="1738269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ADA53D7B-3546-402D-84CE-4AC60C9155C7}"/>
              </a:ext>
            </a:extLst>
          </p:cNvPr>
          <p:cNvGrpSpPr/>
          <p:nvPr/>
        </p:nvGrpSpPr>
        <p:grpSpPr>
          <a:xfrm>
            <a:off x="3199748" y="2896850"/>
            <a:ext cx="3036628" cy="584775"/>
            <a:chOff x="1802694" y="1587316"/>
            <a:chExt cx="3036628" cy="584775"/>
          </a:xfrm>
        </p:grpSpPr>
        <p:sp>
          <p:nvSpPr>
            <p:cNvPr id="26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1F41FA26-F83C-4883-8034-FE3D2AE11DD8}"/>
                </a:ext>
              </a:extLst>
            </p:cNvPr>
            <p:cNvSpPr txBox="1"/>
            <p:nvPr/>
          </p:nvSpPr>
          <p:spPr>
            <a:xfrm>
              <a:off x="2419972" y="1587316"/>
              <a:ext cx="24193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解讀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155AD31-9A48-4B92-9BD7-AE044DEAC0EE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D87DBEA-F842-43E2-B660-6584C13D7B54}"/>
                </a:ext>
              </a:extLst>
            </p:cNvPr>
            <p:cNvSpPr/>
            <p:nvPr/>
          </p:nvSpPr>
          <p:spPr>
            <a:xfrm>
              <a:off x="1802694" y="1738269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779534AF-16AA-447D-B98C-6AE3E100AA24}"/>
              </a:ext>
            </a:extLst>
          </p:cNvPr>
          <p:cNvGrpSpPr/>
          <p:nvPr/>
        </p:nvGrpSpPr>
        <p:grpSpPr>
          <a:xfrm>
            <a:off x="3199748" y="3497695"/>
            <a:ext cx="3036628" cy="584775"/>
            <a:chOff x="1802694" y="1587316"/>
            <a:chExt cx="3036628" cy="584775"/>
          </a:xfrm>
        </p:grpSpPr>
        <p:sp>
          <p:nvSpPr>
            <p:cNvPr id="30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1C66D9D7-9FA8-4C1C-B776-6035A66FBD22}"/>
                </a:ext>
              </a:extLst>
            </p:cNvPr>
            <p:cNvSpPr txBox="1"/>
            <p:nvPr/>
          </p:nvSpPr>
          <p:spPr>
            <a:xfrm>
              <a:off x="2419972" y="1587316"/>
              <a:ext cx="24193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相關事例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F946D16-8BF1-43AE-A0A5-B135B92E3F5B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5EBF71C-3C1E-49B2-B682-366807EAB935}"/>
                </a:ext>
              </a:extLst>
            </p:cNvPr>
            <p:cNvSpPr/>
            <p:nvPr/>
          </p:nvSpPr>
          <p:spPr>
            <a:xfrm>
              <a:off x="1802694" y="1738269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CN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72D6DE51-3A5A-4349-9D27-46F4BC9E499F}"/>
              </a:ext>
            </a:extLst>
          </p:cNvPr>
          <p:cNvGrpSpPr/>
          <p:nvPr/>
        </p:nvGrpSpPr>
        <p:grpSpPr>
          <a:xfrm>
            <a:off x="3199748" y="4098538"/>
            <a:ext cx="3122674" cy="584775"/>
            <a:chOff x="1802694" y="1587316"/>
            <a:chExt cx="3122674" cy="584775"/>
          </a:xfrm>
        </p:grpSpPr>
        <p:sp>
          <p:nvSpPr>
            <p:cNvPr id="34" name="TextBox 6">
              <a:hlinkClick r:id="rId8" action="ppaction://hlinksldjump"/>
              <a:extLst>
                <a:ext uri="{FF2B5EF4-FFF2-40B4-BE49-F238E27FC236}">
                  <a16:creationId xmlns:a16="http://schemas.microsoft.com/office/drawing/2014/main" id="{D4A850BC-BAE3-4090-B874-260272942CFC}"/>
                </a:ext>
              </a:extLst>
            </p:cNvPr>
            <p:cNvSpPr txBox="1"/>
            <p:nvPr/>
          </p:nvSpPr>
          <p:spPr>
            <a:xfrm>
              <a:off x="2419972" y="1587316"/>
              <a:ext cx="2505396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問題與討論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87D54F1-3C9D-4094-9418-372A6F5E90E2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75C77AF-DF5F-4B75-B315-32DF07BE1077}"/>
                </a:ext>
              </a:extLst>
            </p:cNvPr>
            <p:cNvSpPr/>
            <p:nvPr/>
          </p:nvSpPr>
          <p:spPr>
            <a:xfrm>
              <a:off x="1802694" y="1738269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CN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8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AB9CB818-AE3B-4645-9256-C8616DB6FBA9}"/>
              </a:ext>
            </a:extLst>
          </p:cNvPr>
          <p:cNvSpPr txBox="1"/>
          <p:nvPr/>
        </p:nvSpPr>
        <p:spPr>
          <a:xfrm>
            <a:off x="2916039" y="1631474"/>
            <a:ext cx="3311923" cy="707886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40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 前 引 導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83EC1AC-2D98-42DD-A143-59F30A7FF7FC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9062F5C-EDE3-4C1C-8774-A4A2A4C33835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57C411B-535D-415E-89ED-CD77A155055A}"/>
              </a:ext>
            </a:extLst>
          </p:cNvPr>
          <p:cNvSpPr txBox="1"/>
          <p:nvPr/>
        </p:nvSpPr>
        <p:spPr>
          <a:xfrm>
            <a:off x="-1" y="1121708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</p:spTree>
    <p:extLst>
      <p:ext uri="{BB962C8B-B14F-4D97-AF65-F5344CB8AC3E}">
        <p14:creationId xmlns:p14="http://schemas.microsoft.com/office/powerpoint/2010/main" val="35812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56408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FFF5CB-89F8-4452-8BE7-921970AFA86D}"/>
              </a:ext>
            </a:extLst>
          </p:cNvPr>
          <p:cNvSpPr/>
          <p:nvPr/>
        </p:nvSpPr>
        <p:spPr>
          <a:xfrm>
            <a:off x="351699" y="976483"/>
            <a:ext cx="8290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在現實中遇到重重阻礙時，你會怎麼處理？是以個人的生命氣力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直接衝撞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，試著突破困境？還是表面上勉強接受，但內心卻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不斷埋怨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？你或許可以採取更智慧的方式。世界不會依照每個人的意願運行，但若以適當的態度因應，可能就不會落得兩敗俱傷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AA63D48-6980-4DFB-9732-4DEE6C5D9B70}"/>
              </a:ext>
            </a:extLst>
          </p:cNvPr>
          <p:cNvSpPr txBox="1"/>
          <p:nvPr/>
        </p:nvSpPr>
        <p:spPr>
          <a:xfrm>
            <a:off x="-1" y="2998253"/>
            <a:ext cx="297518" cy="898834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</a:p>
        </p:txBody>
      </p:sp>
    </p:spTree>
    <p:extLst>
      <p:ext uri="{BB962C8B-B14F-4D97-AF65-F5344CB8AC3E}">
        <p14:creationId xmlns:p14="http://schemas.microsoft.com/office/powerpoint/2010/main" val="26970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56408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FFF5CB-89F8-4452-8BE7-921970AFA86D}"/>
              </a:ext>
            </a:extLst>
          </p:cNvPr>
          <p:cNvSpPr/>
          <p:nvPr/>
        </p:nvSpPr>
        <p:spPr>
          <a:xfrm>
            <a:off x="351699" y="976483"/>
            <a:ext cx="8290896" cy="30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本文節選自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莊子．養生主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標題為後人所加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。庖丁即名為丁的廚師，為此寓言中虛構的人物。解牛，即宰牛。莊子藉著庖丁向文惠君談論解牛一事，陳述由「技」悟「道」的歷程，同時闡釋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如何為人處世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才能保養心神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AA63D48-6980-4DFB-9732-4DEE6C5D9B70}"/>
              </a:ext>
            </a:extLst>
          </p:cNvPr>
          <p:cNvSpPr txBox="1"/>
          <p:nvPr/>
        </p:nvSpPr>
        <p:spPr>
          <a:xfrm>
            <a:off x="-1" y="2998253"/>
            <a:ext cx="297518" cy="898834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</a:p>
        </p:txBody>
      </p:sp>
    </p:spTree>
    <p:extLst>
      <p:ext uri="{BB962C8B-B14F-4D97-AF65-F5344CB8AC3E}">
        <p14:creationId xmlns:p14="http://schemas.microsoft.com/office/powerpoint/2010/main" val="18567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A0A415-2B51-48AD-8D63-0FC06EBBFBF1}"/>
              </a:ext>
            </a:extLst>
          </p:cNvPr>
          <p:cNvSpPr txBox="1"/>
          <p:nvPr/>
        </p:nvSpPr>
        <p:spPr>
          <a:xfrm>
            <a:off x="351698" y="391708"/>
            <a:ext cx="564088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  <p:sp>
        <p:nvSpPr>
          <p:cNvPr id="2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925E458E-6F9B-4F0B-A8BE-F3A7691F23ED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6F69567A-1196-4750-930D-5D18C6E0C7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FFF5CB-89F8-4452-8BE7-921970AFA86D}"/>
              </a:ext>
            </a:extLst>
          </p:cNvPr>
          <p:cNvSpPr/>
          <p:nvPr/>
        </p:nvSpPr>
        <p:spPr>
          <a:xfrm>
            <a:off x="351699" y="976483"/>
            <a:ext cx="8290896" cy="18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莊子描述庖丁解牛時，不論是庖丁的姿態或過程，都充滿了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哲思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美感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，充分展現出莊子天馬行空的創造力與文學能力。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AA63D48-6980-4DFB-9732-4DEE6C5D9B70}"/>
              </a:ext>
            </a:extLst>
          </p:cNvPr>
          <p:cNvSpPr txBox="1"/>
          <p:nvPr/>
        </p:nvSpPr>
        <p:spPr>
          <a:xfrm>
            <a:off x="-1" y="2998253"/>
            <a:ext cx="297518" cy="898834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3D336FE-19F6-4431-AD3E-FDBC92E06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53184"/>
            <a:ext cx="33408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53C6627-4990-4059-93EC-F86D296C7A73}"/>
              </a:ext>
            </a:extLst>
          </p:cNvPr>
          <p:cNvSpPr/>
          <p:nvPr/>
        </p:nvSpPr>
        <p:spPr>
          <a:xfrm>
            <a:off x="-2" y="285430"/>
            <a:ext cx="2846616" cy="688426"/>
          </a:xfrm>
          <a:prstGeom prst="rect">
            <a:avLst/>
          </a:prstGeom>
          <a:solidFill>
            <a:srgbClr val="DB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7239D91-1BC9-4DE5-99EB-44B88C54E515}"/>
              </a:ext>
            </a:extLst>
          </p:cNvPr>
          <p:cNvSpPr txBox="1"/>
          <p:nvPr/>
        </p:nvSpPr>
        <p:spPr>
          <a:xfrm>
            <a:off x="303554" y="332708"/>
            <a:ext cx="384934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莊子概述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6114C67-EE7C-4E7A-A261-63147A5D4C44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5131DE7-2664-449E-9272-B0B1E533A82A}"/>
              </a:ext>
            </a:extLst>
          </p:cNvPr>
          <p:cNvGrpSpPr/>
          <p:nvPr/>
        </p:nvGrpSpPr>
        <p:grpSpPr>
          <a:xfrm>
            <a:off x="1759130" y="1558346"/>
            <a:ext cx="5442724" cy="584775"/>
            <a:chOff x="513805" y="1244838"/>
            <a:chExt cx="5442724" cy="584775"/>
          </a:xfrm>
        </p:grpSpPr>
        <p:sp>
          <p:nvSpPr>
            <p:cNvPr id="6" name="矩形 5">
              <a:hlinkClick r:id="rId3" action="ppaction://hlinksldjump"/>
              <a:extLst>
                <a:ext uri="{FF2B5EF4-FFF2-40B4-BE49-F238E27FC236}">
                  <a16:creationId xmlns:a16="http://schemas.microsoft.com/office/drawing/2014/main" id="{A33741BA-74FE-4FAB-95E3-15036EF70204}"/>
                </a:ext>
              </a:extLst>
            </p:cNvPr>
            <p:cNvSpPr/>
            <p:nvPr/>
          </p:nvSpPr>
          <p:spPr>
            <a:xfrm>
              <a:off x="513805" y="1244838"/>
              <a:ext cx="5442724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472BB19-E256-40A4-A89C-40A1BDD1AE84}"/>
                </a:ext>
              </a:extLst>
            </p:cNvPr>
            <p:cNvGrpSpPr/>
            <p:nvPr/>
          </p:nvGrpSpPr>
          <p:grpSpPr>
            <a:xfrm>
              <a:off x="696821" y="1256060"/>
              <a:ext cx="5075874" cy="523220"/>
              <a:chOff x="1802694" y="1618093"/>
              <a:chExt cx="5075874" cy="523220"/>
            </a:xfrm>
          </p:grpSpPr>
          <p:sp>
            <p:nvSpPr>
              <p:cNvPr id="8" name="TextBox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6A71210-C2AE-4E09-9773-8150943F57EC}"/>
                  </a:ext>
                </a:extLst>
              </p:cNvPr>
              <p:cNvSpPr txBox="1"/>
              <p:nvPr/>
            </p:nvSpPr>
            <p:spPr>
              <a:xfrm>
                <a:off x="2419971" y="1618093"/>
                <a:ext cx="4458597" cy="523220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en-US" altLang="zh-TW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《</a:t>
                </a:r>
                <a:r>
                  <a:rPr lang="zh-TW" altLang="en-US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莊子</a:t>
                </a:r>
                <a:r>
                  <a:rPr lang="en-US" altLang="zh-TW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》</a:t>
                </a:r>
                <a:r>
                  <a:rPr lang="zh-TW" altLang="en-US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的作者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07B5D05-8CF7-4B1E-AA30-DA29923F87AD}"/>
                  </a:ext>
                </a:extLst>
              </p:cNvPr>
              <p:cNvSpPr/>
              <p:nvPr/>
            </p:nvSpPr>
            <p:spPr>
              <a:xfrm>
                <a:off x="1802694" y="1666875"/>
                <a:ext cx="463865" cy="428540"/>
              </a:xfrm>
              <a:prstGeom prst="rect">
                <a:avLst/>
              </a:prstGeom>
              <a:solidFill>
                <a:srgbClr val="F7F8E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EA9FFE3-453E-4029-8E62-9A47D6CAAA20}"/>
                  </a:ext>
                </a:extLst>
              </p:cNvPr>
              <p:cNvSpPr/>
              <p:nvPr/>
            </p:nvSpPr>
            <p:spPr>
              <a:xfrm>
                <a:off x="1802694" y="1738269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CN" altLang="en-US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371A9FB-4EAB-40D4-A550-063D12152EEC}"/>
              </a:ext>
            </a:extLst>
          </p:cNvPr>
          <p:cNvGrpSpPr/>
          <p:nvPr/>
        </p:nvGrpSpPr>
        <p:grpSpPr>
          <a:xfrm>
            <a:off x="1759130" y="2354367"/>
            <a:ext cx="5545184" cy="584775"/>
            <a:chOff x="513805" y="1986975"/>
            <a:chExt cx="5545184" cy="584775"/>
          </a:xfrm>
        </p:grpSpPr>
        <p:sp>
          <p:nvSpPr>
            <p:cNvPr id="12" name="矩形 11">
              <a:hlinkClick r:id="rId4" action="ppaction://hlinksldjump"/>
              <a:extLst>
                <a:ext uri="{FF2B5EF4-FFF2-40B4-BE49-F238E27FC236}">
                  <a16:creationId xmlns:a16="http://schemas.microsoft.com/office/drawing/2014/main" id="{C28C8E66-5053-4074-BBD6-3B79F8ED9213}"/>
                </a:ext>
              </a:extLst>
            </p:cNvPr>
            <p:cNvSpPr/>
            <p:nvPr/>
          </p:nvSpPr>
          <p:spPr>
            <a:xfrm>
              <a:off x="513805" y="1986975"/>
              <a:ext cx="5442724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B085D56B-D0F3-45CF-B3BF-2B695E123606}"/>
                </a:ext>
              </a:extLst>
            </p:cNvPr>
            <p:cNvGrpSpPr/>
            <p:nvPr/>
          </p:nvGrpSpPr>
          <p:grpSpPr>
            <a:xfrm>
              <a:off x="696821" y="2017752"/>
              <a:ext cx="5362168" cy="523220"/>
              <a:chOff x="1802695" y="3146748"/>
              <a:chExt cx="5362168" cy="523220"/>
            </a:xfrm>
          </p:grpSpPr>
          <p:sp>
            <p:nvSpPr>
              <p:cNvPr id="14" name="TextBox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BBCAC1B-D08C-4C42-8110-72AB21F70AB1}"/>
                  </a:ext>
                </a:extLst>
              </p:cNvPr>
              <p:cNvSpPr txBox="1"/>
              <p:nvPr/>
            </p:nvSpPr>
            <p:spPr>
              <a:xfrm>
                <a:off x="2419972" y="3146748"/>
                <a:ext cx="4744891" cy="523220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en-US" altLang="zh-TW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《</a:t>
                </a:r>
                <a:r>
                  <a:rPr lang="zh-TW" altLang="en-US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莊子</a:t>
                </a:r>
                <a:r>
                  <a:rPr lang="en-US" altLang="zh-TW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》</a:t>
                </a:r>
                <a:r>
                  <a:rPr lang="zh-TW" altLang="en-US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的內容與特色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DE4FC3-7176-4C91-AD72-012D5937FA00}"/>
                  </a:ext>
                </a:extLst>
              </p:cNvPr>
              <p:cNvSpPr/>
              <p:nvPr/>
            </p:nvSpPr>
            <p:spPr>
              <a:xfrm>
                <a:off x="1802695" y="3195530"/>
                <a:ext cx="463865" cy="428540"/>
              </a:xfrm>
              <a:prstGeom prst="rect">
                <a:avLst/>
              </a:prstGeom>
              <a:solidFill>
                <a:srgbClr val="F7F8E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DA60F3C-EF47-4092-890A-5BA444A44C63}"/>
                  </a:ext>
                </a:extLst>
              </p:cNvPr>
              <p:cNvSpPr/>
              <p:nvPr/>
            </p:nvSpPr>
            <p:spPr>
              <a:xfrm>
                <a:off x="1802695" y="326692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２</a:t>
                </a:r>
                <a:endParaRPr lang="zh-CN" altLang="en-US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3F27BC65-29A6-4579-8600-55599BE1C07C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89FA830A-C310-4E64-9491-E3C3F320FB50}"/>
              </a:ext>
            </a:extLst>
          </p:cNvPr>
          <p:cNvGrpSpPr/>
          <p:nvPr/>
        </p:nvGrpSpPr>
        <p:grpSpPr>
          <a:xfrm>
            <a:off x="1759130" y="3181165"/>
            <a:ext cx="5545184" cy="584775"/>
            <a:chOff x="513805" y="1986975"/>
            <a:chExt cx="5545184" cy="584775"/>
          </a:xfrm>
        </p:grpSpPr>
        <p:sp>
          <p:nvSpPr>
            <p:cNvPr id="22" name="矩形 21">
              <a:hlinkClick r:id="rId5" action="ppaction://hlinksldjump"/>
              <a:extLst>
                <a:ext uri="{FF2B5EF4-FFF2-40B4-BE49-F238E27FC236}">
                  <a16:creationId xmlns:a16="http://schemas.microsoft.com/office/drawing/2014/main" id="{465F7C30-998F-48DE-A4CA-A25947A1BF8A}"/>
                </a:ext>
              </a:extLst>
            </p:cNvPr>
            <p:cNvSpPr/>
            <p:nvPr/>
          </p:nvSpPr>
          <p:spPr>
            <a:xfrm>
              <a:off x="513805" y="1986975"/>
              <a:ext cx="5442724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B16CE9A3-99FA-46C0-85C3-CB394E829833}"/>
                </a:ext>
              </a:extLst>
            </p:cNvPr>
            <p:cNvGrpSpPr/>
            <p:nvPr/>
          </p:nvGrpSpPr>
          <p:grpSpPr>
            <a:xfrm>
              <a:off x="696821" y="2017752"/>
              <a:ext cx="5362168" cy="523220"/>
              <a:chOff x="1802695" y="3146748"/>
              <a:chExt cx="5362168" cy="523220"/>
            </a:xfrm>
          </p:grpSpPr>
          <p:sp>
            <p:nvSpPr>
              <p:cNvPr id="24" name="TextBox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532CF88-4E7F-43DC-95ED-5E068F715D54}"/>
                  </a:ext>
                </a:extLst>
              </p:cNvPr>
              <p:cNvSpPr txBox="1"/>
              <p:nvPr/>
            </p:nvSpPr>
            <p:spPr>
              <a:xfrm>
                <a:off x="2419972" y="3146748"/>
                <a:ext cx="4744891" cy="523220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zh-TW" altLang="en-US" sz="2800" b="1" spc="4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文體介紹：寓言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A0480ED-4730-468E-8695-6335EAF7BEC2}"/>
                  </a:ext>
                </a:extLst>
              </p:cNvPr>
              <p:cNvSpPr/>
              <p:nvPr/>
            </p:nvSpPr>
            <p:spPr>
              <a:xfrm>
                <a:off x="1802695" y="3195530"/>
                <a:ext cx="463865" cy="428540"/>
              </a:xfrm>
              <a:prstGeom prst="rect">
                <a:avLst/>
              </a:prstGeom>
              <a:solidFill>
                <a:srgbClr val="F7F8E8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E20247AA-6AF6-4AF5-B65C-A401CC13586D}"/>
                  </a:ext>
                </a:extLst>
              </p:cNvPr>
              <p:cNvSpPr/>
              <p:nvPr/>
            </p:nvSpPr>
            <p:spPr>
              <a:xfrm>
                <a:off x="1802695" y="326692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rgbClr val="56321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CN" altLang="en-US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463B3FF-28CB-434A-BE5A-44032CA01E59}"/>
              </a:ext>
            </a:extLst>
          </p:cNvPr>
          <p:cNvSpPr txBox="1"/>
          <p:nvPr/>
        </p:nvSpPr>
        <p:spPr>
          <a:xfrm>
            <a:off x="-1" y="1121708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</p:spTree>
    <p:extLst>
      <p:ext uri="{BB962C8B-B14F-4D97-AF65-F5344CB8AC3E}">
        <p14:creationId xmlns:p14="http://schemas.microsoft.com/office/powerpoint/2010/main" val="25050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</a:t>
            </a:r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的作者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B32DB3F-48B7-4202-8CF8-7A8FCD9B76A5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C3B6989A-A7BB-4989-97C2-E5C2B6FD70B2}"/>
              </a:ext>
            </a:extLst>
          </p:cNvPr>
          <p:cNvGrpSpPr/>
          <p:nvPr/>
        </p:nvGrpSpPr>
        <p:grpSpPr>
          <a:xfrm>
            <a:off x="1000660" y="1498252"/>
            <a:ext cx="7142681" cy="2607348"/>
            <a:chOff x="698014" y="1498252"/>
            <a:chExt cx="7142681" cy="2607348"/>
          </a:xfrm>
        </p:grpSpPr>
        <p:cxnSp>
          <p:nvCxnSpPr>
            <p:cNvPr id="56" name="直線接點 55">
              <a:extLst>
                <a:ext uri="{FF2B5EF4-FFF2-40B4-BE49-F238E27FC236}">
                  <a16:creationId xmlns:a16="http://schemas.microsoft.com/office/drawing/2014/main" id="{89230316-05B3-4537-BB5E-52B58421482A}"/>
                </a:ext>
              </a:extLst>
            </p:cNvPr>
            <p:cNvCxnSpPr/>
            <p:nvPr/>
          </p:nvCxnSpPr>
          <p:spPr>
            <a:xfrm>
              <a:off x="2410671" y="2804886"/>
              <a:ext cx="396000" cy="0"/>
            </a:xfrm>
            <a:prstGeom prst="line">
              <a:avLst/>
            </a:prstGeom>
            <a:ln w="28575">
              <a:solidFill>
                <a:srgbClr val="C399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FF624DC3-84A4-4D01-9B39-7350EDDDC329}"/>
                </a:ext>
              </a:extLst>
            </p:cNvPr>
            <p:cNvGrpSpPr/>
            <p:nvPr/>
          </p:nvGrpSpPr>
          <p:grpSpPr>
            <a:xfrm>
              <a:off x="698014" y="1922947"/>
              <a:ext cx="1247292" cy="1765628"/>
              <a:chOff x="2561264" y="2093265"/>
              <a:chExt cx="1352279" cy="1781736"/>
            </a:xfrm>
          </p:grpSpPr>
          <p:grpSp>
            <p:nvGrpSpPr>
              <p:cNvPr id="32" name="群組 31">
                <a:extLst>
                  <a:ext uri="{FF2B5EF4-FFF2-40B4-BE49-F238E27FC236}">
                    <a16:creationId xmlns:a16="http://schemas.microsoft.com/office/drawing/2014/main" id="{6C6EBD9F-0A3D-4D6B-8C2E-E8B0F9123E61}"/>
                  </a:ext>
                </a:extLst>
              </p:cNvPr>
              <p:cNvGrpSpPr/>
              <p:nvPr/>
            </p:nvGrpSpPr>
            <p:grpSpPr>
              <a:xfrm>
                <a:off x="2568836" y="2093265"/>
                <a:ext cx="1344707" cy="1781736"/>
                <a:chOff x="1136276" y="1952295"/>
                <a:chExt cx="1344707" cy="1781736"/>
              </a:xfrm>
            </p:grpSpPr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EB9A9BC5-7045-4DFF-AE5D-4FEB356EB1F0}"/>
                    </a:ext>
                  </a:extLst>
                </p:cNvPr>
                <p:cNvSpPr/>
                <p:nvPr/>
              </p:nvSpPr>
              <p:spPr>
                <a:xfrm>
                  <a:off x="1136276" y="1952295"/>
                  <a:ext cx="1344707" cy="178173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35" name="直線接點 34">
                  <a:extLst>
                    <a:ext uri="{FF2B5EF4-FFF2-40B4-BE49-F238E27FC236}">
                      <a16:creationId xmlns:a16="http://schemas.microsoft.com/office/drawing/2014/main" id="{069A8DEB-97E2-42E2-A934-C57F1F60687E}"/>
                    </a:ext>
                  </a:extLst>
                </p:cNvPr>
                <p:cNvCxnSpPr/>
                <p:nvPr/>
              </p:nvCxnSpPr>
              <p:spPr>
                <a:xfrm>
                  <a:off x="2292728" y="1953260"/>
                  <a:ext cx="0" cy="176828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接點 35">
                  <a:extLst>
                    <a:ext uri="{FF2B5EF4-FFF2-40B4-BE49-F238E27FC236}">
                      <a16:creationId xmlns:a16="http://schemas.microsoft.com/office/drawing/2014/main" id="{69DE1B30-7037-4B32-8E93-4EEE4355E8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92728" y="2555437"/>
                  <a:ext cx="1882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接點 36">
                  <a:extLst>
                    <a:ext uri="{FF2B5EF4-FFF2-40B4-BE49-F238E27FC236}">
                      <a16:creationId xmlns:a16="http://schemas.microsoft.com/office/drawing/2014/main" id="{B46991D8-B6BC-4335-B3E3-D77625311215}"/>
                    </a:ext>
                  </a:extLst>
                </p:cNvPr>
                <p:cNvCxnSpPr/>
                <p:nvPr/>
              </p:nvCxnSpPr>
              <p:spPr>
                <a:xfrm>
                  <a:off x="2292728" y="3139888"/>
                  <a:ext cx="1882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接點 37">
                  <a:extLst>
                    <a:ext uri="{FF2B5EF4-FFF2-40B4-BE49-F238E27FC236}">
                      <a16:creationId xmlns:a16="http://schemas.microsoft.com/office/drawing/2014/main" id="{BB5EB5E1-742A-4986-8B71-824BC3911AF2}"/>
                    </a:ext>
                  </a:extLst>
                </p:cNvPr>
                <p:cNvCxnSpPr/>
                <p:nvPr/>
              </p:nvCxnSpPr>
              <p:spPr>
                <a:xfrm>
                  <a:off x="2292728" y="3607248"/>
                  <a:ext cx="1882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接點 38">
                  <a:extLst>
                    <a:ext uri="{FF2B5EF4-FFF2-40B4-BE49-F238E27FC236}">
                      <a16:creationId xmlns:a16="http://schemas.microsoft.com/office/drawing/2014/main" id="{81461A31-1CEB-4CA9-981C-07A29A4FC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92728" y="2103317"/>
                  <a:ext cx="18825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B6FC552D-0454-4F2F-A38A-203FDF74AC59}"/>
                    </a:ext>
                  </a:extLst>
                </p:cNvPr>
                <p:cNvSpPr/>
                <p:nvPr/>
              </p:nvSpPr>
              <p:spPr>
                <a:xfrm>
                  <a:off x="1211580" y="2053590"/>
                  <a:ext cx="556255" cy="12893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6986ACE8-8078-44D1-A33A-2BFB1C184FA6}"/>
                    </a:ext>
                  </a:extLst>
                </p:cNvPr>
                <p:cNvSpPr/>
                <p:nvPr/>
              </p:nvSpPr>
              <p:spPr>
                <a:xfrm>
                  <a:off x="1238260" y="2078454"/>
                  <a:ext cx="502895" cy="1239663"/>
                </a:xfrm>
                <a:prstGeom prst="rect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4A78778-4752-4468-BE8C-A76CCEE09791}"/>
                  </a:ext>
                </a:extLst>
              </p:cNvPr>
              <p:cNvSpPr txBox="1"/>
              <p:nvPr/>
            </p:nvSpPr>
            <p:spPr>
              <a:xfrm>
                <a:off x="2561264" y="2388907"/>
                <a:ext cx="667365" cy="90069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TW" altLang="en-US" sz="28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莊子</a:t>
                </a:r>
              </a:p>
            </p:txBody>
          </p:sp>
        </p:grpSp>
        <p:sp>
          <p:nvSpPr>
            <p:cNvPr id="43" name="左大括弧 42">
              <a:extLst>
                <a:ext uri="{FF2B5EF4-FFF2-40B4-BE49-F238E27FC236}">
                  <a16:creationId xmlns:a16="http://schemas.microsoft.com/office/drawing/2014/main" id="{BA48390B-6D15-4DD3-8847-502BE37CC4F0}"/>
                </a:ext>
              </a:extLst>
            </p:cNvPr>
            <p:cNvSpPr/>
            <p:nvPr/>
          </p:nvSpPr>
          <p:spPr>
            <a:xfrm>
              <a:off x="2131027" y="1790640"/>
              <a:ext cx="674128" cy="2030243"/>
            </a:xfrm>
            <a:prstGeom prst="leftBrace">
              <a:avLst>
                <a:gd name="adj1" fmla="val 0"/>
                <a:gd name="adj2" fmla="val 50000"/>
              </a:avLst>
            </a:prstGeom>
            <a:ln w="28575">
              <a:solidFill>
                <a:srgbClr val="C399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: 圓角 43">
              <a:extLst>
                <a:ext uri="{FF2B5EF4-FFF2-40B4-BE49-F238E27FC236}">
                  <a16:creationId xmlns:a16="http://schemas.microsoft.com/office/drawing/2014/main" id="{22709D21-48E7-4D29-B0EC-81F65D810AAE}"/>
                </a:ext>
              </a:extLst>
            </p:cNvPr>
            <p:cNvSpPr/>
            <p:nvPr/>
          </p:nvSpPr>
          <p:spPr>
            <a:xfrm>
              <a:off x="2896125" y="1498252"/>
              <a:ext cx="1436389" cy="584775"/>
            </a:xfrm>
            <a:custGeom>
              <a:avLst/>
              <a:gdLst>
                <a:gd name="connsiteX0" fmla="*/ 0 w 1436389"/>
                <a:gd name="connsiteY0" fmla="*/ 68910 h 584775"/>
                <a:gd name="connsiteX1" fmla="*/ 68910 w 1436389"/>
                <a:gd name="connsiteY1" fmla="*/ 0 h 584775"/>
                <a:gd name="connsiteX2" fmla="*/ 718195 w 1436389"/>
                <a:gd name="connsiteY2" fmla="*/ 0 h 584775"/>
                <a:gd name="connsiteX3" fmla="*/ 1367479 w 1436389"/>
                <a:gd name="connsiteY3" fmla="*/ 0 h 584775"/>
                <a:gd name="connsiteX4" fmla="*/ 1436389 w 1436389"/>
                <a:gd name="connsiteY4" fmla="*/ 68910 h 584775"/>
                <a:gd name="connsiteX5" fmla="*/ 1436389 w 1436389"/>
                <a:gd name="connsiteY5" fmla="*/ 515865 h 584775"/>
                <a:gd name="connsiteX6" fmla="*/ 1367479 w 1436389"/>
                <a:gd name="connsiteY6" fmla="*/ 584775 h 584775"/>
                <a:gd name="connsiteX7" fmla="*/ 705209 w 1436389"/>
                <a:gd name="connsiteY7" fmla="*/ 584775 h 584775"/>
                <a:gd name="connsiteX8" fmla="*/ 68910 w 1436389"/>
                <a:gd name="connsiteY8" fmla="*/ 584775 h 584775"/>
                <a:gd name="connsiteX9" fmla="*/ 0 w 1436389"/>
                <a:gd name="connsiteY9" fmla="*/ 515865 h 584775"/>
                <a:gd name="connsiteX10" fmla="*/ 0 w 1436389"/>
                <a:gd name="connsiteY10" fmla="*/ 6891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6389" h="584775" fill="none" extrusionOk="0">
                  <a:moveTo>
                    <a:pt x="0" y="68910"/>
                  </a:moveTo>
                  <a:cubicBezTo>
                    <a:pt x="764" y="33399"/>
                    <a:pt x="30876" y="-7893"/>
                    <a:pt x="68910" y="0"/>
                  </a:cubicBezTo>
                  <a:cubicBezTo>
                    <a:pt x="285583" y="5571"/>
                    <a:pt x="462936" y="-6630"/>
                    <a:pt x="718195" y="0"/>
                  </a:cubicBezTo>
                  <a:cubicBezTo>
                    <a:pt x="973454" y="6630"/>
                    <a:pt x="1230061" y="-20876"/>
                    <a:pt x="1367479" y="0"/>
                  </a:cubicBezTo>
                  <a:cubicBezTo>
                    <a:pt x="1404672" y="8178"/>
                    <a:pt x="1434316" y="30497"/>
                    <a:pt x="1436389" y="68910"/>
                  </a:cubicBezTo>
                  <a:cubicBezTo>
                    <a:pt x="1424927" y="253500"/>
                    <a:pt x="1438493" y="300090"/>
                    <a:pt x="1436389" y="515865"/>
                  </a:cubicBezTo>
                  <a:cubicBezTo>
                    <a:pt x="1432009" y="558187"/>
                    <a:pt x="1411286" y="580275"/>
                    <a:pt x="1367479" y="584775"/>
                  </a:cubicBezTo>
                  <a:cubicBezTo>
                    <a:pt x="1226474" y="617088"/>
                    <a:pt x="847289" y="580950"/>
                    <a:pt x="705209" y="584775"/>
                  </a:cubicBezTo>
                  <a:cubicBezTo>
                    <a:pt x="563129" y="588601"/>
                    <a:pt x="341628" y="562718"/>
                    <a:pt x="68910" y="584775"/>
                  </a:cubicBezTo>
                  <a:cubicBezTo>
                    <a:pt x="37179" y="587037"/>
                    <a:pt x="4134" y="553438"/>
                    <a:pt x="0" y="515865"/>
                  </a:cubicBezTo>
                  <a:cubicBezTo>
                    <a:pt x="-11934" y="421332"/>
                    <a:pt x="-14918" y="184296"/>
                    <a:pt x="0" y="68910"/>
                  </a:cubicBezTo>
                  <a:close/>
                </a:path>
                <a:path w="1436389" h="584775" stroke="0" extrusionOk="0">
                  <a:moveTo>
                    <a:pt x="0" y="68910"/>
                  </a:moveTo>
                  <a:cubicBezTo>
                    <a:pt x="2752" y="23945"/>
                    <a:pt x="24959" y="633"/>
                    <a:pt x="68910" y="0"/>
                  </a:cubicBezTo>
                  <a:cubicBezTo>
                    <a:pt x="293330" y="-9000"/>
                    <a:pt x="495037" y="-24220"/>
                    <a:pt x="705209" y="0"/>
                  </a:cubicBezTo>
                  <a:cubicBezTo>
                    <a:pt x="915381" y="24220"/>
                    <a:pt x="1077918" y="22695"/>
                    <a:pt x="1367479" y="0"/>
                  </a:cubicBezTo>
                  <a:cubicBezTo>
                    <a:pt x="1410566" y="7415"/>
                    <a:pt x="1433440" y="35226"/>
                    <a:pt x="1436389" y="68910"/>
                  </a:cubicBezTo>
                  <a:cubicBezTo>
                    <a:pt x="1448976" y="271278"/>
                    <a:pt x="1444134" y="304180"/>
                    <a:pt x="1436389" y="515865"/>
                  </a:cubicBezTo>
                  <a:cubicBezTo>
                    <a:pt x="1436428" y="556557"/>
                    <a:pt x="1413585" y="582057"/>
                    <a:pt x="1367479" y="584775"/>
                  </a:cubicBezTo>
                  <a:cubicBezTo>
                    <a:pt x="1174278" y="563257"/>
                    <a:pt x="969666" y="591574"/>
                    <a:pt x="705209" y="584775"/>
                  </a:cubicBezTo>
                  <a:cubicBezTo>
                    <a:pt x="440752" y="577977"/>
                    <a:pt x="345634" y="559455"/>
                    <a:pt x="68910" y="584775"/>
                  </a:cubicBezTo>
                  <a:cubicBezTo>
                    <a:pt x="27757" y="592220"/>
                    <a:pt x="4432" y="553691"/>
                    <a:pt x="0" y="515865"/>
                  </a:cubicBezTo>
                  <a:cubicBezTo>
                    <a:pt x="18340" y="327221"/>
                    <a:pt x="7613" y="208601"/>
                    <a:pt x="0" y="68910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602B37A-2A4A-4380-974A-75E2252CBDC6}"/>
                </a:ext>
              </a:extLst>
            </p:cNvPr>
            <p:cNvSpPr/>
            <p:nvPr/>
          </p:nvSpPr>
          <p:spPr>
            <a:xfrm>
              <a:off x="3049303" y="1529029"/>
              <a:ext cx="11300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內篇</a:t>
              </a:r>
            </a:p>
          </p:txBody>
        </p:sp>
        <p:sp>
          <p:nvSpPr>
            <p:cNvPr id="48" name="左大括弧 47">
              <a:extLst>
                <a:ext uri="{FF2B5EF4-FFF2-40B4-BE49-F238E27FC236}">
                  <a16:creationId xmlns:a16="http://schemas.microsoft.com/office/drawing/2014/main" id="{04A6760C-3E35-41F4-B791-D34DA62455A2}"/>
                </a:ext>
              </a:extLst>
            </p:cNvPr>
            <p:cNvSpPr/>
            <p:nvPr/>
          </p:nvSpPr>
          <p:spPr>
            <a:xfrm rot="10800000">
              <a:off x="4421967" y="2804884"/>
              <a:ext cx="521155" cy="1016143"/>
            </a:xfrm>
            <a:prstGeom prst="leftBrace">
              <a:avLst>
                <a:gd name="adj1" fmla="val 0"/>
                <a:gd name="adj2" fmla="val 50000"/>
              </a:avLst>
            </a:prstGeom>
            <a:ln w="28575">
              <a:solidFill>
                <a:srgbClr val="C399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: 圓角 48">
              <a:extLst>
                <a:ext uri="{FF2B5EF4-FFF2-40B4-BE49-F238E27FC236}">
                  <a16:creationId xmlns:a16="http://schemas.microsoft.com/office/drawing/2014/main" id="{271C1EAF-2315-43F6-8222-CA09CF12A7A7}"/>
                </a:ext>
              </a:extLst>
            </p:cNvPr>
            <p:cNvSpPr/>
            <p:nvPr/>
          </p:nvSpPr>
          <p:spPr>
            <a:xfrm>
              <a:off x="5123420" y="3006369"/>
              <a:ext cx="2717275" cy="616538"/>
            </a:xfrm>
            <a:custGeom>
              <a:avLst/>
              <a:gdLst>
                <a:gd name="connsiteX0" fmla="*/ 0 w 2717275"/>
                <a:gd name="connsiteY0" fmla="*/ 102758 h 616538"/>
                <a:gd name="connsiteX1" fmla="*/ 102758 w 2717275"/>
                <a:gd name="connsiteY1" fmla="*/ 0 h 616538"/>
                <a:gd name="connsiteX2" fmla="*/ 705580 w 2717275"/>
                <a:gd name="connsiteY2" fmla="*/ 0 h 616538"/>
                <a:gd name="connsiteX3" fmla="*/ 1383755 w 2717275"/>
                <a:gd name="connsiteY3" fmla="*/ 0 h 616538"/>
                <a:gd name="connsiteX4" fmla="*/ 2036812 w 2717275"/>
                <a:gd name="connsiteY4" fmla="*/ 0 h 616538"/>
                <a:gd name="connsiteX5" fmla="*/ 2614517 w 2717275"/>
                <a:gd name="connsiteY5" fmla="*/ 0 h 616538"/>
                <a:gd name="connsiteX6" fmla="*/ 2717275 w 2717275"/>
                <a:gd name="connsiteY6" fmla="*/ 102758 h 616538"/>
                <a:gd name="connsiteX7" fmla="*/ 2717275 w 2717275"/>
                <a:gd name="connsiteY7" fmla="*/ 513780 h 616538"/>
                <a:gd name="connsiteX8" fmla="*/ 2614517 w 2717275"/>
                <a:gd name="connsiteY8" fmla="*/ 616538 h 616538"/>
                <a:gd name="connsiteX9" fmla="*/ 1986577 w 2717275"/>
                <a:gd name="connsiteY9" fmla="*/ 616538 h 616538"/>
                <a:gd name="connsiteX10" fmla="*/ 1383755 w 2717275"/>
                <a:gd name="connsiteY10" fmla="*/ 616538 h 616538"/>
                <a:gd name="connsiteX11" fmla="*/ 831168 w 2717275"/>
                <a:gd name="connsiteY11" fmla="*/ 616538 h 616538"/>
                <a:gd name="connsiteX12" fmla="*/ 102758 w 2717275"/>
                <a:gd name="connsiteY12" fmla="*/ 616538 h 616538"/>
                <a:gd name="connsiteX13" fmla="*/ 0 w 2717275"/>
                <a:gd name="connsiteY13" fmla="*/ 513780 h 616538"/>
                <a:gd name="connsiteX14" fmla="*/ 0 w 2717275"/>
                <a:gd name="connsiteY14" fmla="*/ 102758 h 6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17275" h="616538" fill="none" extrusionOk="0">
                  <a:moveTo>
                    <a:pt x="0" y="102758"/>
                  </a:moveTo>
                  <a:cubicBezTo>
                    <a:pt x="-1064" y="56065"/>
                    <a:pt x="42715" y="-563"/>
                    <a:pt x="102758" y="0"/>
                  </a:cubicBezTo>
                  <a:cubicBezTo>
                    <a:pt x="358887" y="-18878"/>
                    <a:pt x="454298" y="10908"/>
                    <a:pt x="705580" y="0"/>
                  </a:cubicBezTo>
                  <a:cubicBezTo>
                    <a:pt x="956862" y="-10908"/>
                    <a:pt x="1178793" y="-12541"/>
                    <a:pt x="1383755" y="0"/>
                  </a:cubicBezTo>
                  <a:cubicBezTo>
                    <a:pt x="1588718" y="12541"/>
                    <a:pt x="1788275" y="-6070"/>
                    <a:pt x="2036812" y="0"/>
                  </a:cubicBezTo>
                  <a:cubicBezTo>
                    <a:pt x="2285349" y="6070"/>
                    <a:pt x="2391443" y="11974"/>
                    <a:pt x="2614517" y="0"/>
                  </a:cubicBezTo>
                  <a:cubicBezTo>
                    <a:pt x="2673501" y="6761"/>
                    <a:pt x="2712918" y="40918"/>
                    <a:pt x="2717275" y="102758"/>
                  </a:cubicBezTo>
                  <a:cubicBezTo>
                    <a:pt x="2724659" y="213760"/>
                    <a:pt x="2699782" y="430199"/>
                    <a:pt x="2717275" y="513780"/>
                  </a:cubicBezTo>
                  <a:cubicBezTo>
                    <a:pt x="2713962" y="580305"/>
                    <a:pt x="2670882" y="618608"/>
                    <a:pt x="2614517" y="616538"/>
                  </a:cubicBezTo>
                  <a:cubicBezTo>
                    <a:pt x="2390655" y="646113"/>
                    <a:pt x="2207600" y="616622"/>
                    <a:pt x="1986577" y="616538"/>
                  </a:cubicBezTo>
                  <a:cubicBezTo>
                    <a:pt x="1765554" y="616454"/>
                    <a:pt x="1666050" y="625843"/>
                    <a:pt x="1383755" y="616538"/>
                  </a:cubicBezTo>
                  <a:cubicBezTo>
                    <a:pt x="1101460" y="607233"/>
                    <a:pt x="1000274" y="598796"/>
                    <a:pt x="831168" y="616538"/>
                  </a:cubicBezTo>
                  <a:cubicBezTo>
                    <a:pt x="662062" y="634280"/>
                    <a:pt x="331824" y="651659"/>
                    <a:pt x="102758" y="616538"/>
                  </a:cubicBezTo>
                  <a:cubicBezTo>
                    <a:pt x="44211" y="612990"/>
                    <a:pt x="-9165" y="574454"/>
                    <a:pt x="0" y="513780"/>
                  </a:cubicBezTo>
                  <a:cubicBezTo>
                    <a:pt x="-7628" y="335115"/>
                    <a:pt x="-9391" y="269959"/>
                    <a:pt x="0" y="102758"/>
                  </a:cubicBezTo>
                  <a:close/>
                </a:path>
                <a:path w="2717275" h="616538" stroke="0" extrusionOk="0">
                  <a:moveTo>
                    <a:pt x="0" y="102758"/>
                  </a:moveTo>
                  <a:cubicBezTo>
                    <a:pt x="2684" y="39269"/>
                    <a:pt x="35547" y="1124"/>
                    <a:pt x="102758" y="0"/>
                  </a:cubicBezTo>
                  <a:cubicBezTo>
                    <a:pt x="274647" y="21833"/>
                    <a:pt x="494044" y="-20269"/>
                    <a:pt x="705580" y="0"/>
                  </a:cubicBezTo>
                  <a:cubicBezTo>
                    <a:pt x="917116" y="20269"/>
                    <a:pt x="1162186" y="26941"/>
                    <a:pt x="1383755" y="0"/>
                  </a:cubicBezTo>
                  <a:cubicBezTo>
                    <a:pt x="1605324" y="-26941"/>
                    <a:pt x="1721075" y="8348"/>
                    <a:pt x="2011695" y="0"/>
                  </a:cubicBezTo>
                  <a:cubicBezTo>
                    <a:pt x="2302315" y="-8348"/>
                    <a:pt x="2331470" y="-27736"/>
                    <a:pt x="2614517" y="0"/>
                  </a:cubicBezTo>
                  <a:cubicBezTo>
                    <a:pt x="2673686" y="9501"/>
                    <a:pt x="2716817" y="44073"/>
                    <a:pt x="2717275" y="102758"/>
                  </a:cubicBezTo>
                  <a:cubicBezTo>
                    <a:pt x="2701705" y="267776"/>
                    <a:pt x="2726996" y="415938"/>
                    <a:pt x="2717275" y="513780"/>
                  </a:cubicBezTo>
                  <a:cubicBezTo>
                    <a:pt x="2724273" y="574222"/>
                    <a:pt x="2670528" y="609496"/>
                    <a:pt x="2614517" y="616538"/>
                  </a:cubicBezTo>
                  <a:cubicBezTo>
                    <a:pt x="2347775" y="638581"/>
                    <a:pt x="2192284" y="610481"/>
                    <a:pt x="2061930" y="616538"/>
                  </a:cubicBezTo>
                  <a:cubicBezTo>
                    <a:pt x="1931576" y="622595"/>
                    <a:pt x="1622397" y="611483"/>
                    <a:pt x="1383755" y="616538"/>
                  </a:cubicBezTo>
                  <a:cubicBezTo>
                    <a:pt x="1145113" y="621593"/>
                    <a:pt x="964738" y="627590"/>
                    <a:pt x="705580" y="616538"/>
                  </a:cubicBezTo>
                  <a:cubicBezTo>
                    <a:pt x="446423" y="605486"/>
                    <a:pt x="310083" y="605363"/>
                    <a:pt x="102758" y="616538"/>
                  </a:cubicBezTo>
                  <a:cubicBezTo>
                    <a:pt x="46497" y="619306"/>
                    <a:pt x="-2648" y="560888"/>
                    <a:pt x="0" y="513780"/>
                  </a:cubicBezTo>
                  <a:cubicBezTo>
                    <a:pt x="-16620" y="392807"/>
                    <a:pt x="-10307" y="282410"/>
                    <a:pt x="0" y="102758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27AC0D8-EBE7-4D08-A9FB-FDBC1E682832}"/>
                </a:ext>
              </a:extLst>
            </p:cNvPr>
            <p:cNvSpPr/>
            <p:nvPr/>
          </p:nvSpPr>
          <p:spPr>
            <a:xfrm>
              <a:off x="5243652" y="3058222"/>
              <a:ext cx="24768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弟子及其後學</a:t>
              </a:r>
            </a:p>
          </p:txBody>
        </p:sp>
        <p:sp>
          <p:nvSpPr>
            <p:cNvPr id="51" name="矩形: 圓角 50">
              <a:extLst>
                <a:ext uri="{FF2B5EF4-FFF2-40B4-BE49-F238E27FC236}">
                  <a16:creationId xmlns:a16="http://schemas.microsoft.com/office/drawing/2014/main" id="{C3D47369-2994-4BF3-97E2-510FD110E580}"/>
                </a:ext>
              </a:extLst>
            </p:cNvPr>
            <p:cNvSpPr/>
            <p:nvPr/>
          </p:nvSpPr>
          <p:spPr>
            <a:xfrm>
              <a:off x="2896125" y="2510178"/>
              <a:ext cx="1436389" cy="584775"/>
            </a:xfrm>
            <a:custGeom>
              <a:avLst/>
              <a:gdLst>
                <a:gd name="connsiteX0" fmla="*/ 0 w 1436389"/>
                <a:gd name="connsiteY0" fmla="*/ 68910 h 584775"/>
                <a:gd name="connsiteX1" fmla="*/ 68910 w 1436389"/>
                <a:gd name="connsiteY1" fmla="*/ 0 h 584775"/>
                <a:gd name="connsiteX2" fmla="*/ 718195 w 1436389"/>
                <a:gd name="connsiteY2" fmla="*/ 0 h 584775"/>
                <a:gd name="connsiteX3" fmla="*/ 1367479 w 1436389"/>
                <a:gd name="connsiteY3" fmla="*/ 0 h 584775"/>
                <a:gd name="connsiteX4" fmla="*/ 1436389 w 1436389"/>
                <a:gd name="connsiteY4" fmla="*/ 68910 h 584775"/>
                <a:gd name="connsiteX5" fmla="*/ 1436389 w 1436389"/>
                <a:gd name="connsiteY5" fmla="*/ 515865 h 584775"/>
                <a:gd name="connsiteX6" fmla="*/ 1367479 w 1436389"/>
                <a:gd name="connsiteY6" fmla="*/ 584775 h 584775"/>
                <a:gd name="connsiteX7" fmla="*/ 705209 w 1436389"/>
                <a:gd name="connsiteY7" fmla="*/ 584775 h 584775"/>
                <a:gd name="connsiteX8" fmla="*/ 68910 w 1436389"/>
                <a:gd name="connsiteY8" fmla="*/ 584775 h 584775"/>
                <a:gd name="connsiteX9" fmla="*/ 0 w 1436389"/>
                <a:gd name="connsiteY9" fmla="*/ 515865 h 584775"/>
                <a:gd name="connsiteX10" fmla="*/ 0 w 1436389"/>
                <a:gd name="connsiteY10" fmla="*/ 6891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6389" h="584775" fill="none" extrusionOk="0">
                  <a:moveTo>
                    <a:pt x="0" y="68910"/>
                  </a:moveTo>
                  <a:cubicBezTo>
                    <a:pt x="764" y="33399"/>
                    <a:pt x="30876" y="-7893"/>
                    <a:pt x="68910" y="0"/>
                  </a:cubicBezTo>
                  <a:cubicBezTo>
                    <a:pt x="285583" y="5571"/>
                    <a:pt x="462936" y="-6630"/>
                    <a:pt x="718195" y="0"/>
                  </a:cubicBezTo>
                  <a:cubicBezTo>
                    <a:pt x="973454" y="6630"/>
                    <a:pt x="1230061" y="-20876"/>
                    <a:pt x="1367479" y="0"/>
                  </a:cubicBezTo>
                  <a:cubicBezTo>
                    <a:pt x="1404672" y="8178"/>
                    <a:pt x="1434316" y="30497"/>
                    <a:pt x="1436389" y="68910"/>
                  </a:cubicBezTo>
                  <a:cubicBezTo>
                    <a:pt x="1424927" y="253500"/>
                    <a:pt x="1438493" y="300090"/>
                    <a:pt x="1436389" y="515865"/>
                  </a:cubicBezTo>
                  <a:cubicBezTo>
                    <a:pt x="1432009" y="558187"/>
                    <a:pt x="1411286" y="580275"/>
                    <a:pt x="1367479" y="584775"/>
                  </a:cubicBezTo>
                  <a:cubicBezTo>
                    <a:pt x="1226474" y="617088"/>
                    <a:pt x="847289" y="580950"/>
                    <a:pt x="705209" y="584775"/>
                  </a:cubicBezTo>
                  <a:cubicBezTo>
                    <a:pt x="563129" y="588601"/>
                    <a:pt x="341628" y="562718"/>
                    <a:pt x="68910" y="584775"/>
                  </a:cubicBezTo>
                  <a:cubicBezTo>
                    <a:pt x="37179" y="587037"/>
                    <a:pt x="4134" y="553438"/>
                    <a:pt x="0" y="515865"/>
                  </a:cubicBezTo>
                  <a:cubicBezTo>
                    <a:pt x="-11934" y="421332"/>
                    <a:pt x="-14918" y="184296"/>
                    <a:pt x="0" y="68910"/>
                  </a:cubicBezTo>
                  <a:close/>
                </a:path>
                <a:path w="1436389" h="584775" stroke="0" extrusionOk="0">
                  <a:moveTo>
                    <a:pt x="0" y="68910"/>
                  </a:moveTo>
                  <a:cubicBezTo>
                    <a:pt x="2752" y="23945"/>
                    <a:pt x="24959" y="633"/>
                    <a:pt x="68910" y="0"/>
                  </a:cubicBezTo>
                  <a:cubicBezTo>
                    <a:pt x="293330" y="-9000"/>
                    <a:pt x="495037" y="-24220"/>
                    <a:pt x="705209" y="0"/>
                  </a:cubicBezTo>
                  <a:cubicBezTo>
                    <a:pt x="915381" y="24220"/>
                    <a:pt x="1077918" y="22695"/>
                    <a:pt x="1367479" y="0"/>
                  </a:cubicBezTo>
                  <a:cubicBezTo>
                    <a:pt x="1410566" y="7415"/>
                    <a:pt x="1433440" y="35226"/>
                    <a:pt x="1436389" y="68910"/>
                  </a:cubicBezTo>
                  <a:cubicBezTo>
                    <a:pt x="1448976" y="271278"/>
                    <a:pt x="1444134" y="304180"/>
                    <a:pt x="1436389" y="515865"/>
                  </a:cubicBezTo>
                  <a:cubicBezTo>
                    <a:pt x="1436428" y="556557"/>
                    <a:pt x="1413585" y="582057"/>
                    <a:pt x="1367479" y="584775"/>
                  </a:cubicBezTo>
                  <a:cubicBezTo>
                    <a:pt x="1174278" y="563257"/>
                    <a:pt x="969666" y="591574"/>
                    <a:pt x="705209" y="584775"/>
                  </a:cubicBezTo>
                  <a:cubicBezTo>
                    <a:pt x="440752" y="577977"/>
                    <a:pt x="345634" y="559455"/>
                    <a:pt x="68910" y="584775"/>
                  </a:cubicBezTo>
                  <a:cubicBezTo>
                    <a:pt x="27757" y="592220"/>
                    <a:pt x="4432" y="553691"/>
                    <a:pt x="0" y="515865"/>
                  </a:cubicBezTo>
                  <a:cubicBezTo>
                    <a:pt x="18340" y="327221"/>
                    <a:pt x="7613" y="208601"/>
                    <a:pt x="0" y="68910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DA1B555F-C2E0-4C22-BC9E-53F159C2B455}"/>
                </a:ext>
              </a:extLst>
            </p:cNvPr>
            <p:cNvSpPr/>
            <p:nvPr/>
          </p:nvSpPr>
          <p:spPr>
            <a:xfrm>
              <a:off x="3049303" y="2540955"/>
              <a:ext cx="11300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外篇</a:t>
              </a:r>
            </a:p>
          </p:txBody>
        </p:sp>
        <p:sp>
          <p:nvSpPr>
            <p:cNvPr id="53" name="矩形: 圓角 52">
              <a:extLst>
                <a:ext uri="{FF2B5EF4-FFF2-40B4-BE49-F238E27FC236}">
                  <a16:creationId xmlns:a16="http://schemas.microsoft.com/office/drawing/2014/main" id="{85E6E700-25C8-4815-9C21-7F9B4E0D91AF}"/>
                </a:ext>
              </a:extLst>
            </p:cNvPr>
            <p:cNvSpPr/>
            <p:nvPr/>
          </p:nvSpPr>
          <p:spPr>
            <a:xfrm>
              <a:off x="2896125" y="3520825"/>
              <a:ext cx="1436389" cy="584775"/>
            </a:xfrm>
            <a:custGeom>
              <a:avLst/>
              <a:gdLst>
                <a:gd name="connsiteX0" fmla="*/ 0 w 1436389"/>
                <a:gd name="connsiteY0" fmla="*/ 68910 h 584775"/>
                <a:gd name="connsiteX1" fmla="*/ 68910 w 1436389"/>
                <a:gd name="connsiteY1" fmla="*/ 0 h 584775"/>
                <a:gd name="connsiteX2" fmla="*/ 718195 w 1436389"/>
                <a:gd name="connsiteY2" fmla="*/ 0 h 584775"/>
                <a:gd name="connsiteX3" fmla="*/ 1367479 w 1436389"/>
                <a:gd name="connsiteY3" fmla="*/ 0 h 584775"/>
                <a:gd name="connsiteX4" fmla="*/ 1436389 w 1436389"/>
                <a:gd name="connsiteY4" fmla="*/ 68910 h 584775"/>
                <a:gd name="connsiteX5" fmla="*/ 1436389 w 1436389"/>
                <a:gd name="connsiteY5" fmla="*/ 515865 h 584775"/>
                <a:gd name="connsiteX6" fmla="*/ 1367479 w 1436389"/>
                <a:gd name="connsiteY6" fmla="*/ 584775 h 584775"/>
                <a:gd name="connsiteX7" fmla="*/ 705209 w 1436389"/>
                <a:gd name="connsiteY7" fmla="*/ 584775 h 584775"/>
                <a:gd name="connsiteX8" fmla="*/ 68910 w 1436389"/>
                <a:gd name="connsiteY8" fmla="*/ 584775 h 584775"/>
                <a:gd name="connsiteX9" fmla="*/ 0 w 1436389"/>
                <a:gd name="connsiteY9" fmla="*/ 515865 h 584775"/>
                <a:gd name="connsiteX10" fmla="*/ 0 w 1436389"/>
                <a:gd name="connsiteY10" fmla="*/ 6891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6389" h="584775" fill="none" extrusionOk="0">
                  <a:moveTo>
                    <a:pt x="0" y="68910"/>
                  </a:moveTo>
                  <a:cubicBezTo>
                    <a:pt x="764" y="33399"/>
                    <a:pt x="30876" y="-7893"/>
                    <a:pt x="68910" y="0"/>
                  </a:cubicBezTo>
                  <a:cubicBezTo>
                    <a:pt x="285583" y="5571"/>
                    <a:pt x="462936" y="-6630"/>
                    <a:pt x="718195" y="0"/>
                  </a:cubicBezTo>
                  <a:cubicBezTo>
                    <a:pt x="973454" y="6630"/>
                    <a:pt x="1230061" y="-20876"/>
                    <a:pt x="1367479" y="0"/>
                  </a:cubicBezTo>
                  <a:cubicBezTo>
                    <a:pt x="1404672" y="8178"/>
                    <a:pt x="1434316" y="30497"/>
                    <a:pt x="1436389" y="68910"/>
                  </a:cubicBezTo>
                  <a:cubicBezTo>
                    <a:pt x="1424927" y="253500"/>
                    <a:pt x="1438493" y="300090"/>
                    <a:pt x="1436389" y="515865"/>
                  </a:cubicBezTo>
                  <a:cubicBezTo>
                    <a:pt x="1432009" y="558187"/>
                    <a:pt x="1411286" y="580275"/>
                    <a:pt x="1367479" y="584775"/>
                  </a:cubicBezTo>
                  <a:cubicBezTo>
                    <a:pt x="1226474" y="617088"/>
                    <a:pt x="847289" y="580950"/>
                    <a:pt x="705209" y="584775"/>
                  </a:cubicBezTo>
                  <a:cubicBezTo>
                    <a:pt x="563129" y="588601"/>
                    <a:pt x="341628" y="562718"/>
                    <a:pt x="68910" y="584775"/>
                  </a:cubicBezTo>
                  <a:cubicBezTo>
                    <a:pt x="37179" y="587037"/>
                    <a:pt x="4134" y="553438"/>
                    <a:pt x="0" y="515865"/>
                  </a:cubicBezTo>
                  <a:cubicBezTo>
                    <a:pt x="-11934" y="421332"/>
                    <a:pt x="-14918" y="184296"/>
                    <a:pt x="0" y="68910"/>
                  </a:cubicBezTo>
                  <a:close/>
                </a:path>
                <a:path w="1436389" h="584775" stroke="0" extrusionOk="0">
                  <a:moveTo>
                    <a:pt x="0" y="68910"/>
                  </a:moveTo>
                  <a:cubicBezTo>
                    <a:pt x="2752" y="23945"/>
                    <a:pt x="24959" y="633"/>
                    <a:pt x="68910" y="0"/>
                  </a:cubicBezTo>
                  <a:cubicBezTo>
                    <a:pt x="293330" y="-9000"/>
                    <a:pt x="495037" y="-24220"/>
                    <a:pt x="705209" y="0"/>
                  </a:cubicBezTo>
                  <a:cubicBezTo>
                    <a:pt x="915381" y="24220"/>
                    <a:pt x="1077918" y="22695"/>
                    <a:pt x="1367479" y="0"/>
                  </a:cubicBezTo>
                  <a:cubicBezTo>
                    <a:pt x="1410566" y="7415"/>
                    <a:pt x="1433440" y="35226"/>
                    <a:pt x="1436389" y="68910"/>
                  </a:cubicBezTo>
                  <a:cubicBezTo>
                    <a:pt x="1448976" y="271278"/>
                    <a:pt x="1444134" y="304180"/>
                    <a:pt x="1436389" y="515865"/>
                  </a:cubicBezTo>
                  <a:cubicBezTo>
                    <a:pt x="1436428" y="556557"/>
                    <a:pt x="1413585" y="582057"/>
                    <a:pt x="1367479" y="584775"/>
                  </a:cubicBezTo>
                  <a:cubicBezTo>
                    <a:pt x="1174278" y="563257"/>
                    <a:pt x="969666" y="591574"/>
                    <a:pt x="705209" y="584775"/>
                  </a:cubicBezTo>
                  <a:cubicBezTo>
                    <a:pt x="440752" y="577977"/>
                    <a:pt x="345634" y="559455"/>
                    <a:pt x="68910" y="584775"/>
                  </a:cubicBezTo>
                  <a:cubicBezTo>
                    <a:pt x="27757" y="592220"/>
                    <a:pt x="4432" y="553691"/>
                    <a:pt x="0" y="515865"/>
                  </a:cubicBezTo>
                  <a:cubicBezTo>
                    <a:pt x="18340" y="327221"/>
                    <a:pt x="7613" y="208601"/>
                    <a:pt x="0" y="68910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EA1A48C-CE09-4A68-A19D-0E1F675C02AF}"/>
                </a:ext>
              </a:extLst>
            </p:cNvPr>
            <p:cNvSpPr/>
            <p:nvPr/>
          </p:nvSpPr>
          <p:spPr>
            <a:xfrm>
              <a:off x="3049303" y="3551602"/>
              <a:ext cx="11300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雜篇</a:t>
              </a:r>
            </a:p>
          </p:txBody>
        </p:sp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71C54F96-2F59-4191-8B80-F95663239A71}"/>
                </a:ext>
              </a:extLst>
            </p:cNvPr>
            <p:cNvCxnSpPr/>
            <p:nvPr/>
          </p:nvCxnSpPr>
          <p:spPr>
            <a:xfrm>
              <a:off x="4421967" y="1790640"/>
              <a:ext cx="612000" cy="0"/>
            </a:xfrm>
            <a:prstGeom prst="line">
              <a:avLst/>
            </a:prstGeom>
            <a:ln w="28575">
              <a:solidFill>
                <a:srgbClr val="C399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FFBAD308-654B-4DC3-A236-9B9335E83755}"/>
                </a:ext>
              </a:extLst>
            </p:cNvPr>
            <p:cNvSpPr/>
            <p:nvPr/>
          </p:nvSpPr>
          <p:spPr>
            <a:xfrm>
              <a:off x="5123420" y="1498252"/>
              <a:ext cx="2717275" cy="616538"/>
            </a:xfrm>
            <a:custGeom>
              <a:avLst/>
              <a:gdLst>
                <a:gd name="connsiteX0" fmla="*/ 0 w 2717275"/>
                <a:gd name="connsiteY0" fmla="*/ 102758 h 616538"/>
                <a:gd name="connsiteX1" fmla="*/ 102758 w 2717275"/>
                <a:gd name="connsiteY1" fmla="*/ 0 h 616538"/>
                <a:gd name="connsiteX2" fmla="*/ 705580 w 2717275"/>
                <a:gd name="connsiteY2" fmla="*/ 0 h 616538"/>
                <a:gd name="connsiteX3" fmla="*/ 1383755 w 2717275"/>
                <a:gd name="connsiteY3" fmla="*/ 0 h 616538"/>
                <a:gd name="connsiteX4" fmla="*/ 2036812 w 2717275"/>
                <a:gd name="connsiteY4" fmla="*/ 0 h 616538"/>
                <a:gd name="connsiteX5" fmla="*/ 2614517 w 2717275"/>
                <a:gd name="connsiteY5" fmla="*/ 0 h 616538"/>
                <a:gd name="connsiteX6" fmla="*/ 2717275 w 2717275"/>
                <a:gd name="connsiteY6" fmla="*/ 102758 h 616538"/>
                <a:gd name="connsiteX7" fmla="*/ 2717275 w 2717275"/>
                <a:gd name="connsiteY7" fmla="*/ 513780 h 616538"/>
                <a:gd name="connsiteX8" fmla="*/ 2614517 w 2717275"/>
                <a:gd name="connsiteY8" fmla="*/ 616538 h 616538"/>
                <a:gd name="connsiteX9" fmla="*/ 1986577 w 2717275"/>
                <a:gd name="connsiteY9" fmla="*/ 616538 h 616538"/>
                <a:gd name="connsiteX10" fmla="*/ 1383755 w 2717275"/>
                <a:gd name="connsiteY10" fmla="*/ 616538 h 616538"/>
                <a:gd name="connsiteX11" fmla="*/ 831168 w 2717275"/>
                <a:gd name="connsiteY11" fmla="*/ 616538 h 616538"/>
                <a:gd name="connsiteX12" fmla="*/ 102758 w 2717275"/>
                <a:gd name="connsiteY12" fmla="*/ 616538 h 616538"/>
                <a:gd name="connsiteX13" fmla="*/ 0 w 2717275"/>
                <a:gd name="connsiteY13" fmla="*/ 513780 h 616538"/>
                <a:gd name="connsiteX14" fmla="*/ 0 w 2717275"/>
                <a:gd name="connsiteY14" fmla="*/ 102758 h 6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17275" h="616538" fill="none" extrusionOk="0">
                  <a:moveTo>
                    <a:pt x="0" y="102758"/>
                  </a:moveTo>
                  <a:cubicBezTo>
                    <a:pt x="-1064" y="56065"/>
                    <a:pt x="42715" y="-563"/>
                    <a:pt x="102758" y="0"/>
                  </a:cubicBezTo>
                  <a:cubicBezTo>
                    <a:pt x="358887" y="-18878"/>
                    <a:pt x="454298" y="10908"/>
                    <a:pt x="705580" y="0"/>
                  </a:cubicBezTo>
                  <a:cubicBezTo>
                    <a:pt x="956862" y="-10908"/>
                    <a:pt x="1178793" y="-12541"/>
                    <a:pt x="1383755" y="0"/>
                  </a:cubicBezTo>
                  <a:cubicBezTo>
                    <a:pt x="1588718" y="12541"/>
                    <a:pt x="1788275" y="-6070"/>
                    <a:pt x="2036812" y="0"/>
                  </a:cubicBezTo>
                  <a:cubicBezTo>
                    <a:pt x="2285349" y="6070"/>
                    <a:pt x="2391443" y="11974"/>
                    <a:pt x="2614517" y="0"/>
                  </a:cubicBezTo>
                  <a:cubicBezTo>
                    <a:pt x="2673501" y="6761"/>
                    <a:pt x="2712918" y="40918"/>
                    <a:pt x="2717275" y="102758"/>
                  </a:cubicBezTo>
                  <a:cubicBezTo>
                    <a:pt x="2724659" y="213760"/>
                    <a:pt x="2699782" y="430199"/>
                    <a:pt x="2717275" y="513780"/>
                  </a:cubicBezTo>
                  <a:cubicBezTo>
                    <a:pt x="2713962" y="580305"/>
                    <a:pt x="2670882" y="618608"/>
                    <a:pt x="2614517" y="616538"/>
                  </a:cubicBezTo>
                  <a:cubicBezTo>
                    <a:pt x="2390655" y="646113"/>
                    <a:pt x="2207600" y="616622"/>
                    <a:pt x="1986577" y="616538"/>
                  </a:cubicBezTo>
                  <a:cubicBezTo>
                    <a:pt x="1765554" y="616454"/>
                    <a:pt x="1666050" y="625843"/>
                    <a:pt x="1383755" y="616538"/>
                  </a:cubicBezTo>
                  <a:cubicBezTo>
                    <a:pt x="1101460" y="607233"/>
                    <a:pt x="1000274" y="598796"/>
                    <a:pt x="831168" y="616538"/>
                  </a:cubicBezTo>
                  <a:cubicBezTo>
                    <a:pt x="662062" y="634280"/>
                    <a:pt x="331824" y="651659"/>
                    <a:pt x="102758" y="616538"/>
                  </a:cubicBezTo>
                  <a:cubicBezTo>
                    <a:pt x="44211" y="612990"/>
                    <a:pt x="-9165" y="574454"/>
                    <a:pt x="0" y="513780"/>
                  </a:cubicBezTo>
                  <a:cubicBezTo>
                    <a:pt x="-7628" y="335115"/>
                    <a:pt x="-9391" y="269959"/>
                    <a:pt x="0" y="102758"/>
                  </a:cubicBezTo>
                  <a:close/>
                </a:path>
                <a:path w="2717275" h="616538" stroke="0" extrusionOk="0">
                  <a:moveTo>
                    <a:pt x="0" y="102758"/>
                  </a:moveTo>
                  <a:cubicBezTo>
                    <a:pt x="2684" y="39269"/>
                    <a:pt x="35547" y="1124"/>
                    <a:pt x="102758" y="0"/>
                  </a:cubicBezTo>
                  <a:cubicBezTo>
                    <a:pt x="274647" y="21833"/>
                    <a:pt x="494044" y="-20269"/>
                    <a:pt x="705580" y="0"/>
                  </a:cubicBezTo>
                  <a:cubicBezTo>
                    <a:pt x="917116" y="20269"/>
                    <a:pt x="1162186" y="26941"/>
                    <a:pt x="1383755" y="0"/>
                  </a:cubicBezTo>
                  <a:cubicBezTo>
                    <a:pt x="1605324" y="-26941"/>
                    <a:pt x="1721075" y="8348"/>
                    <a:pt x="2011695" y="0"/>
                  </a:cubicBezTo>
                  <a:cubicBezTo>
                    <a:pt x="2302315" y="-8348"/>
                    <a:pt x="2331470" y="-27736"/>
                    <a:pt x="2614517" y="0"/>
                  </a:cubicBezTo>
                  <a:cubicBezTo>
                    <a:pt x="2673686" y="9501"/>
                    <a:pt x="2716817" y="44073"/>
                    <a:pt x="2717275" y="102758"/>
                  </a:cubicBezTo>
                  <a:cubicBezTo>
                    <a:pt x="2701705" y="267776"/>
                    <a:pt x="2726996" y="415938"/>
                    <a:pt x="2717275" y="513780"/>
                  </a:cubicBezTo>
                  <a:cubicBezTo>
                    <a:pt x="2724273" y="574222"/>
                    <a:pt x="2670528" y="609496"/>
                    <a:pt x="2614517" y="616538"/>
                  </a:cubicBezTo>
                  <a:cubicBezTo>
                    <a:pt x="2347775" y="638581"/>
                    <a:pt x="2192284" y="610481"/>
                    <a:pt x="2061930" y="616538"/>
                  </a:cubicBezTo>
                  <a:cubicBezTo>
                    <a:pt x="1931576" y="622595"/>
                    <a:pt x="1622397" y="611483"/>
                    <a:pt x="1383755" y="616538"/>
                  </a:cubicBezTo>
                  <a:cubicBezTo>
                    <a:pt x="1145113" y="621593"/>
                    <a:pt x="964738" y="627590"/>
                    <a:pt x="705580" y="616538"/>
                  </a:cubicBezTo>
                  <a:cubicBezTo>
                    <a:pt x="446423" y="605486"/>
                    <a:pt x="310083" y="605363"/>
                    <a:pt x="102758" y="616538"/>
                  </a:cubicBezTo>
                  <a:cubicBezTo>
                    <a:pt x="46497" y="619306"/>
                    <a:pt x="-2648" y="560888"/>
                    <a:pt x="0" y="513780"/>
                  </a:cubicBezTo>
                  <a:cubicBezTo>
                    <a:pt x="-16620" y="392807"/>
                    <a:pt x="-10307" y="282410"/>
                    <a:pt x="0" y="102758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474CE036-3221-422F-A842-793F4DBEC7AB}"/>
                </a:ext>
              </a:extLst>
            </p:cNvPr>
            <p:cNvSpPr/>
            <p:nvPr/>
          </p:nvSpPr>
          <p:spPr>
            <a:xfrm>
              <a:off x="5243652" y="1550105"/>
              <a:ext cx="24768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莊子自著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8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 smtClean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</a:t>
            </a:r>
            <a:r>
              <a:rPr lang="en-US" altLang="zh-TW" sz="3200" b="1" spc="400" dirty="0" smtClean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400" dirty="0" smtClean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內容與特色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B32DB3F-48B7-4202-8CF8-7A8FCD9B76A5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DD92707-74A5-40DD-9D3E-D9B7C375172A}"/>
              </a:ext>
            </a:extLst>
          </p:cNvPr>
          <p:cNvSpPr/>
          <p:nvPr/>
        </p:nvSpPr>
        <p:spPr>
          <a:xfrm>
            <a:off x="318788" y="1113582"/>
            <a:ext cx="76277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現存三十三篇，共七萬餘言。</a:t>
            </a:r>
          </a:p>
          <a:p>
            <a:pPr marL="288000" indent="-288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知名篇章：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逍遙遊 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齊物論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養生主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秋水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</a:p>
          <a:p>
            <a:pPr marL="288000" indent="-288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主要內容：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860C16B-B1A3-423A-B584-D53B5F9C7CC5}"/>
              </a:ext>
            </a:extLst>
          </p:cNvPr>
          <p:cNvGrpSpPr/>
          <p:nvPr/>
        </p:nvGrpSpPr>
        <p:grpSpPr>
          <a:xfrm>
            <a:off x="662900" y="3554186"/>
            <a:ext cx="1742565" cy="1197606"/>
            <a:chOff x="662900" y="3554186"/>
            <a:chExt cx="1742565" cy="1197606"/>
          </a:xfrm>
        </p:grpSpPr>
        <p:sp>
          <p:nvSpPr>
            <p:cNvPr id="47" name="矩形: 圓角 46">
              <a:extLst>
                <a:ext uri="{FF2B5EF4-FFF2-40B4-BE49-F238E27FC236}">
                  <a16:creationId xmlns:a16="http://schemas.microsoft.com/office/drawing/2014/main" id="{585ABF9E-4DA4-4788-A41D-F9CDD68E6E8A}"/>
                </a:ext>
              </a:extLst>
            </p:cNvPr>
            <p:cNvSpPr/>
            <p:nvPr/>
          </p:nvSpPr>
          <p:spPr>
            <a:xfrm>
              <a:off x="673535" y="3554186"/>
              <a:ext cx="1721294" cy="1197606"/>
            </a:xfrm>
            <a:custGeom>
              <a:avLst/>
              <a:gdLst>
                <a:gd name="connsiteX0" fmla="*/ 0 w 1721294"/>
                <a:gd name="connsiteY0" fmla="*/ 141126 h 1197606"/>
                <a:gd name="connsiteX1" fmla="*/ 141126 w 1721294"/>
                <a:gd name="connsiteY1" fmla="*/ 0 h 1197606"/>
                <a:gd name="connsiteX2" fmla="*/ 606416 w 1721294"/>
                <a:gd name="connsiteY2" fmla="*/ 0 h 1197606"/>
                <a:gd name="connsiteX3" fmla="*/ 1114878 w 1721294"/>
                <a:gd name="connsiteY3" fmla="*/ 0 h 1197606"/>
                <a:gd name="connsiteX4" fmla="*/ 1580168 w 1721294"/>
                <a:gd name="connsiteY4" fmla="*/ 0 h 1197606"/>
                <a:gd name="connsiteX5" fmla="*/ 1721294 w 1721294"/>
                <a:gd name="connsiteY5" fmla="*/ 141126 h 1197606"/>
                <a:gd name="connsiteX6" fmla="*/ 1721294 w 1721294"/>
                <a:gd name="connsiteY6" fmla="*/ 598803 h 1197606"/>
                <a:gd name="connsiteX7" fmla="*/ 1721294 w 1721294"/>
                <a:gd name="connsiteY7" fmla="*/ 1056480 h 1197606"/>
                <a:gd name="connsiteX8" fmla="*/ 1580168 w 1721294"/>
                <a:gd name="connsiteY8" fmla="*/ 1197606 h 1197606"/>
                <a:gd name="connsiteX9" fmla="*/ 1100487 w 1721294"/>
                <a:gd name="connsiteY9" fmla="*/ 1197606 h 1197606"/>
                <a:gd name="connsiteX10" fmla="*/ 635197 w 1721294"/>
                <a:gd name="connsiteY10" fmla="*/ 1197606 h 1197606"/>
                <a:gd name="connsiteX11" fmla="*/ 141126 w 1721294"/>
                <a:gd name="connsiteY11" fmla="*/ 1197606 h 1197606"/>
                <a:gd name="connsiteX12" fmla="*/ 0 w 1721294"/>
                <a:gd name="connsiteY12" fmla="*/ 1056480 h 1197606"/>
                <a:gd name="connsiteX13" fmla="*/ 0 w 1721294"/>
                <a:gd name="connsiteY13" fmla="*/ 589649 h 1197606"/>
                <a:gd name="connsiteX14" fmla="*/ 0 w 1721294"/>
                <a:gd name="connsiteY14" fmla="*/ 141126 h 119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1294" h="1197606" fill="none" extrusionOk="0">
                  <a:moveTo>
                    <a:pt x="0" y="141126"/>
                  </a:moveTo>
                  <a:cubicBezTo>
                    <a:pt x="-1670" y="78975"/>
                    <a:pt x="59017" y="-713"/>
                    <a:pt x="141126" y="0"/>
                  </a:cubicBezTo>
                  <a:cubicBezTo>
                    <a:pt x="341691" y="19169"/>
                    <a:pt x="493807" y="8794"/>
                    <a:pt x="606416" y="0"/>
                  </a:cubicBezTo>
                  <a:cubicBezTo>
                    <a:pt x="719025" y="-8794"/>
                    <a:pt x="995700" y="-7913"/>
                    <a:pt x="1114878" y="0"/>
                  </a:cubicBezTo>
                  <a:cubicBezTo>
                    <a:pt x="1234056" y="7913"/>
                    <a:pt x="1459955" y="-1831"/>
                    <a:pt x="1580168" y="0"/>
                  </a:cubicBezTo>
                  <a:cubicBezTo>
                    <a:pt x="1645699" y="804"/>
                    <a:pt x="1733349" y="72064"/>
                    <a:pt x="1721294" y="141126"/>
                  </a:cubicBezTo>
                  <a:cubicBezTo>
                    <a:pt x="1729158" y="357015"/>
                    <a:pt x="1701619" y="504202"/>
                    <a:pt x="1721294" y="598803"/>
                  </a:cubicBezTo>
                  <a:cubicBezTo>
                    <a:pt x="1740969" y="693404"/>
                    <a:pt x="1708853" y="839717"/>
                    <a:pt x="1721294" y="1056480"/>
                  </a:cubicBezTo>
                  <a:cubicBezTo>
                    <a:pt x="1718327" y="1143174"/>
                    <a:pt x="1655357" y="1212331"/>
                    <a:pt x="1580168" y="1197606"/>
                  </a:cubicBezTo>
                  <a:cubicBezTo>
                    <a:pt x="1442748" y="1213160"/>
                    <a:pt x="1211857" y="1197173"/>
                    <a:pt x="1100487" y="1197606"/>
                  </a:cubicBezTo>
                  <a:cubicBezTo>
                    <a:pt x="989117" y="1198039"/>
                    <a:pt x="839830" y="1188481"/>
                    <a:pt x="635197" y="1197606"/>
                  </a:cubicBezTo>
                  <a:cubicBezTo>
                    <a:pt x="430564" y="1206732"/>
                    <a:pt x="324431" y="1220987"/>
                    <a:pt x="141126" y="1197606"/>
                  </a:cubicBezTo>
                  <a:cubicBezTo>
                    <a:pt x="67246" y="1205599"/>
                    <a:pt x="1982" y="1135924"/>
                    <a:pt x="0" y="1056480"/>
                  </a:cubicBezTo>
                  <a:cubicBezTo>
                    <a:pt x="-14165" y="920539"/>
                    <a:pt x="-21177" y="770953"/>
                    <a:pt x="0" y="589649"/>
                  </a:cubicBezTo>
                  <a:cubicBezTo>
                    <a:pt x="21177" y="408345"/>
                    <a:pt x="13863" y="292926"/>
                    <a:pt x="0" y="141126"/>
                  </a:cubicBezTo>
                  <a:close/>
                </a:path>
                <a:path w="1721294" h="1197606" stroke="0" extrusionOk="0">
                  <a:moveTo>
                    <a:pt x="0" y="141126"/>
                  </a:moveTo>
                  <a:cubicBezTo>
                    <a:pt x="879" y="60978"/>
                    <a:pt x="53788" y="1010"/>
                    <a:pt x="141126" y="0"/>
                  </a:cubicBezTo>
                  <a:cubicBezTo>
                    <a:pt x="238283" y="2792"/>
                    <a:pt x="433630" y="6135"/>
                    <a:pt x="606416" y="0"/>
                  </a:cubicBezTo>
                  <a:cubicBezTo>
                    <a:pt x="779202" y="-6135"/>
                    <a:pt x="1004080" y="25323"/>
                    <a:pt x="1114878" y="0"/>
                  </a:cubicBezTo>
                  <a:cubicBezTo>
                    <a:pt x="1225676" y="-25323"/>
                    <a:pt x="1357545" y="23252"/>
                    <a:pt x="1580168" y="0"/>
                  </a:cubicBezTo>
                  <a:cubicBezTo>
                    <a:pt x="1652839" y="7428"/>
                    <a:pt x="1708329" y="60207"/>
                    <a:pt x="1721294" y="141126"/>
                  </a:cubicBezTo>
                  <a:cubicBezTo>
                    <a:pt x="1740199" y="357654"/>
                    <a:pt x="1723836" y="472163"/>
                    <a:pt x="1721294" y="598803"/>
                  </a:cubicBezTo>
                  <a:cubicBezTo>
                    <a:pt x="1718752" y="725443"/>
                    <a:pt x="1728193" y="950049"/>
                    <a:pt x="1721294" y="1056480"/>
                  </a:cubicBezTo>
                  <a:cubicBezTo>
                    <a:pt x="1731192" y="1139642"/>
                    <a:pt x="1657801" y="1194673"/>
                    <a:pt x="1580168" y="1197606"/>
                  </a:cubicBezTo>
                  <a:cubicBezTo>
                    <a:pt x="1447538" y="1184711"/>
                    <a:pt x="1337777" y="1193783"/>
                    <a:pt x="1143659" y="1197606"/>
                  </a:cubicBezTo>
                  <a:cubicBezTo>
                    <a:pt x="949541" y="1201429"/>
                    <a:pt x="759277" y="1214320"/>
                    <a:pt x="635197" y="1197606"/>
                  </a:cubicBezTo>
                  <a:cubicBezTo>
                    <a:pt x="511117" y="1180892"/>
                    <a:pt x="372041" y="1172997"/>
                    <a:pt x="141126" y="1197606"/>
                  </a:cubicBezTo>
                  <a:cubicBezTo>
                    <a:pt x="65193" y="1204308"/>
                    <a:pt x="22" y="1126984"/>
                    <a:pt x="0" y="1056480"/>
                  </a:cubicBezTo>
                  <a:cubicBezTo>
                    <a:pt x="-17736" y="837224"/>
                    <a:pt x="10252" y="695085"/>
                    <a:pt x="0" y="598803"/>
                  </a:cubicBezTo>
                  <a:cubicBezTo>
                    <a:pt x="-10252" y="502521"/>
                    <a:pt x="-21457" y="362303"/>
                    <a:pt x="0" y="141126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BF5AEEE7-BCFE-4E5D-B219-35A9818972F4}"/>
                </a:ext>
              </a:extLst>
            </p:cNvPr>
            <p:cNvSpPr/>
            <p:nvPr/>
          </p:nvSpPr>
          <p:spPr>
            <a:xfrm>
              <a:off x="662900" y="3675935"/>
              <a:ext cx="17425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擺脫</a:t>
              </a:r>
              <a:r>
                <a:rPr lang="en-US" altLang="zh-TW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現實束縛</a:t>
              </a:r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F554C4B6-0BCC-4181-9727-C6B409EA0D1B}"/>
              </a:ext>
            </a:extLst>
          </p:cNvPr>
          <p:cNvGrpSpPr/>
          <p:nvPr/>
        </p:nvGrpSpPr>
        <p:grpSpPr>
          <a:xfrm>
            <a:off x="3159231" y="3547924"/>
            <a:ext cx="2291010" cy="1197606"/>
            <a:chOff x="662900" y="3554186"/>
            <a:chExt cx="1742565" cy="1197606"/>
          </a:xfrm>
        </p:grpSpPr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4DCE0D4B-85AC-47E5-A4A9-CC38449CD847}"/>
                </a:ext>
              </a:extLst>
            </p:cNvPr>
            <p:cNvSpPr/>
            <p:nvPr/>
          </p:nvSpPr>
          <p:spPr>
            <a:xfrm>
              <a:off x="673535" y="3554186"/>
              <a:ext cx="1721294" cy="1197606"/>
            </a:xfrm>
            <a:custGeom>
              <a:avLst/>
              <a:gdLst>
                <a:gd name="connsiteX0" fmla="*/ 0 w 1721294"/>
                <a:gd name="connsiteY0" fmla="*/ 141126 h 1197606"/>
                <a:gd name="connsiteX1" fmla="*/ 141126 w 1721294"/>
                <a:gd name="connsiteY1" fmla="*/ 0 h 1197606"/>
                <a:gd name="connsiteX2" fmla="*/ 606416 w 1721294"/>
                <a:gd name="connsiteY2" fmla="*/ 0 h 1197606"/>
                <a:gd name="connsiteX3" fmla="*/ 1114878 w 1721294"/>
                <a:gd name="connsiteY3" fmla="*/ 0 h 1197606"/>
                <a:gd name="connsiteX4" fmla="*/ 1580168 w 1721294"/>
                <a:gd name="connsiteY4" fmla="*/ 0 h 1197606"/>
                <a:gd name="connsiteX5" fmla="*/ 1721294 w 1721294"/>
                <a:gd name="connsiteY5" fmla="*/ 141126 h 1197606"/>
                <a:gd name="connsiteX6" fmla="*/ 1721294 w 1721294"/>
                <a:gd name="connsiteY6" fmla="*/ 598803 h 1197606"/>
                <a:gd name="connsiteX7" fmla="*/ 1721294 w 1721294"/>
                <a:gd name="connsiteY7" fmla="*/ 1056480 h 1197606"/>
                <a:gd name="connsiteX8" fmla="*/ 1580168 w 1721294"/>
                <a:gd name="connsiteY8" fmla="*/ 1197606 h 1197606"/>
                <a:gd name="connsiteX9" fmla="*/ 1100487 w 1721294"/>
                <a:gd name="connsiteY9" fmla="*/ 1197606 h 1197606"/>
                <a:gd name="connsiteX10" fmla="*/ 635197 w 1721294"/>
                <a:gd name="connsiteY10" fmla="*/ 1197606 h 1197606"/>
                <a:gd name="connsiteX11" fmla="*/ 141126 w 1721294"/>
                <a:gd name="connsiteY11" fmla="*/ 1197606 h 1197606"/>
                <a:gd name="connsiteX12" fmla="*/ 0 w 1721294"/>
                <a:gd name="connsiteY12" fmla="*/ 1056480 h 1197606"/>
                <a:gd name="connsiteX13" fmla="*/ 0 w 1721294"/>
                <a:gd name="connsiteY13" fmla="*/ 589649 h 1197606"/>
                <a:gd name="connsiteX14" fmla="*/ 0 w 1721294"/>
                <a:gd name="connsiteY14" fmla="*/ 141126 h 119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1294" h="1197606" fill="none" extrusionOk="0">
                  <a:moveTo>
                    <a:pt x="0" y="141126"/>
                  </a:moveTo>
                  <a:cubicBezTo>
                    <a:pt x="-1670" y="78975"/>
                    <a:pt x="59017" y="-713"/>
                    <a:pt x="141126" y="0"/>
                  </a:cubicBezTo>
                  <a:cubicBezTo>
                    <a:pt x="341691" y="19169"/>
                    <a:pt x="493807" y="8794"/>
                    <a:pt x="606416" y="0"/>
                  </a:cubicBezTo>
                  <a:cubicBezTo>
                    <a:pt x="719025" y="-8794"/>
                    <a:pt x="995700" y="-7913"/>
                    <a:pt x="1114878" y="0"/>
                  </a:cubicBezTo>
                  <a:cubicBezTo>
                    <a:pt x="1234056" y="7913"/>
                    <a:pt x="1459955" y="-1831"/>
                    <a:pt x="1580168" y="0"/>
                  </a:cubicBezTo>
                  <a:cubicBezTo>
                    <a:pt x="1645699" y="804"/>
                    <a:pt x="1733349" y="72064"/>
                    <a:pt x="1721294" y="141126"/>
                  </a:cubicBezTo>
                  <a:cubicBezTo>
                    <a:pt x="1729158" y="357015"/>
                    <a:pt x="1701619" y="504202"/>
                    <a:pt x="1721294" y="598803"/>
                  </a:cubicBezTo>
                  <a:cubicBezTo>
                    <a:pt x="1740969" y="693404"/>
                    <a:pt x="1708853" y="839717"/>
                    <a:pt x="1721294" y="1056480"/>
                  </a:cubicBezTo>
                  <a:cubicBezTo>
                    <a:pt x="1718327" y="1143174"/>
                    <a:pt x="1655357" y="1212331"/>
                    <a:pt x="1580168" y="1197606"/>
                  </a:cubicBezTo>
                  <a:cubicBezTo>
                    <a:pt x="1442748" y="1213160"/>
                    <a:pt x="1211857" y="1197173"/>
                    <a:pt x="1100487" y="1197606"/>
                  </a:cubicBezTo>
                  <a:cubicBezTo>
                    <a:pt x="989117" y="1198039"/>
                    <a:pt x="839830" y="1188481"/>
                    <a:pt x="635197" y="1197606"/>
                  </a:cubicBezTo>
                  <a:cubicBezTo>
                    <a:pt x="430564" y="1206732"/>
                    <a:pt x="324431" y="1220987"/>
                    <a:pt x="141126" y="1197606"/>
                  </a:cubicBezTo>
                  <a:cubicBezTo>
                    <a:pt x="67246" y="1205599"/>
                    <a:pt x="1982" y="1135924"/>
                    <a:pt x="0" y="1056480"/>
                  </a:cubicBezTo>
                  <a:cubicBezTo>
                    <a:pt x="-14165" y="920539"/>
                    <a:pt x="-21177" y="770953"/>
                    <a:pt x="0" y="589649"/>
                  </a:cubicBezTo>
                  <a:cubicBezTo>
                    <a:pt x="21177" y="408345"/>
                    <a:pt x="13863" y="292926"/>
                    <a:pt x="0" y="141126"/>
                  </a:cubicBezTo>
                  <a:close/>
                </a:path>
                <a:path w="1721294" h="1197606" stroke="0" extrusionOk="0">
                  <a:moveTo>
                    <a:pt x="0" y="141126"/>
                  </a:moveTo>
                  <a:cubicBezTo>
                    <a:pt x="879" y="60978"/>
                    <a:pt x="53788" y="1010"/>
                    <a:pt x="141126" y="0"/>
                  </a:cubicBezTo>
                  <a:cubicBezTo>
                    <a:pt x="238283" y="2792"/>
                    <a:pt x="433630" y="6135"/>
                    <a:pt x="606416" y="0"/>
                  </a:cubicBezTo>
                  <a:cubicBezTo>
                    <a:pt x="779202" y="-6135"/>
                    <a:pt x="1004080" y="25323"/>
                    <a:pt x="1114878" y="0"/>
                  </a:cubicBezTo>
                  <a:cubicBezTo>
                    <a:pt x="1225676" y="-25323"/>
                    <a:pt x="1357545" y="23252"/>
                    <a:pt x="1580168" y="0"/>
                  </a:cubicBezTo>
                  <a:cubicBezTo>
                    <a:pt x="1652839" y="7428"/>
                    <a:pt x="1708329" y="60207"/>
                    <a:pt x="1721294" y="141126"/>
                  </a:cubicBezTo>
                  <a:cubicBezTo>
                    <a:pt x="1740199" y="357654"/>
                    <a:pt x="1723836" y="472163"/>
                    <a:pt x="1721294" y="598803"/>
                  </a:cubicBezTo>
                  <a:cubicBezTo>
                    <a:pt x="1718752" y="725443"/>
                    <a:pt x="1728193" y="950049"/>
                    <a:pt x="1721294" y="1056480"/>
                  </a:cubicBezTo>
                  <a:cubicBezTo>
                    <a:pt x="1731192" y="1139642"/>
                    <a:pt x="1657801" y="1194673"/>
                    <a:pt x="1580168" y="1197606"/>
                  </a:cubicBezTo>
                  <a:cubicBezTo>
                    <a:pt x="1447538" y="1184711"/>
                    <a:pt x="1337777" y="1193783"/>
                    <a:pt x="1143659" y="1197606"/>
                  </a:cubicBezTo>
                  <a:cubicBezTo>
                    <a:pt x="949541" y="1201429"/>
                    <a:pt x="759277" y="1214320"/>
                    <a:pt x="635197" y="1197606"/>
                  </a:cubicBezTo>
                  <a:cubicBezTo>
                    <a:pt x="511117" y="1180892"/>
                    <a:pt x="372041" y="1172997"/>
                    <a:pt x="141126" y="1197606"/>
                  </a:cubicBezTo>
                  <a:cubicBezTo>
                    <a:pt x="65193" y="1204308"/>
                    <a:pt x="22" y="1126984"/>
                    <a:pt x="0" y="1056480"/>
                  </a:cubicBezTo>
                  <a:cubicBezTo>
                    <a:pt x="-17736" y="837224"/>
                    <a:pt x="10252" y="695085"/>
                    <a:pt x="0" y="598803"/>
                  </a:cubicBezTo>
                  <a:cubicBezTo>
                    <a:pt x="-10252" y="502521"/>
                    <a:pt x="-21457" y="362303"/>
                    <a:pt x="0" y="141126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5BA4B0F8-F695-416A-8C74-987DE5422B6E}"/>
                </a:ext>
              </a:extLst>
            </p:cNvPr>
            <p:cNvSpPr/>
            <p:nvPr/>
          </p:nvSpPr>
          <p:spPr>
            <a:xfrm>
              <a:off x="662900" y="3675935"/>
              <a:ext cx="17425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精神上的</a:t>
              </a:r>
              <a:r>
                <a:rPr lang="en-US" altLang="zh-TW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超越與自由</a:t>
              </a:r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3BB78323-0FC1-4D71-94BE-15F9323D1898}"/>
              </a:ext>
            </a:extLst>
          </p:cNvPr>
          <p:cNvGrpSpPr/>
          <p:nvPr/>
        </p:nvGrpSpPr>
        <p:grpSpPr>
          <a:xfrm>
            <a:off x="6204006" y="3547924"/>
            <a:ext cx="1742565" cy="1197606"/>
            <a:chOff x="662900" y="3554186"/>
            <a:chExt cx="1742565" cy="1197606"/>
          </a:xfrm>
        </p:grpSpPr>
        <p:sp>
          <p:nvSpPr>
            <p:cNvPr id="65" name="矩形: 圓角 64">
              <a:extLst>
                <a:ext uri="{FF2B5EF4-FFF2-40B4-BE49-F238E27FC236}">
                  <a16:creationId xmlns:a16="http://schemas.microsoft.com/office/drawing/2014/main" id="{A399E9A7-BA4C-412F-AB7B-7C9D70DE638C}"/>
                </a:ext>
              </a:extLst>
            </p:cNvPr>
            <p:cNvSpPr/>
            <p:nvPr/>
          </p:nvSpPr>
          <p:spPr>
            <a:xfrm>
              <a:off x="673535" y="3554186"/>
              <a:ext cx="1721294" cy="1197606"/>
            </a:xfrm>
            <a:custGeom>
              <a:avLst/>
              <a:gdLst>
                <a:gd name="connsiteX0" fmla="*/ 0 w 1721294"/>
                <a:gd name="connsiteY0" fmla="*/ 141126 h 1197606"/>
                <a:gd name="connsiteX1" fmla="*/ 141126 w 1721294"/>
                <a:gd name="connsiteY1" fmla="*/ 0 h 1197606"/>
                <a:gd name="connsiteX2" fmla="*/ 606416 w 1721294"/>
                <a:gd name="connsiteY2" fmla="*/ 0 h 1197606"/>
                <a:gd name="connsiteX3" fmla="*/ 1114878 w 1721294"/>
                <a:gd name="connsiteY3" fmla="*/ 0 h 1197606"/>
                <a:gd name="connsiteX4" fmla="*/ 1580168 w 1721294"/>
                <a:gd name="connsiteY4" fmla="*/ 0 h 1197606"/>
                <a:gd name="connsiteX5" fmla="*/ 1721294 w 1721294"/>
                <a:gd name="connsiteY5" fmla="*/ 141126 h 1197606"/>
                <a:gd name="connsiteX6" fmla="*/ 1721294 w 1721294"/>
                <a:gd name="connsiteY6" fmla="*/ 598803 h 1197606"/>
                <a:gd name="connsiteX7" fmla="*/ 1721294 w 1721294"/>
                <a:gd name="connsiteY7" fmla="*/ 1056480 h 1197606"/>
                <a:gd name="connsiteX8" fmla="*/ 1580168 w 1721294"/>
                <a:gd name="connsiteY8" fmla="*/ 1197606 h 1197606"/>
                <a:gd name="connsiteX9" fmla="*/ 1100487 w 1721294"/>
                <a:gd name="connsiteY9" fmla="*/ 1197606 h 1197606"/>
                <a:gd name="connsiteX10" fmla="*/ 635197 w 1721294"/>
                <a:gd name="connsiteY10" fmla="*/ 1197606 h 1197606"/>
                <a:gd name="connsiteX11" fmla="*/ 141126 w 1721294"/>
                <a:gd name="connsiteY11" fmla="*/ 1197606 h 1197606"/>
                <a:gd name="connsiteX12" fmla="*/ 0 w 1721294"/>
                <a:gd name="connsiteY12" fmla="*/ 1056480 h 1197606"/>
                <a:gd name="connsiteX13" fmla="*/ 0 w 1721294"/>
                <a:gd name="connsiteY13" fmla="*/ 589649 h 1197606"/>
                <a:gd name="connsiteX14" fmla="*/ 0 w 1721294"/>
                <a:gd name="connsiteY14" fmla="*/ 141126 h 119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1294" h="1197606" fill="none" extrusionOk="0">
                  <a:moveTo>
                    <a:pt x="0" y="141126"/>
                  </a:moveTo>
                  <a:cubicBezTo>
                    <a:pt x="-1670" y="78975"/>
                    <a:pt x="59017" y="-713"/>
                    <a:pt x="141126" y="0"/>
                  </a:cubicBezTo>
                  <a:cubicBezTo>
                    <a:pt x="341691" y="19169"/>
                    <a:pt x="493807" y="8794"/>
                    <a:pt x="606416" y="0"/>
                  </a:cubicBezTo>
                  <a:cubicBezTo>
                    <a:pt x="719025" y="-8794"/>
                    <a:pt x="995700" y="-7913"/>
                    <a:pt x="1114878" y="0"/>
                  </a:cubicBezTo>
                  <a:cubicBezTo>
                    <a:pt x="1234056" y="7913"/>
                    <a:pt x="1459955" y="-1831"/>
                    <a:pt x="1580168" y="0"/>
                  </a:cubicBezTo>
                  <a:cubicBezTo>
                    <a:pt x="1645699" y="804"/>
                    <a:pt x="1733349" y="72064"/>
                    <a:pt x="1721294" y="141126"/>
                  </a:cubicBezTo>
                  <a:cubicBezTo>
                    <a:pt x="1729158" y="357015"/>
                    <a:pt x="1701619" y="504202"/>
                    <a:pt x="1721294" y="598803"/>
                  </a:cubicBezTo>
                  <a:cubicBezTo>
                    <a:pt x="1740969" y="693404"/>
                    <a:pt x="1708853" y="839717"/>
                    <a:pt x="1721294" y="1056480"/>
                  </a:cubicBezTo>
                  <a:cubicBezTo>
                    <a:pt x="1718327" y="1143174"/>
                    <a:pt x="1655357" y="1212331"/>
                    <a:pt x="1580168" y="1197606"/>
                  </a:cubicBezTo>
                  <a:cubicBezTo>
                    <a:pt x="1442748" y="1213160"/>
                    <a:pt x="1211857" y="1197173"/>
                    <a:pt x="1100487" y="1197606"/>
                  </a:cubicBezTo>
                  <a:cubicBezTo>
                    <a:pt x="989117" y="1198039"/>
                    <a:pt x="839830" y="1188481"/>
                    <a:pt x="635197" y="1197606"/>
                  </a:cubicBezTo>
                  <a:cubicBezTo>
                    <a:pt x="430564" y="1206732"/>
                    <a:pt x="324431" y="1220987"/>
                    <a:pt x="141126" y="1197606"/>
                  </a:cubicBezTo>
                  <a:cubicBezTo>
                    <a:pt x="67246" y="1205599"/>
                    <a:pt x="1982" y="1135924"/>
                    <a:pt x="0" y="1056480"/>
                  </a:cubicBezTo>
                  <a:cubicBezTo>
                    <a:pt x="-14165" y="920539"/>
                    <a:pt x="-21177" y="770953"/>
                    <a:pt x="0" y="589649"/>
                  </a:cubicBezTo>
                  <a:cubicBezTo>
                    <a:pt x="21177" y="408345"/>
                    <a:pt x="13863" y="292926"/>
                    <a:pt x="0" y="141126"/>
                  </a:cubicBezTo>
                  <a:close/>
                </a:path>
                <a:path w="1721294" h="1197606" stroke="0" extrusionOk="0">
                  <a:moveTo>
                    <a:pt x="0" y="141126"/>
                  </a:moveTo>
                  <a:cubicBezTo>
                    <a:pt x="879" y="60978"/>
                    <a:pt x="53788" y="1010"/>
                    <a:pt x="141126" y="0"/>
                  </a:cubicBezTo>
                  <a:cubicBezTo>
                    <a:pt x="238283" y="2792"/>
                    <a:pt x="433630" y="6135"/>
                    <a:pt x="606416" y="0"/>
                  </a:cubicBezTo>
                  <a:cubicBezTo>
                    <a:pt x="779202" y="-6135"/>
                    <a:pt x="1004080" y="25323"/>
                    <a:pt x="1114878" y="0"/>
                  </a:cubicBezTo>
                  <a:cubicBezTo>
                    <a:pt x="1225676" y="-25323"/>
                    <a:pt x="1357545" y="23252"/>
                    <a:pt x="1580168" y="0"/>
                  </a:cubicBezTo>
                  <a:cubicBezTo>
                    <a:pt x="1652839" y="7428"/>
                    <a:pt x="1708329" y="60207"/>
                    <a:pt x="1721294" y="141126"/>
                  </a:cubicBezTo>
                  <a:cubicBezTo>
                    <a:pt x="1740199" y="357654"/>
                    <a:pt x="1723836" y="472163"/>
                    <a:pt x="1721294" y="598803"/>
                  </a:cubicBezTo>
                  <a:cubicBezTo>
                    <a:pt x="1718752" y="725443"/>
                    <a:pt x="1728193" y="950049"/>
                    <a:pt x="1721294" y="1056480"/>
                  </a:cubicBezTo>
                  <a:cubicBezTo>
                    <a:pt x="1731192" y="1139642"/>
                    <a:pt x="1657801" y="1194673"/>
                    <a:pt x="1580168" y="1197606"/>
                  </a:cubicBezTo>
                  <a:cubicBezTo>
                    <a:pt x="1447538" y="1184711"/>
                    <a:pt x="1337777" y="1193783"/>
                    <a:pt x="1143659" y="1197606"/>
                  </a:cubicBezTo>
                  <a:cubicBezTo>
                    <a:pt x="949541" y="1201429"/>
                    <a:pt x="759277" y="1214320"/>
                    <a:pt x="635197" y="1197606"/>
                  </a:cubicBezTo>
                  <a:cubicBezTo>
                    <a:pt x="511117" y="1180892"/>
                    <a:pt x="372041" y="1172997"/>
                    <a:pt x="141126" y="1197606"/>
                  </a:cubicBezTo>
                  <a:cubicBezTo>
                    <a:pt x="65193" y="1204308"/>
                    <a:pt x="22" y="1126984"/>
                    <a:pt x="0" y="1056480"/>
                  </a:cubicBezTo>
                  <a:cubicBezTo>
                    <a:pt x="-17736" y="837224"/>
                    <a:pt x="10252" y="695085"/>
                    <a:pt x="0" y="598803"/>
                  </a:cubicBezTo>
                  <a:cubicBezTo>
                    <a:pt x="-10252" y="502521"/>
                    <a:pt x="-21457" y="362303"/>
                    <a:pt x="0" y="141126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7CC3235-2BC8-4C45-BAE7-CC77B7BD6E6C}"/>
                </a:ext>
              </a:extLst>
            </p:cNvPr>
            <p:cNvSpPr/>
            <p:nvPr/>
          </p:nvSpPr>
          <p:spPr>
            <a:xfrm>
              <a:off x="662900" y="3675935"/>
              <a:ext cx="17425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逍遙自在的境界</a:t>
              </a:r>
            </a:p>
          </p:txBody>
        </p:sp>
      </p:grp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2BFD593F-ED14-44A1-9882-B68025EABF8D}"/>
              </a:ext>
            </a:extLst>
          </p:cNvPr>
          <p:cNvSpPr/>
          <p:nvPr/>
        </p:nvSpPr>
        <p:spPr>
          <a:xfrm>
            <a:off x="2598416" y="3969918"/>
            <a:ext cx="429986" cy="353615"/>
          </a:xfrm>
          <a:prstGeom prst="rightArrow">
            <a:avLst/>
          </a:prstGeom>
          <a:solidFill>
            <a:srgbClr val="C39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箭號: 向右 66">
            <a:extLst>
              <a:ext uri="{FF2B5EF4-FFF2-40B4-BE49-F238E27FC236}">
                <a16:creationId xmlns:a16="http://schemas.microsoft.com/office/drawing/2014/main" id="{A5354F2B-B698-434A-A3D8-12BCEC66AC66}"/>
              </a:ext>
            </a:extLst>
          </p:cNvPr>
          <p:cNvSpPr/>
          <p:nvPr/>
        </p:nvSpPr>
        <p:spPr>
          <a:xfrm>
            <a:off x="5624440" y="3969917"/>
            <a:ext cx="429986" cy="353615"/>
          </a:xfrm>
          <a:prstGeom prst="rightArrow">
            <a:avLst/>
          </a:prstGeom>
          <a:solidFill>
            <a:srgbClr val="C39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>
            <a:hlinkClick r:id="rId5" action="ppaction://hlinksldjump"/>
            <a:extLst>
              <a:ext uri="{FF2B5EF4-FFF2-40B4-BE49-F238E27FC236}">
                <a16:creationId xmlns:a16="http://schemas.microsoft.com/office/drawing/2014/main" id="{1BBC95DF-3AC5-416F-9A7F-C9AF046A7F2D}"/>
              </a:ext>
            </a:extLst>
          </p:cNvPr>
          <p:cNvSpPr/>
          <p:nvPr/>
        </p:nvSpPr>
        <p:spPr>
          <a:xfrm>
            <a:off x="2879271" y="1832396"/>
            <a:ext cx="1274430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9" name="圖片 68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66889CB3-ADAE-46AD-9B8A-DF84D9F866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052037" y="1952933"/>
            <a:ext cx="199767" cy="270993"/>
          </a:xfrm>
          <a:prstGeom prst="rect">
            <a:avLst/>
          </a:prstGeom>
        </p:spPr>
      </p:pic>
      <p:sp>
        <p:nvSpPr>
          <p:cNvPr id="70" name="矩形 69">
            <a:hlinkClick r:id="rId7" action="ppaction://hlinksldjump"/>
            <a:extLst>
              <a:ext uri="{FF2B5EF4-FFF2-40B4-BE49-F238E27FC236}">
                <a16:creationId xmlns:a16="http://schemas.microsoft.com/office/drawing/2014/main" id="{586FABA9-878C-43EC-B244-9FB980925072}"/>
              </a:ext>
            </a:extLst>
          </p:cNvPr>
          <p:cNvSpPr/>
          <p:nvPr/>
        </p:nvSpPr>
        <p:spPr>
          <a:xfrm>
            <a:off x="5170714" y="1832396"/>
            <a:ext cx="1274430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" name="圖片 70" descr="一張含有 鏡 的圖片&#10;&#10;自動產生的描述">
            <a:hlinkClick r:id="rId7" action="ppaction://hlinksldjump"/>
            <a:extLst>
              <a:ext uri="{FF2B5EF4-FFF2-40B4-BE49-F238E27FC236}">
                <a16:creationId xmlns:a16="http://schemas.microsoft.com/office/drawing/2014/main" id="{16C4E17C-61CC-45BB-B028-2F0513CBFA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6343480" y="1952933"/>
            <a:ext cx="199767" cy="270993"/>
          </a:xfrm>
          <a:prstGeom prst="rect">
            <a:avLst/>
          </a:prstGeom>
        </p:spPr>
      </p:pic>
      <p:sp>
        <p:nvSpPr>
          <p:cNvPr id="72" name="矩形 71">
            <a:hlinkClick r:id="rId8" action="ppaction://hlinksldjump"/>
            <a:extLst>
              <a:ext uri="{FF2B5EF4-FFF2-40B4-BE49-F238E27FC236}">
                <a16:creationId xmlns:a16="http://schemas.microsoft.com/office/drawing/2014/main" id="{F817F920-A4A7-411D-A6E0-A7F8159CD167}"/>
              </a:ext>
            </a:extLst>
          </p:cNvPr>
          <p:cNvSpPr/>
          <p:nvPr/>
        </p:nvSpPr>
        <p:spPr>
          <a:xfrm>
            <a:off x="1005808" y="2295558"/>
            <a:ext cx="1274430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3" name="圖片 72" descr="一張含有 鏡 的圖片&#10;&#10;自動產生的描述">
            <a:hlinkClick r:id="rId8" action="ppaction://hlinksldjump"/>
            <a:extLst>
              <a:ext uri="{FF2B5EF4-FFF2-40B4-BE49-F238E27FC236}">
                <a16:creationId xmlns:a16="http://schemas.microsoft.com/office/drawing/2014/main" id="{BD9936D8-5302-49E0-8F5E-D013E1F578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2178574" y="2416095"/>
            <a:ext cx="199767" cy="270993"/>
          </a:xfrm>
          <a:prstGeom prst="rect">
            <a:avLst/>
          </a:prstGeom>
        </p:spPr>
      </p:pic>
      <p:sp>
        <p:nvSpPr>
          <p:cNvPr id="74" name="矩形 73">
            <a:hlinkClick r:id="rId9" action="ppaction://hlinksldjump"/>
            <a:extLst>
              <a:ext uri="{FF2B5EF4-FFF2-40B4-BE49-F238E27FC236}">
                <a16:creationId xmlns:a16="http://schemas.microsoft.com/office/drawing/2014/main" id="{12AC58CB-C37E-4437-A494-E7CBEC95FB2E}"/>
              </a:ext>
            </a:extLst>
          </p:cNvPr>
          <p:cNvSpPr/>
          <p:nvPr/>
        </p:nvSpPr>
        <p:spPr>
          <a:xfrm>
            <a:off x="3341914" y="2313132"/>
            <a:ext cx="846408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5" name="圖片 74" descr="一張含有 鏡 的圖片&#10;&#10;自動產生的描述">
            <a:hlinkClick r:id="rId9" action="ppaction://hlinksldjump"/>
            <a:extLst>
              <a:ext uri="{FF2B5EF4-FFF2-40B4-BE49-F238E27FC236}">
                <a16:creationId xmlns:a16="http://schemas.microsoft.com/office/drawing/2014/main" id="{8675D09F-EFA9-4062-ABAD-749FA56E90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086658" y="2433669"/>
            <a:ext cx="199767" cy="270993"/>
          </a:xfrm>
          <a:prstGeom prst="rect">
            <a:avLst/>
          </a:prstGeom>
        </p:spPr>
      </p:pic>
      <p:sp>
        <p:nvSpPr>
          <p:cNvPr id="76" name="矩形 75">
            <a:hlinkClick r:id="rId10" action="ppaction://hlinksldjump"/>
            <a:extLst>
              <a:ext uri="{FF2B5EF4-FFF2-40B4-BE49-F238E27FC236}">
                <a16:creationId xmlns:a16="http://schemas.microsoft.com/office/drawing/2014/main" id="{611AD402-D4FE-4E34-8CBF-B537DFE89DB2}"/>
              </a:ext>
            </a:extLst>
          </p:cNvPr>
          <p:cNvSpPr/>
          <p:nvPr/>
        </p:nvSpPr>
        <p:spPr>
          <a:xfrm>
            <a:off x="5286353" y="2313132"/>
            <a:ext cx="846408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7" name="圖片 76" descr="一張含有 鏡 的圖片&#10;&#10;自動產生的描述">
            <a:hlinkClick r:id="rId10" action="ppaction://hlinksldjump"/>
            <a:extLst>
              <a:ext uri="{FF2B5EF4-FFF2-40B4-BE49-F238E27FC236}">
                <a16:creationId xmlns:a16="http://schemas.microsoft.com/office/drawing/2014/main" id="{00AC4DAB-6574-4B06-AD8B-5A78D6160D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6031097" y="2433669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93554E4A-ACB0-45E4-9793-18902DA13701}"/>
              </a:ext>
            </a:extLst>
          </p:cNvPr>
          <p:cNvSpPr txBox="1"/>
          <p:nvPr/>
        </p:nvSpPr>
        <p:spPr>
          <a:xfrm>
            <a:off x="351697" y="391708"/>
            <a:ext cx="449607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前言：道家思想影響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CC5CB88-8944-4949-90DE-D855A69DD82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A052B43-E31C-4BB5-9AA3-5D8FB65B50CF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E0D97E0-C0EA-406A-BC49-792CB00E26D7}"/>
              </a:ext>
            </a:extLst>
          </p:cNvPr>
          <p:cNvSpPr/>
          <p:nvPr/>
        </p:nvSpPr>
        <p:spPr>
          <a:xfrm>
            <a:off x="351700" y="1124369"/>
            <a:ext cx="7740014" cy="367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　　治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：無為而治</a:t>
            </a:r>
          </a:p>
          <a:p>
            <a:pPr marL="288000" indent="-288000" algn="just">
              <a:lnSpc>
                <a:spcPct val="12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宗　　教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：對「道」及養生的闡釋</a:t>
            </a:r>
          </a:p>
          <a:p>
            <a:pPr marL="288000" indent="-288000" algn="just">
              <a:lnSpc>
                <a:spcPct val="12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藝術思想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：自然、靜觀自得</a:t>
            </a:r>
          </a:p>
          <a:p>
            <a:pPr marL="288000" indent="-288000" algn="just">
              <a:lnSpc>
                <a:spcPct val="12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151063" algn="l"/>
              </a:tabLst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 生 觀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：不與世爭 → 撫慰受到挫折的人們，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如蘇軾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赤壁賦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中即可見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道家思想。</a:t>
            </a:r>
          </a:p>
        </p:txBody>
      </p:sp>
    </p:spTree>
    <p:extLst>
      <p:ext uri="{BB962C8B-B14F-4D97-AF65-F5344CB8AC3E}">
        <p14:creationId xmlns:p14="http://schemas.microsoft.com/office/powerpoint/2010/main" val="23076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D7AC2A8-6FF0-4031-B59D-C6C67978E18F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6F4CDB-4674-4AB1-8E6A-01E640A8349B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逍遙遊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DFE17E-BCF5-471F-8144-83727AFAE29E}"/>
              </a:ext>
            </a:extLst>
          </p:cNvPr>
          <p:cNvSpPr/>
          <p:nvPr/>
        </p:nvSpPr>
        <p:spPr>
          <a:xfrm>
            <a:off x="318788" y="1113582"/>
            <a:ext cx="8389783" cy="359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本篇可說是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莊子學說的總綱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「逍遙乎物外，任天而無窮」之意。莊子認為人生的最高境界，在於追求「與造化者同其逍遙」的境界，人若泯除功名利祿等束縛，便可達到真正自由的境界，可以像鯤鵬一般遨遊天地，逍遙於無限的絕對世界。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5A8A54-5739-4332-93B6-875C62FF130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0199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D7AC2A8-6FF0-4031-B59D-C6C67978E18F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6F4CDB-4674-4AB1-8E6A-01E640A8349B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齊物論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DFE17E-BCF5-471F-8144-83727AFAE29E}"/>
              </a:ext>
            </a:extLst>
          </p:cNvPr>
          <p:cNvSpPr/>
          <p:nvPr/>
        </p:nvSpPr>
        <p:spPr>
          <a:xfrm>
            <a:off x="318789" y="1113582"/>
            <a:ext cx="8215612" cy="30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本篇可算是莊子思想的「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方法論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即「齊平物論」之意，旨在提點人們消解生命中的執著，泯除大小、是非、生死等區別，唯有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跳脫自我中心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，從萬物平等的立場觀照萬物，才能看清事物的本質。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5A8A54-5739-4332-93B6-875C62FF130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7683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D7AC2A8-6FF0-4031-B59D-C6C67978E18F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6F4CDB-4674-4AB1-8E6A-01E640A8349B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養生主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DFE17E-BCF5-471F-8144-83727AFAE29E}"/>
              </a:ext>
            </a:extLst>
          </p:cNvPr>
          <p:cNvSpPr/>
          <p:nvPr/>
        </p:nvSpPr>
        <p:spPr>
          <a:xfrm>
            <a:off x="318790" y="1113582"/>
            <a:ext cx="7970682" cy="359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主要在論述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為人處世的養生之道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提出「緣督以為經」的養生之旨，「督」為頸中央的主脈，引申為中道或自然之道，莊子以為人生在世，若能以中道為常法，順應自然，與世無忤，則「可以保身，可以全生，可以養親，可以盡年」 。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5A8A54-5739-4332-93B6-875C62FF130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130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D7AC2A8-6FF0-4031-B59D-C6C67978E18F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6F4CDB-4674-4AB1-8E6A-01E640A8349B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秋水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DFE17E-BCF5-471F-8144-83727AFAE29E}"/>
              </a:ext>
            </a:extLst>
          </p:cNvPr>
          <p:cNvSpPr/>
          <p:nvPr/>
        </p:nvSpPr>
        <p:spPr>
          <a:xfrm>
            <a:off x="318789" y="1113582"/>
            <a:ext cx="8030553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外篇篇目。旨在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闡發齊物論意旨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，破除一般成見，極力論證萬物大小、是非的相對性，闡述人生貴賤榮辱無常，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不可為追求名位、富貴等而傷害本性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5A8A54-5739-4332-93B6-875C62FF130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116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D7AC2A8-6FF0-4031-B59D-C6C67978E18F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6F4CDB-4674-4AB1-8E6A-01E640A8349B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DFE17E-BCF5-471F-8144-83727AFAE29E}"/>
              </a:ext>
            </a:extLst>
          </p:cNvPr>
          <p:cNvSpPr/>
          <p:nvPr/>
        </p:nvSpPr>
        <p:spPr>
          <a:xfrm>
            <a:off x="318789" y="1113582"/>
            <a:ext cx="8030553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莊子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最末篇，旨在泛論當時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天下各家之學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，對先秦諸子思想的理解極具價值。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5A8A54-5739-4332-93B6-875C62FF130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9221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</a:t>
            </a:r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400" dirty="0" smtClean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內容與特色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B32DB3F-48B7-4202-8CF8-7A8FCD9B76A5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DD92707-74A5-40DD-9D3E-D9B7C375172A}"/>
              </a:ext>
            </a:extLst>
          </p:cNvPr>
          <p:cNvSpPr/>
          <p:nvPr/>
        </p:nvSpPr>
        <p:spPr>
          <a:xfrm>
            <a:off x="662900" y="2903689"/>
            <a:ext cx="7820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莊子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是先秦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諸子中極具哲學意趣與文學美感的典籍，影響後世深遠。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860C16B-B1A3-423A-B584-D53B5F9C7CC5}"/>
              </a:ext>
            </a:extLst>
          </p:cNvPr>
          <p:cNvGrpSpPr/>
          <p:nvPr/>
        </p:nvGrpSpPr>
        <p:grpSpPr>
          <a:xfrm>
            <a:off x="673535" y="1322614"/>
            <a:ext cx="1980000" cy="1197606"/>
            <a:chOff x="673535" y="3554186"/>
            <a:chExt cx="1980000" cy="1197606"/>
          </a:xfrm>
        </p:grpSpPr>
        <p:sp>
          <p:nvSpPr>
            <p:cNvPr id="47" name="矩形: 圓角 46">
              <a:extLst>
                <a:ext uri="{FF2B5EF4-FFF2-40B4-BE49-F238E27FC236}">
                  <a16:creationId xmlns:a16="http://schemas.microsoft.com/office/drawing/2014/main" id="{585ABF9E-4DA4-4788-A41D-F9CDD68E6E8A}"/>
                </a:ext>
              </a:extLst>
            </p:cNvPr>
            <p:cNvSpPr/>
            <p:nvPr/>
          </p:nvSpPr>
          <p:spPr>
            <a:xfrm>
              <a:off x="673535" y="3554186"/>
              <a:ext cx="1980000" cy="1197606"/>
            </a:xfrm>
            <a:custGeom>
              <a:avLst/>
              <a:gdLst>
                <a:gd name="connsiteX0" fmla="*/ 0 w 1980000"/>
                <a:gd name="connsiteY0" fmla="*/ 141126 h 1197606"/>
                <a:gd name="connsiteX1" fmla="*/ 141126 w 1980000"/>
                <a:gd name="connsiteY1" fmla="*/ 0 h 1197606"/>
                <a:gd name="connsiteX2" fmla="*/ 690065 w 1980000"/>
                <a:gd name="connsiteY2" fmla="*/ 0 h 1197606"/>
                <a:gd name="connsiteX3" fmla="*/ 1289935 w 1980000"/>
                <a:gd name="connsiteY3" fmla="*/ 0 h 1197606"/>
                <a:gd name="connsiteX4" fmla="*/ 1838874 w 1980000"/>
                <a:gd name="connsiteY4" fmla="*/ 0 h 1197606"/>
                <a:gd name="connsiteX5" fmla="*/ 1980000 w 1980000"/>
                <a:gd name="connsiteY5" fmla="*/ 141126 h 1197606"/>
                <a:gd name="connsiteX6" fmla="*/ 1980000 w 1980000"/>
                <a:gd name="connsiteY6" fmla="*/ 598803 h 1197606"/>
                <a:gd name="connsiteX7" fmla="*/ 1980000 w 1980000"/>
                <a:gd name="connsiteY7" fmla="*/ 1056480 h 1197606"/>
                <a:gd name="connsiteX8" fmla="*/ 1838874 w 1980000"/>
                <a:gd name="connsiteY8" fmla="*/ 1197606 h 1197606"/>
                <a:gd name="connsiteX9" fmla="*/ 1272958 w 1980000"/>
                <a:gd name="connsiteY9" fmla="*/ 1197606 h 1197606"/>
                <a:gd name="connsiteX10" fmla="*/ 724019 w 1980000"/>
                <a:gd name="connsiteY10" fmla="*/ 1197606 h 1197606"/>
                <a:gd name="connsiteX11" fmla="*/ 141126 w 1980000"/>
                <a:gd name="connsiteY11" fmla="*/ 1197606 h 1197606"/>
                <a:gd name="connsiteX12" fmla="*/ 0 w 1980000"/>
                <a:gd name="connsiteY12" fmla="*/ 1056480 h 1197606"/>
                <a:gd name="connsiteX13" fmla="*/ 0 w 1980000"/>
                <a:gd name="connsiteY13" fmla="*/ 589649 h 1197606"/>
                <a:gd name="connsiteX14" fmla="*/ 0 w 1980000"/>
                <a:gd name="connsiteY14" fmla="*/ 141126 h 119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0000" h="1197606" fill="none" extrusionOk="0">
                  <a:moveTo>
                    <a:pt x="0" y="141126"/>
                  </a:moveTo>
                  <a:cubicBezTo>
                    <a:pt x="-1670" y="78975"/>
                    <a:pt x="59017" y="-713"/>
                    <a:pt x="141126" y="0"/>
                  </a:cubicBezTo>
                  <a:cubicBezTo>
                    <a:pt x="380809" y="-12239"/>
                    <a:pt x="511913" y="-6788"/>
                    <a:pt x="690065" y="0"/>
                  </a:cubicBezTo>
                  <a:cubicBezTo>
                    <a:pt x="868217" y="6788"/>
                    <a:pt x="1091979" y="-26125"/>
                    <a:pt x="1289935" y="0"/>
                  </a:cubicBezTo>
                  <a:cubicBezTo>
                    <a:pt x="1487891" y="26125"/>
                    <a:pt x="1726248" y="11713"/>
                    <a:pt x="1838874" y="0"/>
                  </a:cubicBezTo>
                  <a:cubicBezTo>
                    <a:pt x="1904405" y="804"/>
                    <a:pt x="1992055" y="72064"/>
                    <a:pt x="1980000" y="141126"/>
                  </a:cubicBezTo>
                  <a:cubicBezTo>
                    <a:pt x="1987864" y="357015"/>
                    <a:pt x="1960325" y="504202"/>
                    <a:pt x="1980000" y="598803"/>
                  </a:cubicBezTo>
                  <a:cubicBezTo>
                    <a:pt x="1999675" y="693404"/>
                    <a:pt x="1967559" y="839717"/>
                    <a:pt x="1980000" y="1056480"/>
                  </a:cubicBezTo>
                  <a:cubicBezTo>
                    <a:pt x="1977033" y="1143174"/>
                    <a:pt x="1914063" y="1212331"/>
                    <a:pt x="1838874" y="1197606"/>
                  </a:cubicBezTo>
                  <a:cubicBezTo>
                    <a:pt x="1639487" y="1214501"/>
                    <a:pt x="1412193" y="1207941"/>
                    <a:pt x="1272958" y="1197606"/>
                  </a:cubicBezTo>
                  <a:cubicBezTo>
                    <a:pt x="1133723" y="1187271"/>
                    <a:pt x="857999" y="1175203"/>
                    <a:pt x="724019" y="1197606"/>
                  </a:cubicBezTo>
                  <a:cubicBezTo>
                    <a:pt x="590039" y="1220009"/>
                    <a:pt x="428461" y="1195844"/>
                    <a:pt x="141126" y="1197606"/>
                  </a:cubicBezTo>
                  <a:cubicBezTo>
                    <a:pt x="67246" y="1205599"/>
                    <a:pt x="1982" y="1135924"/>
                    <a:pt x="0" y="1056480"/>
                  </a:cubicBezTo>
                  <a:cubicBezTo>
                    <a:pt x="-14165" y="920539"/>
                    <a:pt x="-21177" y="770953"/>
                    <a:pt x="0" y="589649"/>
                  </a:cubicBezTo>
                  <a:cubicBezTo>
                    <a:pt x="21177" y="408345"/>
                    <a:pt x="13863" y="292926"/>
                    <a:pt x="0" y="141126"/>
                  </a:cubicBezTo>
                  <a:close/>
                </a:path>
                <a:path w="1980000" h="1197606" stroke="0" extrusionOk="0">
                  <a:moveTo>
                    <a:pt x="0" y="141126"/>
                  </a:moveTo>
                  <a:cubicBezTo>
                    <a:pt x="879" y="60978"/>
                    <a:pt x="53788" y="1010"/>
                    <a:pt x="141126" y="0"/>
                  </a:cubicBezTo>
                  <a:cubicBezTo>
                    <a:pt x="378586" y="-15190"/>
                    <a:pt x="534756" y="11270"/>
                    <a:pt x="690065" y="0"/>
                  </a:cubicBezTo>
                  <a:cubicBezTo>
                    <a:pt x="845374" y="-11270"/>
                    <a:pt x="1069650" y="-4077"/>
                    <a:pt x="1289935" y="0"/>
                  </a:cubicBezTo>
                  <a:cubicBezTo>
                    <a:pt x="1510220" y="4077"/>
                    <a:pt x="1724719" y="-19104"/>
                    <a:pt x="1838874" y="0"/>
                  </a:cubicBezTo>
                  <a:cubicBezTo>
                    <a:pt x="1911545" y="7428"/>
                    <a:pt x="1967035" y="60207"/>
                    <a:pt x="1980000" y="141126"/>
                  </a:cubicBezTo>
                  <a:cubicBezTo>
                    <a:pt x="1998905" y="357654"/>
                    <a:pt x="1982542" y="472163"/>
                    <a:pt x="1980000" y="598803"/>
                  </a:cubicBezTo>
                  <a:cubicBezTo>
                    <a:pt x="1977458" y="725443"/>
                    <a:pt x="1986899" y="950049"/>
                    <a:pt x="1980000" y="1056480"/>
                  </a:cubicBezTo>
                  <a:cubicBezTo>
                    <a:pt x="1989898" y="1139642"/>
                    <a:pt x="1916507" y="1194673"/>
                    <a:pt x="1838874" y="1197606"/>
                  </a:cubicBezTo>
                  <a:cubicBezTo>
                    <a:pt x="1583543" y="1214196"/>
                    <a:pt x="1548869" y="1190648"/>
                    <a:pt x="1323890" y="1197606"/>
                  </a:cubicBezTo>
                  <a:cubicBezTo>
                    <a:pt x="1098911" y="1204564"/>
                    <a:pt x="857793" y="1175159"/>
                    <a:pt x="724019" y="1197606"/>
                  </a:cubicBezTo>
                  <a:cubicBezTo>
                    <a:pt x="590245" y="1220053"/>
                    <a:pt x="347331" y="1184331"/>
                    <a:pt x="141126" y="1197606"/>
                  </a:cubicBezTo>
                  <a:cubicBezTo>
                    <a:pt x="65193" y="1204308"/>
                    <a:pt x="22" y="1126984"/>
                    <a:pt x="0" y="1056480"/>
                  </a:cubicBezTo>
                  <a:cubicBezTo>
                    <a:pt x="-17736" y="837224"/>
                    <a:pt x="10252" y="695085"/>
                    <a:pt x="0" y="598803"/>
                  </a:cubicBezTo>
                  <a:cubicBezTo>
                    <a:pt x="-10252" y="502521"/>
                    <a:pt x="-21457" y="362303"/>
                    <a:pt x="0" y="141126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BF5AEEE7-BCFE-4E5D-B219-35A9818972F4}"/>
                </a:ext>
              </a:extLst>
            </p:cNvPr>
            <p:cNvSpPr/>
            <p:nvPr/>
          </p:nvSpPr>
          <p:spPr>
            <a:xfrm>
              <a:off x="787087" y="3675935"/>
              <a:ext cx="17425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文字</a:t>
              </a:r>
              <a:r>
                <a:rPr lang="en-US" altLang="zh-TW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瑰麗奇譎</a:t>
              </a:r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F554C4B6-0BCC-4181-9727-C6B409EA0D1B}"/>
              </a:ext>
            </a:extLst>
          </p:cNvPr>
          <p:cNvGrpSpPr/>
          <p:nvPr/>
        </p:nvGrpSpPr>
        <p:grpSpPr>
          <a:xfrm>
            <a:off x="3582373" y="1316352"/>
            <a:ext cx="1992102" cy="1197606"/>
            <a:chOff x="662900" y="3554186"/>
            <a:chExt cx="1750439" cy="1197606"/>
          </a:xfrm>
        </p:grpSpPr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4DCE0D4B-85AC-47E5-A4A9-CC38449CD847}"/>
                </a:ext>
              </a:extLst>
            </p:cNvPr>
            <p:cNvSpPr/>
            <p:nvPr/>
          </p:nvSpPr>
          <p:spPr>
            <a:xfrm>
              <a:off x="673534" y="3554186"/>
              <a:ext cx="1739805" cy="1197606"/>
            </a:xfrm>
            <a:custGeom>
              <a:avLst/>
              <a:gdLst>
                <a:gd name="connsiteX0" fmla="*/ 0 w 1739805"/>
                <a:gd name="connsiteY0" fmla="*/ 141126 h 1197606"/>
                <a:gd name="connsiteX1" fmla="*/ 141126 w 1739805"/>
                <a:gd name="connsiteY1" fmla="*/ 0 h 1197606"/>
                <a:gd name="connsiteX2" fmla="*/ 612401 w 1739805"/>
                <a:gd name="connsiteY2" fmla="*/ 0 h 1197606"/>
                <a:gd name="connsiteX3" fmla="*/ 1127404 w 1739805"/>
                <a:gd name="connsiteY3" fmla="*/ 0 h 1197606"/>
                <a:gd name="connsiteX4" fmla="*/ 1598679 w 1739805"/>
                <a:gd name="connsiteY4" fmla="*/ 0 h 1197606"/>
                <a:gd name="connsiteX5" fmla="*/ 1739805 w 1739805"/>
                <a:gd name="connsiteY5" fmla="*/ 141126 h 1197606"/>
                <a:gd name="connsiteX6" fmla="*/ 1739805 w 1739805"/>
                <a:gd name="connsiteY6" fmla="*/ 598803 h 1197606"/>
                <a:gd name="connsiteX7" fmla="*/ 1739805 w 1739805"/>
                <a:gd name="connsiteY7" fmla="*/ 1056480 h 1197606"/>
                <a:gd name="connsiteX8" fmla="*/ 1598679 w 1739805"/>
                <a:gd name="connsiteY8" fmla="*/ 1197606 h 1197606"/>
                <a:gd name="connsiteX9" fmla="*/ 1112828 w 1739805"/>
                <a:gd name="connsiteY9" fmla="*/ 1197606 h 1197606"/>
                <a:gd name="connsiteX10" fmla="*/ 641553 w 1739805"/>
                <a:gd name="connsiteY10" fmla="*/ 1197606 h 1197606"/>
                <a:gd name="connsiteX11" fmla="*/ 141126 w 1739805"/>
                <a:gd name="connsiteY11" fmla="*/ 1197606 h 1197606"/>
                <a:gd name="connsiteX12" fmla="*/ 0 w 1739805"/>
                <a:gd name="connsiteY12" fmla="*/ 1056480 h 1197606"/>
                <a:gd name="connsiteX13" fmla="*/ 0 w 1739805"/>
                <a:gd name="connsiteY13" fmla="*/ 589649 h 1197606"/>
                <a:gd name="connsiteX14" fmla="*/ 0 w 1739805"/>
                <a:gd name="connsiteY14" fmla="*/ 141126 h 119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9805" h="1197606" fill="none" extrusionOk="0">
                  <a:moveTo>
                    <a:pt x="0" y="141126"/>
                  </a:moveTo>
                  <a:cubicBezTo>
                    <a:pt x="-1670" y="78975"/>
                    <a:pt x="59017" y="-713"/>
                    <a:pt x="141126" y="0"/>
                  </a:cubicBezTo>
                  <a:cubicBezTo>
                    <a:pt x="376738" y="-12088"/>
                    <a:pt x="397297" y="-14277"/>
                    <a:pt x="612401" y="0"/>
                  </a:cubicBezTo>
                  <a:cubicBezTo>
                    <a:pt x="827505" y="14277"/>
                    <a:pt x="891159" y="-10757"/>
                    <a:pt x="1127404" y="0"/>
                  </a:cubicBezTo>
                  <a:cubicBezTo>
                    <a:pt x="1363649" y="10757"/>
                    <a:pt x="1465527" y="22682"/>
                    <a:pt x="1598679" y="0"/>
                  </a:cubicBezTo>
                  <a:cubicBezTo>
                    <a:pt x="1664210" y="804"/>
                    <a:pt x="1751860" y="72064"/>
                    <a:pt x="1739805" y="141126"/>
                  </a:cubicBezTo>
                  <a:cubicBezTo>
                    <a:pt x="1747669" y="357015"/>
                    <a:pt x="1720130" y="504202"/>
                    <a:pt x="1739805" y="598803"/>
                  </a:cubicBezTo>
                  <a:cubicBezTo>
                    <a:pt x="1759480" y="693404"/>
                    <a:pt x="1727364" y="839717"/>
                    <a:pt x="1739805" y="1056480"/>
                  </a:cubicBezTo>
                  <a:cubicBezTo>
                    <a:pt x="1736838" y="1143174"/>
                    <a:pt x="1673868" y="1212331"/>
                    <a:pt x="1598679" y="1197606"/>
                  </a:cubicBezTo>
                  <a:cubicBezTo>
                    <a:pt x="1397538" y="1195009"/>
                    <a:pt x="1336462" y="1181697"/>
                    <a:pt x="1112828" y="1197606"/>
                  </a:cubicBezTo>
                  <a:cubicBezTo>
                    <a:pt x="889194" y="1213515"/>
                    <a:pt x="773038" y="1206374"/>
                    <a:pt x="641553" y="1197606"/>
                  </a:cubicBezTo>
                  <a:cubicBezTo>
                    <a:pt x="510068" y="1188838"/>
                    <a:pt x="283353" y="1204474"/>
                    <a:pt x="141126" y="1197606"/>
                  </a:cubicBezTo>
                  <a:cubicBezTo>
                    <a:pt x="67246" y="1205599"/>
                    <a:pt x="1982" y="1135924"/>
                    <a:pt x="0" y="1056480"/>
                  </a:cubicBezTo>
                  <a:cubicBezTo>
                    <a:pt x="-14165" y="920539"/>
                    <a:pt x="-21177" y="770953"/>
                    <a:pt x="0" y="589649"/>
                  </a:cubicBezTo>
                  <a:cubicBezTo>
                    <a:pt x="21177" y="408345"/>
                    <a:pt x="13863" y="292926"/>
                    <a:pt x="0" y="141126"/>
                  </a:cubicBezTo>
                  <a:close/>
                </a:path>
                <a:path w="1739805" h="1197606" stroke="0" extrusionOk="0">
                  <a:moveTo>
                    <a:pt x="0" y="141126"/>
                  </a:moveTo>
                  <a:cubicBezTo>
                    <a:pt x="879" y="60978"/>
                    <a:pt x="53788" y="1010"/>
                    <a:pt x="141126" y="0"/>
                  </a:cubicBezTo>
                  <a:cubicBezTo>
                    <a:pt x="268235" y="21550"/>
                    <a:pt x="498423" y="-14675"/>
                    <a:pt x="612401" y="0"/>
                  </a:cubicBezTo>
                  <a:cubicBezTo>
                    <a:pt x="726380" y="14675"/>
                    <a:pt x="878613" y="804"/>
                    <a:pt x="1127404" y="0"/>
                  </a:cubicBezTo>
                  <a:cubicBezTo>
                    <a:pt x="1376195" y="-804"/>
                    <a:pt x="1499163" y="19144"/>
                    <a:pt x="1598679" y="0"/>
                  </a:cubicBezTo>
                  <a:cubicBezTo>
                    <a:pt x="1671350" y="7428"/>
                    <a:pt x="1726840" y="60207"/>
                    <a:pt x="1739805" y="141126"/>
                  </a:cubicBezTo>
                  <a:cubicBezTo>
                    <a:pt x="1758710" y="357654"/>
                    <a:pt x="1742347" y="472163"/>
                    <a:pt x="1739805" y="598803"/>
                  </a:cubicBezTo>
                  <a:cubicBezTo>
                    <a:pt x="1737263" y="725443"/>
                    <a:pt x="1746704" y="950049"/>
                    <a:pt x="1739805" y="1056480"/>
                  </a:cubicBezTo>
                  <a:cubicBezTo>
                    <a:pt x="1749703" y="1139642"/>
                    <a:pt x="1676312" y="1194673"/>
                    <a:pt x="1598679" y="1197606"/>
                  </a:cubicBezTo>
                  <a:cubicBezTo>
                    <a:pt x="1392555" y="1195799"/>
                    <a:pt x="1331161" y="1191106"/>
                    <a:pt x="1156555" y="1197606"/>
                  </a:cubicBezTo>
                  <a:cubicBezTo>
                    <a:pt x="981949" y="1204106"/>
                    <a:pt x="870476" y="1182342"/>
                    <a:pt x="641553" y="1197606"/>
                  </a:cubicBezTo>
                  <a:cubicBezTo>
                    <a:pt x="412630" y="1212870"/>
                    <a:pt x="281524" y="1183074"/>
                    <a:pt x="141126" y="1197606"/>
                  </a:cubicBezTo>
                  <a:cubicBezTo>
                    <a:pt x="65193" y="1204308"/>
                    <a:pt x="22" y="1126984"/>
                    <a:pt x="0" y="1056480"/>
                  </a:cubicBezTo>
                  <a:cubicBezTo>
                    <a:pt x="-17736" y="837224"/>
                    <a:pt x="10252" y="695085"/>
                    <a:pt x="0" y="598803"/>
                  </a:cubicBezTo>
                  <a:cubicBezTo>
                    <a:pt x="-10252" y="502521"/>
                    <a:pt x="-21457" y="362303"/>
                    <a:pt x="0" y="141126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5BA4B0F8-F695-416A-8C74-987DE5422B6E}"/>
                </a:ext>
              </a:extLst>
            </p:cNvPr>
            <p:cNvSpPr/>
            <p:nvPr/>
          </p:nvSpPr>
          <p:spPr>
            <a:xfrm>
              <a:off x="662900" y="3675935"/>
              <a:ext cx="17425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寓言</a:t>
              </a:r>
              <a:r>
                <a:rPr lang="en-US" altLang="zh-TW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想像豐富</a:t>
              </a:r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3BB78323-0FC1-4D71-94BE-15F9323D1898}"/>
              </a:ext>
            </a:extLst>
          </p:cNvPr>
          <p:cNvGrpSpPr/>
          <p:nvPr/>
        </p:nvGrpSpPr>
        <p:grpSpPr>
          <a:xfrm>
            <a:off x="6503312" y="1316352"/>
            <a:ext cx="1980000" cy="1197606"/>
            <a:chOff x="673535" y="3554186"/>
            <a:chExt cx="1980000" cy="1197606"/>
          </a:xfrm>
        </p:grpSpPr>
        <p:sp>
          <p:nvSpPr>
            <p:cNvPr id="65" name="矩形: 圓角 64">
              <a:extLst>
                <a:ext uri="{FF2B5EF4-FFF2-40B4-BE49-F238E27FC236}">
                  <a16:creationId xmlns:a16="http://schemas.microsoft.com/office/drawing/2014/main" id="{A399E9A7-BA4C-412F-AB7B-7C9D70DE638C}"/>
                </a:ext>
              </a:extLst>
            </p:cNvPr>
            <p:cNvSpPr/>
            <p:nvPr/>
          </p:nvSpPr>
          <p:spPr>
            <a:xfrm>
              <a:off x="673535" y="3554186"/>
              <a:ext cx="1980000" cy="1197606"/>
            </a:xfrm>
            <a:custGeom>
              <a:avLst/>
              <a:gdLst>
                <a:gd name="connsiteX0" fmla="*/ 0 w 1980000"/>
                <a:gd name="connsiteY0" fmla="*/ 141126 h 1197606"/>
                <a:gd name="connsiteX1" fmla="*/ 141126 w 1980000"/>
                <a:gd name="connsiteY1" fmla="*/ 0 h 1197606"/>
                <a:gd name="connsiteX2" fmla="*/ 690065 w 1980000"/>
                <a:gd name="connsiteY2" fmla="*/ 0 h 1197606"/>
                <a:gd name="connsiteX3" fmla="*/ 1289935 w 1980000"/>
                <a:gd name="connsiteY3" fmla="*/ 0 h 1197606"/>
                <a:gd name="connsiteX4" fmla="*/ 1838874 w 1980000"/>
                <a:gd name="connsiteY4" fmla="*/ 0 h 1197606"/>
                <a:gd name="connsiteX5" fmla="*/ 1980000 w 1980000"/>
                <a:gd name="connsiteY5" fmla="*/ 141126 h 1197606"/>
                <a:gd name="connsiteX6" fmla="*/ 1980000 w 1980000"/>
                <a:gd name="connsiteY6" fmla="*/ 598803 h 1197606"/>
                <a:gd name="connsiteX7" fmla="*/ 1980000 w 1980000"/>
                <a:gd name="connsiteY7" fmla="*/ 1056480 h 1197606"/>
                <a:gd name="connsiteX8" fmla="*/ 1838874 w 1980000"/>
                <a:gd name="connsiteY8" fmla="*/ 1197606 h 1197606"/>
                <a:gd name="connsiteX9" fmla="*/ 1272958 w 1980000"/>
                <a:gd name="connsiteY9" fmla="*/ 1197606 h 1197606"/>
                <a:gd name="connsiteX10" fmla="*/ 724019 w 1980000"/>
                <a:gd name="connsiteY10" fmla="*/ 1197606 h 1197606"/>
                <a:gd name="connsiteX11" fmla="*/ 141126 w 1980000"/>
                <a:gd name="connsiteY11" fmla="*/ 1197606 h 1197606"/>
                <a:gd name="connsiteX12" fmla="*/ 0 w 1980000"/>
                <a:gd name="connsiteY12" fmla="*/ 1056480 h 1197606"/>
                <a:gd name="connsiteX13" fmla="*/ 0 w 1980000"/>
                <a:gd name="connsiteY13" fmla="*/ 589649 h 1197606"/>
                <a:gd name="connsiteX14" fmla="*/ 0 w 1980000"/>
                <a:gd name="connsiteY14" fmla="*/ 141126 h 119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0000" h="1197606" fill="none" extrusionOk="0">
                  <a:moveTo>
                    <a:pt x="0" y="141126"/>
                  </a:moveTo>
                  <a:cubicBezTo>
                    <a:pt x="-1670" y="78975"/>
                    <a:pt x="59017" y="-713"/>
                    <a:pt x="141126" y="0"/>
                  </a:cubicBezTo>
                  <a:cubicBezTo>
                    <a:pt x="380809" y="-12239"/>
                    <a:pt x="511913" y="-6788"/>
                    <a:pt x="690065" y="0"/>
                  </a:cubicBezTo>
                  <a:cubicBezTo>
                    <a:pt x="868217" y="6788"/>
                    <a:pt x="1091979" y="-26125"/>
                    <a:pt x="1289935" y="0"/>
                  </a:cubicBezTo>
                  <a:cubicBezTo>
                    <a:pt x="1487891" y="26125"/>
                    <a:pt x="1726248" y="11713"/>
                    <a:pt x="1838874" y="0"/>
                  </a:cubicBezTo>
                  <a:cubicBezTo>
                    <a:pt x="1904405" y="804"/>
                    <a:pt x="1992055" y="72064"/>
                    <a:pt x="1980000" y="141126"/>
                  </a:cubicBezTo>
                  <a:cubicBezTo>
                    <a:pt x="1987864" y="357015"/>
                    <a:pt x="1960325" y="504202"/>
                    <a:pt x="1980000" y="598803"/>
                  </a:cubicBezTo>
                  <a:cubicBezTo>
                    <a:pt x="1999675" y="693404"/>
                    <a:pt x="1967559" y="839717"/>
                    <a:pt x="1980000" y="1056480"/>
                  </a:cubicBezTo>
                  <a:cubicBezTo>
                    <a:pt x="1977033" y="1143174"/>
                    <a:pt x="1914063" y="1212331"/>
                    <a:pt x="1838874" y="1197606"/>
                  </a:cubicBezTo>
                  <a:cubicBezTo>
                    <a:pt x="1639487" y="1214501"/>
                    <a:pt x="1412193" y="1207941"/>
                    <a:pt x="1272958" y="1197606"/>
                  </a:cubicBezTo>
                  <a:cubicBezTo>
                    <a:pt x="1133723" y="1187271"/>
                    <a:pt x="857999" y="1175203"/>
                    <a:pt x="724019" y="1197606"/>
                  </a:cubicBezTo>
                  <a:cubicBezTo>
                    <a:pt x="590039" y="1220009"/>
                    <a:pt x="428461" y="1195844"/>
                    <a:pt x="141126" y="1197606"/>
                  </a:cubicBezTo>
                  <a:cubicBezTo>
                    <a:pt x="67246" y="1205599"/>
                    <a:pt x="1982" y="1135924"/>
                    <a:pt x="0" y="1056480"/>
                  </a:cubicBezTo>
                  <a:cubicBezTo>
                    <a:pt x="-14165" y="920539"/>
                    <a:pt x="-21177" y="770953"/>
                    <a:pt x="0" y="589649"/>
                  </a:cubicBezTo>
                  <a:cubicBezTo>
                    <a:pt x="21177" y="408345"/>
                    <a:pt x="13863" y="292926"/>
                    <a:pt x="0" y="141126"/>
                  </a:cubicBezTo>
                  <a:close/>
                </a:path>
                <a:path w="1980000" h="1197606" stroke="0" extrusionOk="0">
                  <a:moveTo>
                    <a:pt x="0" y="141126"/>
                  </a:moveTo>
                  <a:cubicBezTo>
                    <a:pt x="879" y="60978"/>
                    <a:pt x="53788" y="1010"/>
                    <a:pt x="141126" y="0"/>
                  </a:cubicBezTo>
                  <a:cubicBezTo>
                    <a:pt x="378586" y="-15190"/>
                    <a:pt x="534756" y="11270"/>
                    <a:pt x="690065" y="0"/>
                  </a:cubicBezTo>
                  <a:cubicBezTo>
                    <a:pt x="845374" y="-11270"/>
                    <a:pt x="1069650" y="-4077"/>
                    <a:pt x="1289935" y="0"/>
                  </a:cubicBezTo>
                  <a:cubicBezTo>
                    <a:pt x="1510220" y="4077"/>
                    <a:pt x="1724719" y="-19104"/>
                    <a:pt x="1838874" y="0"/>
                  </a:cubicBezTo>
                  <a:cubicBezTo>
                    <a:pt x="1911545" y="7428"/>
                    <a:pt x="1967035" y="60207"/>
                    <a:pt x="1980000" y="141126"/>
                  </a:cubicBezTo>
                  <a:cubicBezTo>
                    <a:pt x="1998905" y="357654"/>
                    <a:pt x="1982542" y="472163"/>
                    <a:pt x="1980000" y="598803"/>
                  </a:cubicBezTo>
                  <a:cubicBezTo>
                    <a:pt x="1977458" y="725443"/>
                    <a:pt x="1986899" y="950049"/>
                    <a:pt x="1980000" y="1056480"/>
                  </a:cubicBezTo>
                  <a:cubicBezTo>
                    <a:pt x="1989898" y="1139642"/>
                    <a:pt x="1916507" y="1194673"/>
                    <a:pt x="1838874" y="1197606"/>
                  </a:cubicBezTo>
                  <a:cubicBezTo>
                    <a:pt x="1583543" y="1214196"/>
                    <a:pt x="1548869" y="1190648"/>
                    <a:pt x="1323890" y="1197606"/>
                  </a:cubicBezTo>
                  <a:cubicBezTo>
                    <a:pt x="1098911" y="1204564"/>
                    <a:pt x="857793" y="1175159"/>
                    <a:pt x="724019" y="1197606"/>
                  </a:cubicBezTo>
                  <a:cubicBezTo>
                    <a:pt x="590245" y="1220053"/>
                    <a:pt x="347331" y="1184331"/>
                    <a:pt x="141126" y="1197606"/>
                  </a:cubicBezTo>
                  <a:cubicBezTo>
                    <a:pt x="65193" y="1204308"/>
                    <a:pt x="22" y="1126984"/>
                    <a:pt x="0" y="1056480"/>
                  </a:cubicBezTo>
                  <a:cubicBezTo>
                    <a:pt x="-17736" y="837224"/>
                    <a:pt x="10252" y="695085"/>
                    <a:pt x="0" y="598803"/>
                  </a:cubicBezTo>
                  <a:cubicBezTo>
                    <a:pt x="-10252" y="502521"/>
                    <a:pt x="-21457" y="362303"/>
                    <a:pt x="0" y="141126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7CC3235-2BC8-4C45-BAE7-CC77B7BD6E6C}"/>
                </a:ext>
              </a:extLst>
            </p:cNvPr>
            <p:cNvSpPr/>
            <p:nvPr/>
          </p:nvSpPr>
          <p:spPr>
            <a:xfrm>
              <a:off x="792252" y="3891376"/>
              <a:ext cx="17425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zh-TW" altLang="en-US" sz="2800" b="1" spc="-80" dirty="0">
                  <a:solidFill>
                    <a:srgbClr val="402B1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深刻思想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DF860F52-D26E-416C-8D32-6B9CA7491DC8}"/>
              </a:ext>
            </a:extLst>
          </p:cNvPr>
          <p:cNvGrpSpPr/>
          <p:nvPr/>
        </p:nvGrpSpPr>
        <p:grpSpPr>
          <a:xfrm>
            <a:off x="5815737" y="1717012"/>
            <a:ext cx="446314" cy="396279"/>
            <a:chOff x="5709557" y="1653542"/>
            <a:chExt cx="446314" cy="39627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BF531BA-364F-4B47-9C84-357BBAADC60C}"/>
                </a:ext>
              </a:extLst>
            </p:cNvPr>
            <p:cNvSpPr/>
            <p:nvPr/>
          </p:nvSpPr>
          <p:spPr>
            <a:xfrm>
              <a:off x="5709557" y="1653542"/>
              <a:ext cx="446314" cy="134669"/>
            </a:xfrm>
            <a:prstGeom prst="rect">
              <a:avLst/>
            </a:prstGeom>
            <a:solidFill>
              <a:srgbClr val="C39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B3FE063-90B2-44AA-86F6-99AED724C27F}"/>
                </a:ext>
              </a:extLst>
            </p:cNvPr>
            <p:cNvSpPr/>
            <p:nvPr/>
          </p:nvSpPr>
          <p:spPr>
            <a:xfrm>
              <a:off x="5709557" y="1915152"/>
              <a:ext cx="446314" cy="134669"/>
            </a:xfrm>
            <a:prstGeom prst="rect">
              <a:avLst/>
            </a:prstGeom>
            <a:solidFill>
              <a:srgbClr val="C39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07D752BC-7FDF-4C5C-8A47-52A19C6D5D7C}"/>
              </a:ext>
            </a:extLst>
          </p:cNvPr>
          <p:cNvGrpSpPr/>
          <p:nvPr/>
        </p:nvGrpSpPr>
        <p:grpSpPr>
          <a:xfrm>
            <a:off x="2894797" y="1685995"/>
            <a:ext cx="446314" cy="446314"/>
            <a:chOff x="2559838" y="1725202"/>
            <a:chExt cx="446314" cy="44631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39604E9-655D-4E0B-8584-D6E2A8FEAD4D}"/>
                </a:ext>
              </a:extLst>
            </p:cNvPr>
            <p:cNvSpPr/>
            <p:nvPr/>
          </p:nvSpPr>
          <p:spPr>
            <a:xfrm>
              <a:off x="2559838" y="1876760"/>
              <a:ext cx="446314" cy="134669"/>
            </a:xfrm>
            <a:prstGeom prst="rect">
              <a:avLst/>
            </a:prstGeom>
            <a:solidFill>
              <a:srgbClr val="C39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AB5D9BF-2DEF-4C14-BDC1-02ABA6614481}"/>
                </a:ext>
              </a:extLst>
            </p:cNvPr>
            <p:cNvSpPr/>
            <p:nvPr/>
          </p:nvSpPr>
          <p:spPr>
            <a:xfrm rot="16200000">
              <a:off x="2559838" y="1881024"/>
              <a:ext cx="446314" cy="134669"/>
            </a:xfrm>
            <a:prstGeom prst="rect">
              <a:avLst/>
            </a:prstGeom>
            <a:solidFill>
              <a:srgbClr val="C39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02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B32DB3F-48B7-4202-8CF8-7A8FCD9B76A5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DD92707-74A5-40DD-9D3E-D9B7C375172A}"/>
              </a:ext>
            </a:extLst>
          </p:cNvPr>
          <p:cNvSpPr/>
          <p:nvPr/>
        </p:nvSpPr>
        <p:spPr>
          <a:xfrm>
            <a:off x="318788" y="1113582"/>
            <a:ext cx="850408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莊子寓言多達二百餘則，數量堪稱先秦諸子之冠。</a:t>
            </a:r>
          </a:p>
          <a:p>
            <a:pPr marL="288000" indent="-288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以大量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虛構誇張的想像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，採用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形象化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的寓言或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擬人化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的設譬來解說哲理。</a:t>
            </a:r>
          </a:p>
        </p:txBody>
      </p:sp>
      <p:sp>
        <p:nvSpPr>
          <p:cNvPr id="28" name="矩形 27">
            <a:hlinkClick r:id="rId5" action="ppaction://hlinksldjump"/>
            <a:extLst>
              <a:ext uri="{FF2B5EF4-FFF2-40B4-BE49-F238E27FC236}">
                <a16:creationId xmlns:a16="http://schemas.microsoft.com/office/drawing/2014/main" id="{38B5D2E1-E0D4-4D4C-9B2E-3468710FEA08}"/>
              </a:ext>
            </a:extLst>
          </p:cNvPr>
          <p:cNvSpPr/>
          <p:nvPr/>
        </p:nvSpPr>
        <p:spPr>
          <a:xfrm>
            <a:off x="1839686" y="1832396"/>
            <a:ext cx="2782101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圖片 28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C4116F9E-D176-4010-8253-7511CFF017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520123" y="1952933"/>
            <a:ext cx="199767" cy="27099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48F0A14-3E79-40B0-B4EC-9043FA41B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0713" y="2889368"/>
            <a:ext cx="4962574" cy="204843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</a:t>
            </a:r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400" dirty="0" smtClean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內容與特色</a:t>
            </a:r>
          </a:p>
        </p:txBody>
      </p:sp>
    </p:spTree>
    <p:extLst>
      <p:ext uri="{BB962C8B-B14F-4D97-AF65-F5344CB8AC3E}">
        <p14:creationId xmlns:p14="http://schemas.microsoft.com/office/powerpoint/2010/main" val="14396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D7AC2A8-6FF0-4031-B59D-C6C67978E18F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6F4CDB-4674-4AB1-8E6A-01E640A8349B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虛構誇張的想像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DFE17E-BCF5-471F-8144-83727AFAE29E}"/>
              </a:ext>
            </a:extLst>
          </p:cNvPr>
          <p:cNvSpPr/>
          <p:nvPr/>
        </p:nvSpPr>
        <p:spPr>
          <a:xfrm>
            <a:off x="318789" y="1113582"/>
            <a:ext cx="803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宥篇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，用一連串的比喻來描述人心：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5A8A54-5739-4332-93B6-875C62FF130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E4990A-BC53-4E12-BD81-639F63B37AEE}"/>
              </a:ext>
            </a:extLst>
          </p:cNvPr>
          <p:cNvSpPr/>
          <p:nvPr/>
        </p:nvSpPr>
        <p:spPr>
          <a:xfrm>
            <a:off x="318790" y="1753777"/>
            <a:ext cx="797068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焦火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→內心焦躁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凝冰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→內心戰慄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俯仰之間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→內心忽冷忽熱，快速變化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淵靜懸天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→人心動靜差別之大、人心之難測。</a:t>
            </a:r>
          </a:p>
        </p:txBody>
      </p:sp>
    </p:spTree>
    <p:extLst>
      <p:ext uri="{BB962C8B-B14F-4D97-AF65-F5344CB8AC3E}">
        <p14:creationId xmlns:p14="http://schemas.microsoft.com/office/powerpoint/2010/main" val="7003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B32DB3F-48B7-4202-8CF8-7A8FCD9B76A5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DD92707-74A5-40DD-9D3E-D9B7C375172A}"/>
              </a:ext>
            </a:extLst>
          </p:cNvPr>
          <p:cNvSpPr/>
          <p:nvPr/>
        </p:nvSpPr>
        <p:spPr>
          <a:xfrm>
            <a:off x="318789" y="1113582"/>
            <a:ext cx="7916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先秦諸子中，以莊子與韓非子最常使用寓言，但兩者的風格不同。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FEDF92D-6165-4EAE-94EF-63E115544C5F}"/>
              </a:ext>
            </a:extLst>
          </p:cNvPr>
          <p:cNvSpPr/>
          <p:nvPr/>
        </p:nvSpPr>
        <p:spPr>
          <a:xfrm>
            <a:off x="651763" y="2364558"/>
            <a:ext cx="3675307" cy="1964872"/>
          </a:xfrm>
          <a:custGeom>
            <a:avLst/>
            <a:gdLst>
              <a:gd name="connsiteX0" fmla="*/ 0 w 3675307"/>
              <a:gd name="connsiteY0" fmla="*/ 231541 h 1964872"/>
              <a:gd name="connsiteX1" fmla="*/ 231541 w 3675307"/>
              <a:gd name="connsiteY1" fmla="*/ 0 h 1964872"/>
              <a:gd name="connsiteX2" fmla="*/ 873986 w 3675307"/>
              <a:gd name="connsiteY2" fmla="*/ 0 h 1964872"/>
              <a:gd name="connsiteX3" fmla="*/ 1452187 w 3675307"/>
              <a:gd name="connsiteY3" fmla="*/ 0 h 1964872"/>
              <a:gd name="connsiteX4" fmla="*/ 2030387 w 3675307"/>
              <a:gd name="connsiteY4" fmla="*/ 0 h 1964872"/>
              <a:gd name="connsiteX5" fmla="*/ 2704954 w 3675307"/>
              <a:gd name="connsiteY5" fmla="*/ 0 h 1964872"/>
              <a:gd name="connsiteX6" fmla="*/ 3443766 w 3675307"/>
              <a:gd name="connsiteY6" fmla="*/ 0 h 1964872"/>
              <a:gd name="connsiteX7" fmla="*/ 3675307 w 3675307"/>
              <a:gd name="connsiteY7" fmla="*/ 231541 h 1964872"/>
              <a:gd name="connsiteX8" fmla="*/ 3675307 w 3675307"/>
              <a:gd name="connsiteY8" fmla="*/ 702102 h 1964872"/>
              <a:gd name="connsiteX9" fmla="*/ 3675307 w 3675307"/>
              <a:gd name="connsiteY9" fmla="*/ 1172663 h 1964872"/>
              <a:gd name="connsiteX10" fmla="*/ 3675307 w 3675307"/>
              <a:gd name="connsiteY10" fmla="*/ 1733331 h 1964872"/>
              <a:gd name="connsiteX11" fmla="*/ 3443766 w 3675307"/>
              <a:gd name="connsiteY11" fmla="*/ 1964872 h 1964872"/>
              <a:gd name="connsiteX12" fmla="*/ 2897688 w 3675307"/>
              <a:gd name="connsiteY12" fmla="*/ 1964872 h 1964872"/>
              <a:gd name="connsiteX13" fmla="*/ 2287365 w 3675307"/>
              <a:gd name="connsiteY13" fmla="*/ 1964872 h 1964872"/>
              <a:gd name="connsiteX14" fmla="*/ 1709165 w 3675307"/>
              <a:gd name="connsiteY14" fmla="*/ 1964872 h 1964872"/>
              <a:gd name="connsiteX15" fmla="*/ 1034597 w 3675307"/>
              <a:gd name="connsiteY15" fmla="*/ 1964872 h 1964872"/>
              <a:gd name="connsiteX16" fmla="*/ 231541 w 3675307"/>
              <a:gd name="connsiteY16" fmla="*/ 1964872 h 1964872"/>
              <a:gd name="connsiteX17" fmla="*/ 0 w 3675307"/>
              <a:gd name="connsiteY17" fmla="*/ 1733331 h 1964872"/>
              <a:gd name="connsiteX18" fmla="*/ 0 w 3675307"/>
              <a:gd name="connsiteY18" fmla="*/ 1277788 h 1964872"/>
              <a:gd name="connsiteX19" fmla="*/ 0 w 3675307"/>
              <a:gd name="connsiteY19" fmla="*/ 822245 h 1964872"/>
              <a:gd name="connsiteX20" fmla="*/ 0 w 3675307"/>
              <a:gd name="connsiteY20" fmla="*/ 231541 h 196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75307" h="1964872" fill="none" extrusionOk="0">
                <a:moveTo>
                  <a:pt x="0" y="231541"/>
                </a:moveTo>
                <a:cubicBezTo>
                  <a:pt x="8856" y="130489"/>
                  <a:pt x="101482" y="-2549"/>
                  <a:pt x="231541" y="0"/>
                </a:cubicBezTo>
                <a:cubicBezTo>
                  <a:pt x="420985" y="-426"/>
                  <a:pt x="583929" y="7887"/>
                  <a:pt x="873986" y="0"/>
                </a:cubicBezTo>
                <a:cubicBezTo>
                  <a:pt x="1164044" y="-7887"/>
                  <a:pt x="1314196" y="28856"/>
                  <a:pt x="1452187" y="0"/>
                </a:cubicBezTo>
                <a:cubicBezTo>
                  <a:pt x="1590178" y="-28856"/>
                  <a:pt x="1908427" y="-4151"/>
                  <a:pt x="2030387" y="0"/>
                </a:cubicBezTo>
                <a:cubicBezTo>
                  <a:pt x="2152347" y="4151"/>
                  <a:pt x="2393484" y="31720"/>
                  <a:pt x="2704954" y="0"/>
                </a:cubicBezTo>
                <a:cubicBezTo>
                  <a:pt x="3016424" y="-31720"/>
                  <a:pt x="3281130" y="15569"/>
                  <a:pt x="3443766" y="0"/>
                </a:cubicBezTo>
                <a:cubicBezTo>
                  <a:pt x="3574853" y="-9449"/>
                  <a:pt x="3689850" y="107976"/>
                  <a:pt x="3675307" y="231541"/>
                </a:cubicBezTo>
                <a:cubicBezTo>
                  <a:pt x="3668270" y="413594"/>
                  <a:pt x="3661438" y="575540"/>
                  <a:pt x="3675307" y="702102"/>
                </a:cubicBezTo>
                <a:cubicBezTo>
                  <a:pt x="3689176" y="828664"/>
                  <a:pt x="3667683" y="991686"/>
                  <a:pt x="3675307" y="1172663"/>
                </a:cubicBezTo>
                <a:cubicBezTo>
                  <a:pt x="3682931" y="1353640"/>
                  <a:pt x="3672267" y="1459577"/>
                  <a:pt x="3675307" y="1733331"/>
                </a:cubicBezTo>
                <a:cubicBezTo>
                  <a:pt x="3675813" y="1856845"/>
                  <a:pt x="3584645" y="1961933"/>
                  <a:pt x="3443766" y="1964872"/>
                </a:cubicBezTo>
                <a:cubicBezTo>
                  <a:pt x="3233993" y="1948471"/>
                  <a:pt x="3050981" y="1987345"/>
                  <a:pt x="2897688" y="1964872"/>
                </a:cubicBezTo>
                <a:cubicBezTo>
                  <a:pt x="2744395" y="1942399"/>
                  <a:pt x="2527217" y="1954020"/>
                  <a:pt x="2287365" y="1964872"/>
                </a:cubicBezTo>
                <a:cubicBezTo>
                  <a:pt x="2047513" y="1975724"/>
                  <a:pt x="1871467" y="1966563"/>
                  <a:pt x="1709165" y="1964872"/>
                </a:cubicBezTo>
                <a:cubicBezTo>
                  <a:pt x="1546863" y="1963181"/>
                  <a:pt x="1336539" y="1996517"/>
                  <a:pt x="1034597" y="1964872"/>
                </a:cubicBezTo>
                <a:cubicBezTo>
                  <a:pt x="732655" y="1933227"/>
                  <a:pt x="568403" y="1931178"/>
                  <a:pt x="231541" y="1964872"/>
                </a:cubicBezTo>
                <a:cubicBezTo>
                  <a:pt x="110324" y="1951762"/>
                  <a:pt x="-17519" y="1877112"/>
                  <a:pt x="0" y="1733331"/>
                </a:cubicBezTo>
                <a:cubicBezTo>
                  <a:pt x="-10732" y="1572644"/>
                  <a:pt x="12568" y="1460664"/>
                  <a:pt x="0" y="1277788"/>
                </a:cubicBezTo>
                <a:cubicBezTo>
                  <a:pt x="-12568" y="1094912"/>
                  <a:pt x="9156" y="1041586"/>
                  <a:pt x="0" y="822245"/>
                </a:cubicBezTo>
                <a:cubicBezTo>
                  <a:pt x="-9156" y="602904"/>
                  <a:pt x="18269" y="510702"/>
                  <a:pt x="0" y="231541"/>
                </a:cubicBezTo>
                <a:close/>
              </a:path>
              <a:path w="3675307" h="1964872" stroke="0" extrusionOk="0">
                <a:moveTo>
                  <a:pt x="0" y="231541"/>
                </a:moveTo>
                <a:cubicBezTo>
                  <a:pt x="9598" y="79575"/>
                  <a:pt x="75857" y="2988"/>
                  <a:pt x="231541" y="0"/>
                </a:cubicBezTo>
                <a:cubicBezTo>
                  <a:pt x="387830" y="-14012"/>
                  <a:pt x="709099" y="-10176"/>
                  <a:pt x="841864" y="0"/>
                </a:cubicBezTo>
                <a:cubicBezTo>
                  <a:pt x="974629" y="10176"/>
                  <a:pt x="1337475" y="-32533"/>
                  <a:pt x="1548553" y="0"/>
                </a:cubicBezTo>
                <a:cubicBezTo>
                  <a:pt x="1759631" y="32533"/>
                  <a:pt x="2042324" y="19194"/>
                  <a:pt x="2190998" y="0"/>
                </a:cubicBezTo>
                <a:cubicBezTo>
                  <a:pt x="2339673" y="-19194"/>
                  <a:pt x="2667977" y="20215"/>
                  <a:pt x="2865566" y="0"/>
                </a:cubicBezTo>
                <a:cubicBezTo>
                  <a:pt x="3063155" y="-20215"/>
                  <a:pt x="3250447" y="17021"/>
                  <a:pt x="3443766" y="0"/>
                </a:cubicBezTo>
                <a:cubicBezTo>
                  <a:pt x="3571783" y="9569"/>
                  <a:pt x="3690422" y="98559"/>
                  <a:pt x="3675307" y="231541"/>
                </a:cubicBezTo>
                <a:cubicBezTo>
                  <a:pt x="3662151" y="409559"/>
                  <a:pt x="3660301" y="541237"/>
                  <a:pt x="3675307" y="747156"/>
                </a:cubicBezTo>
                <a:cubicBezTo>
                  <a:pt x="3690313" y="953076"/>
                  <a:pt x="3681883" y="1051647"/>
                  <a:pt x="3675307" y="1217716"/>
                </a:cubicBezTo>
                <a:cubicBezTo>
                  <a:pt x="3668731" y="1383785"/>
                  <a:pt x="3666099" y="1491055"/>
                  <a:pt x="3675307" y="1733331"/>
                </a:cubicBezTo>
                <a:cubicBezTo>
                  <a:pt x="3703003" y="1858684"/>
                  <a:pt x="3577757" y="1958962"/>
                  <a:pt x="3443766" y="1964872"/>
                </a:cubicBezTo>
                <a:cubicBezTo>
                  <a:pt x="3305360" y="1973354"/>
                  <a:pt x="3023578" y="1964260"/>
                  <a:pt x="2897688" y="1964872"/>
                </a:cubicBezTo>
                <a:cubicBezTo>
                  <a:pt x="2771798" y="1965484"/>
                  <a:pt x="2445936" y="1979040"/>
                  <a:pt x="2319487" y="1964872"/>
                </a:cubicBezTo>
                <a:cubicBezTo>
                  <a:pt x="2193038" y="1950704"/>
                  <a:pt x="1997192" y="1965453"/>
                  <a:pt x="1773409" y="1964872"/>
                </a:cubicBezTo>
                <a:cubicBezTo>
                  <a:pt x="1549626" y="1964291"/>
                  <a:pt x="1353390" y="1974917"/>
                  <a:pt x="1163086" y="1964872"/>
                </a:cubicBezTo>
                <a:cubicBezTo>
                  <a:pt x="972782" y="1954827"/>
                  <a:pt x="499764" y="1979417"/>
                  <a:pt x="231541" y="1964872"/>
                </a:cubicBezTo>
                <a:cubicBezTo>
                  <a:pt x="88318" y="1964903"/>
                  <a:pt x="-28885" y="1848850"/>
                  <a:pt x="0" y="1733331"/>
                </a:cubicBezTo>
                <a:cubicBezTo>
                  <a:pt x="-14691" y="1591864"/>
                  <a:pt x="18848" y="1376437"/>
                  <a:pt x="0" y="1277788"/>
                </a:cubicBezTo>
                <a:cubicBezTo>
                  <a:pt x="-18848" y="1179139"/>
                  <a:pt x="-7771" y="922787"/>
                  <a:pt x="0" y="762173"/>
                </a:cubicBezTo>
                <a:cubicBezTo>
                  <a:pt x="7771" y="601560"/>
                  <a:pt x="-26106" y="390412"/>
                  <a:pt x="0" y="231541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1178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0925B3C-E5B8-4D3B-B7C5-5F21559987A9}"/>
              </a:ext>
            </a:extLst>
          </p:cNvPr>
          <p:cNvSpPr/>
          <p:nvPr/>
        </p:nvSpPr>
        <p:spPr>
          <a:xfrm>
            <a:off x="862540" y="2516782"/>
            <a:ext cx="3234576" cy="553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3000" b="1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莊子寓言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A96A643-BB61-4556-A2C5-1C62A4F1015E}"/>
              </a:ext>
            </a:extLst>
          </p:cNvPr>
          <p:cNvSpPr/>
          <p:nvPr/>
        </p:nvSpPr>
        <p:spPr>
          <a:xfrm>
            <a:off x="935731" y="3231216"/>
            <a:ext cx="3088193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大多不是</a:t>
            </a:r>
            <a:r>
              <a:rPr lang="en-US" altLang="zh-TW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現實中可見的事物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9529F7E-22D4-4872-852F-83F570CE53EB}"/>
              </a:ext>
            </a:extLst>
          </p:cNvPr>
          <p:cNvSpPr/>
          <p:nvPr/>
        </p:nvSpPr>
        <p:spPr>
          <a:xfrm>
            <a:off x="4559935" y="2364558"/>
            <a:ext cx="3675307" cy="1964872"/>
          </a:xfrm>
          <a:custGeom>
            <a:avLst/>
            <a:gdLst>
              <a:gd name="connsiteX0" fmla="*/ 0 w 3675307"/>
              <a:gd name="connsiteY0" fmla="*/ 231541 h 1964872"/>
              <a:gd name="connsiteX1" fmla="*/ 231541 w 3675307"/>
              <a:gd name="connsiteY1" fmla="*/ 0 h 1964872"/>
              <a:gd name="connsiteX2" fmla="*/ 873986 w 3675307"/>
              <a:gd name="connsiteY2" fmla="*/ 0 h 1964872"/>
              <a:gd name="connsiteX3" fmla="*/ 1452187 w 3675307"/>
              <a:gd name="connsiteY3" fmla="*/ 0 h 1964872"/>
              <a:gd name="connsiteX4" fmla="*/ 2030387 w 3675307"/>
              <a:gd name="connsiteY4" fmla="*/ 0 h 1964872"/>
              <a:gd name="connsiteX5" fmla="*/ 2704954 w 3675307"/>
              <a:gd name="connsiteY5" fmla="*/ 0 h 1964872"/>
              <a:gd name="connsiteX6" fmla="*/ 3443766 w 3675307"/>
              <a:gd name="connsiteY6" fmla="*/ 0 h 1964872"/>
              <a:gd name="connsiteX7" fmla="*/ 3675307 w 3675307"/>
              <a:gd name="connsiteY7" fmla="*/ 231541 h 1964872"/>
              <a:gd name="connsiteX8" fmla="*/ 3675307 w 3675307"/>
              <a:gd name="connsiteY8" fmla="*/ 702102 h 1964872"/>
              <a:gd name="connsiteX9" fmla="*/ 3675307 w 3675307"/>
              <a:gd name="connsiteY9" fmla="*/ 1172663 h 1964872"/>
              <a:gd name="connsiteX10" fmla="*/ 3675307 w 3675307"/>
              <a:gd name="connsiteY10" fmla="*/ 1733331 h 1964872"/>
              <a:gd name="connsiteX11" fmla="*/ 3443766 w 3675307"/>
              <a:gd name="connsiteY11" fmla="*/ 1964872 h 1964872"/>
              <a:gd name="connsiteX12" fmla="*/ 2897688 w 3675307"/>
              <a:gd name="connsiteY12" fmla="*/ 1964872 h 1964872"/>
              <a:gd name="connsiteX13" fmla="*/ 2287365 w 3675307"/>
              <a:gd name="connsiteY13" fmla="*/ 1964872 h 1964872"/>
              <a:gd name="connsiteX14" fmla="*/ 1709165 w 3675307"/>
              <a:gd name="connsiteY14" fmla="*/ 1964872 h 1964872"/>
              <a:gd name="connsiteX15" fmla="*/ 1034597 w 3675307"/>
              <a:gd name="connsiteY15" fmla="*/ 1964872 h 1964872"/>
              <a:gd name="connsiteX16" fmla="*/ 231541 w 3675307"/>
              <a:gd name="connsiteY16" fmla="*/ 1964872 h 1964872"/>
              <a:gd name="connsiteX17" fmla="*/ 0 w 3675307"/>
              <a:gd name="connsiteY17" fmla="*/ 1733331 h 1964872"/>
              <a:gd name="connsiteX18" fmla="*/ 0 w 3675307"/>
              <a:gd name="connsiteY18" fmla="*/ 1277788 h 1964872"/>
              <a:gd name="connsiteX19" fmla="*/ 0 w 3675307"/>
              <a:gd name="connsiteY19" fmla="*/ 822245 h 1964872"/>
              <a:gd name="connsiteX20" fmla="*/ 0 w 3675307"/>
              <a:gd name="connsiteY20" fmla="*/ 231541 h 196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75307" h="1964872" fill="none" extrusionOk="0">
                <a:moveTo>
                  <a:pt x="0" y="231541"/>
                </a:moveTo>
                <a:cubicBezTo>
                  <a:pt x="8856" y="130489"/>
                  <a:pt x="101482" y="-2549"/>
                  <a:pt x="231541" y="0"/>
                </a:cubicBezTo>
                <a:cubicBezTo>
                  <a:pt x="420985" y="-426"/>
                  <a:pt x="583929" y="7887"/>
                  <a:pt x="873986" y="0"/>
                </a:cubicBezTo>
                <a:cubicBezTo>
                  <a:pt x="1164044" y="-7887"/>
                  <a:pt x="1314196" y="28856"/>
                  <a:pt x="1452187" y="0"/>
                </a:cubicBezTo>
                <a:cubicBezTo>
                  <a:pt x="1590178" y="-28856"/>
                  <a:pt x="1908427" y="-4151"/>
                  <a:pt x="2030387" y="0"/>
                </a:cubicBezTo>
                <a:cubicBezTo>
                  <a:pt x="2152347" y="4151"/>
                  <a:pt x="2393484" y="31720"/>
                  <a:pt x="2704954" y="0"/>
                </a:cubicBezTo>
                <a:cubicBezTo>
                  <a:pt x="3016424" y="-31720"/>
                  <a:pt x="3281130" y="15569"/>
                  <a:pt x="3443766" y="0"/>
                </a:cubicBezTo>
                <a:cubicBezTo>
                  <a:pt x="3574853" y="-9449"/>
                  <a:pt x="3689850" y="107976"/>
                  <a:pt x="3675307" y="231541"/>
                </a:cubicBezTo>
                <a:cubicBezTo>
                  <a:pt x="3668270" y="413594"/>
                  <a:pt x="3661438" y="575540"/>
                  <a:pt x="3675307" y="702102"/>
                </a:cubicBezTo>
                <a:cubicBezTo>
                  <a:pt x="3689176" y="828664"/>
                  <a:pt x="3667683" y="991686"/>
                  <a:pt x="3675307" y="1172663"/>
                </a:cubicBezTo>
                <a:cubicBezTo>
                  <a:pt x="3682931" y="1353640"/>
                  <a:pt x="3672267" y="1459577"/>
                  <a:pt x="3675307" y="1733331"/>
                </a:cubicBezTo>
                <a:cubicBezTo>
                  <a:pt x="3675813" y="1856845"/>
                  <a:pt x="3584645" y="1961933"/>
                  <a:pt x="3443766" y="1964872"/>
                </a:cubicBezTo>
                <a:cubicBezTo>
                  <a:pt x="3233993" y="1948471"/>
                  <a:pt x="3050981" y="1987345"/>
                  <a:pt x="2897688" y="1964872"/>
                </a:cubicBezTo>
                <a:cubicBezTo>
                  <a:pt x="2744395" y="1942399"/>
                  <a:pt x="2527217" y="1954020"/>
                  <a:pt x="2287365" y="1964872"/>
                </a:cubicBezTo>
                <a:cubicBezTo>
                  <a:pt x="2047513" y="1975724"/>
                  <a:pt x="1871467" y="1966563"/>
                  <a:pt x="1709165" y="1964872"/>
                </a:cubicBezTo>
                <a:cubicBezTo>
                  <a:pt x="1546863" y="1963181"/>
                  <a:pt x="1336539" y="1996517"/>
                  <a:pt x="1034597" y="1964872"/>
                </a:cubicBezTo>
                <a:cubicBezTo>
                  <a:pt x="732655" y="1933227"/>
                  <a:pt x="568403" y="1931178"/>
                  <a:pt x="231541" y="1964872"/>
                </a:cubicBezTo>
                <a:cubicBezTo>
                  <a:pt x="110324" y="1951762"/>
                  <a:pt x="-17519" y="1877112"/>
                  <a:pt x="0" y="1733331"/>
                </a:cubicBezTo>
                <a:cubicBezTo>
                  <a:pt x="-10732" y="1572644"/>
                  <a:pt x="12568" y="1460664"/>
                  <a:pt x="0" y="1277788"/>
                </a:cubicBezTo>
                <a:cubicBezTo>
                  <a:pt x="-12568" y="1094912"/>
                  <a:pt x="9156" y="1041586"/>
                  <a:pt x="0" y="822245"/>
                </a:cubicBezTo>
                <a:cubicBezTo>
                  <a:pt x="-9156" y="602904"/>
                  <a:pt x="18269" y="510702"/>
                  <a:pt x="0" y="231541"/>
                </a:cubicBezTo>
                <a:close/>
              </a:path>
              <a:path w="3675307" h="1964872" stroke="0" extrusionOk="0">
                <a:moveTo>
                  <a:pt x="0" y="231541"/>
                </a:moveTo>
                <a:cubicBezTo>
                  <a:pt x="9598" y="79575"/>
                  <a:pt x="75857" y="2988"/>
                  <a:pt x="231541" y="0"/>
                </a:cubicBezTo>
                <a:cubicBezTo>
                  <a:pt x="387830" y="-14012"/>
                  <a:pt x="709099" y="-10176"/>
                  <a:pt x="841864" y="0"/>
                </a:cubicBezTo>
                <a:cubicBezTo>
                  <a:pt x="974629" y="10176"/>
                  <a:pt x="1337475" y="-32533"/>
                  <a:pt x="1548553" y="0"/>
                </a:cubicBezTo>
                <a:cubicBezTo>
                  <a:pt x="1759631" y="32533"/>
                  <a:pt x="2042324" y="19194"/>
                  <a:pt x="2190998" y="0"/>
                </a:cubicBezTo>
                <a:cubicBezTo>
                  <a:pt x="2339673" y="-19194"/>
                  <a:pt x="2667977" y="20215"/>
                  <a:pt x="2865566" y="0"/>
                </a:cubicBezTo>
                <a:cubicBezTo>
                  <a:pt x="3063155" y="-20215"/>
                  <a:pt x="3250447" y="17021"/>
                  <a:pt x="3443766" y="0"/>
                </a:cubicBezTo>
                <a:cubicBezTo>
                  <a:pt x="3571783" y="9569"/>
                  <a:pt x="3690422" y="98559"/>
                  <a:pt x="3675307" y="231541"/>
                </a:cubicBezTo>
                <a:cubicBezTo>
                  <a:pt x="3662151" y="409559"/>
                  <a:pt x="3660301" y="541237"/>
                  <a:pt x="3675307" y="747156"/>
                </a:cubicBezTo>
                <a:cubicBezTo>
                  <a:pt x="3690313" y="953076"/>
                  <a:pt x="3681883" y="1051647"/>
                  <a:pt x="3675307" y="1217716"/>
                </a:cubicBezTo>
                <a:cubicBezTo>
                  <a:pt x="3668731" y="1383785"/>
                  <a:pt x="3666099" y="1491055"/>
                  <a:pt x="3675307" y="1733331"/>
                </a:cubicBezTo>
                <a:cubicBezTo>
                  <a:pt x="3703003" y="1858684"/>
                  <a:pt x="3577757" y="1958962"/>
                  <a:pt x="3443766" y="1964872"/>
                </a:cubicBezTo>
                <a:cubicBezTo>
                  <a:pt x="3305360" y="1973354"/>
                  <a:pt x="3023578" y="1964260"/>
                  <a:pt x="2897688" y="1964872"/>
                </a:cubicBezTo>
                <a:cubicBezTo>
                  <a:pt x="2771798" y="1965484"/>
                  <a:pt x="2445936" y="1979040"/>
                  <a:pt x="2319487" y="1964872"/>
                </a:cubicBezTo>
                <a:cubicBezTo>
                  <a:pt x="2193038" y="1950704"/>
                  <a:pt x="1997192" y="1965453"/>
                  <a:pt x="1773409" y="1964872"/>
                </a:cubicBezTo>
                <a:cubicBezTo>
                  <a:pt x="1549626" y="1964291"/>
                  <a:pt x="1353390" y="1974917"/>
                  <a:pt x="1163086" y="1964872"/>
                </a:cubicBezTo>
                <a:cubicBezTo>
                  <a:pt x="972782" y="1954827"/>
                  <a:pt x="499764" y="1979417"/>
                  <a:pt x="231541" y="1964872"/>
                </a:cubicBezTo>
                <a:cubicBezTo>
                  <a:pt x="88318" y="1964903"/>
                  <a:pt x="-28885" y="1848850"/>
                  <a:pt x="0" y="1733331"/>
                </a:cubicBezTo>
                <a:cubicBezTo>
                  <a:pt x="-14691" y="1591864"/>
                  <a:pt x="18848" y="1376437"/>
                  <a:pt x="0" y="1277788"/>
                </a:cubicBezTo>
                <a:cubicBezTo>
                  <a:pt x="-18848" y="1179139"/>
                  <a:pt x="-7771" y="922787"/>
                  <a:pt x="0" y="762173"/>
                </a:cubicBezTo>
                <a:cubicBezTo>
                  <a:pt x="7771" y="601560"/>
                  <a:pt x="-26106" y="390412"/>
                  <a:pt x="0" y="231541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1178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4266A7B-EDF7-4F65-82F8-1E38764910DB}"/>
              </a:ext>
            </a:extLst>
          </p:cNvPr>
          <p:cNvSpPr/>
          <p:nvPr/>
        </p:nvSpPr>
        <p:spPr>
          <a:xfrm>
            <a:off x="4770712" y="2516782"/>
            <a:ext cx="3234576" cy="553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3000" b="1" spc="-8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韓非子寓言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8D25893-C51E-41B9-8729-A53EE1D5AE6E}"/>
              </a:ext>
            </a:extLst>
          </p:cNvPr>
          <p:cNvSpPr/>
          <p:nvPr/>
        </p:nvSpPr>
        <p:spPr>
          <a:xfrm>
            <a:off x="4843903" y="3446659"/>
            <a:ext cx="308819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較貼近歷史與現實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A8867134-C40D-4DF7-8D70-51EE84971F27}"/>
              </a:ext>
            </a:extLst>
          </p:cNvPr>
          <p:cNvCxnSpPr/>
          <p:nvPr/>
        </p:nvCxnSpPr>
        <p:spPr>
          <a:xfrm>
            <a:off x="935732" y="3126558"/>
            <a:ext cx="3088193" cy="0"/>
          </a:xfrm>
          <a:prstGeom prst="line">
            <a:avLst/>
          </a:prstGeom>
          <a:ln w="28575">
            <a:solidFill>
              <a:srgbClr val="DBC3A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EDD94CD6-3CC6-46E0-8CAD-F8A9D0127509}"/>
              </a:ext>
            </a:extLst>
          </p:cNvPr>
          <p:cNvCxnSpPr/>
          <p:nvPr/>
        </p:nvCxnSpPr>
        <p:spPr>
          <a:xfrm>
            <a:off x="4843904" y="3126558"/>
            <a:ext cx="3088193" cy="0"/>
          </a:xfrm>
          <a:prstGeom prst="line">
            <a:avLst/>
          </a:prstGeom>
          <a:ln w="28575">
            <a:solidFill>
              <a:srgbClr val="DBC3A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</a:t>
            </a:r>
            <a:r>
              <a:rPr lang="en-US" altLang="zh-TW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400" dirty="0" smtClean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內容與特色</a:t>
            </a:r>
          </a:p>
        </p:txBody>
      </p:sp>
    </p:spTree>
    <p:extLst>
      <p:ext uri="{BB962C8B-B14F-4D97-AF65-F5344CB8AC3E}">
        <p14:creationId xmlns:p14="http://schemas.microsoft.com/office/powerpoint/2010/main" val="34041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文體介紹：寓言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B32DB3F-48B7-4202-8CF8-7A8FCD9B76A5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15" name="矩形: 圓角 14">
            <a:hlinkClick r:id="rId2" action="ppaction://hlinksldjump"/>
            <a:extLst>
              <a:ext uri="{FF2B5EF4-FFF2-40B4-BE49-F238E27FC236}">
                <a16:creationId xmlns:a16="http://schemas.microsoft.com/office/drawing/2014/main" id="{F0B181FE-630B-49BB-A37A-76C2BB4C48F2}"/>
              </a:ext>
            </a:extLst>
          </p:cNvPr>
          <p:cNvSpPr/>
          <p:nvPr/>
        </p:nvSpPr>
        <p:spPr>
          <a:xfrm>
            <a:off x="2734346" y="1488258"/>
            <a:ext cx="3675307" cy="705213"/>
          </a:xfrm>
          <a:custGeom>
            <a:avLst/>
            <a:gdLst>
              <a:gd name="connsiteX0" fmla="*/ 0 w 3675307"/>
              <a:gd name="connsiteY0" fmla="*/ 83102 h 705213"/>
              <a:gd name="connsiteX1" fmla="*/ 83102 w 3675307"/>
              <a:gd name="connsiteY1" fmla="*/ 0 h 705213"/>
              <a:gd name="connsiteX2" fmla="*/ 738135 w 3675307"/>
              <a:gd name="connsiteY2" fmla="*/ 0 h 705213"/>
              <a:gd name="connsiteX3" fmla="*/ 1252803 w 3675307"/>
              <a:gd name="connsiteY3" fmla="*/ 0 h 705213"/>
              <a:gd name="connsiteX4" fmla="*/ 1907836 w 3675307"/>
              <a:gd name="connsiteY4" fmla="*/ 0 h 705213"/>
              <a:gd name="connsiteX5" fmla="*/ 2422504 w 3675307"/>
              <a:gd name="connsiteY5" fmla="*/ 0 h 705213"/>
              <a:gd name="connsiteX6" fmla="*/ 2937172 w 3675307"/>
              <a:gd name="connsiteY6" fmla="*/ 0 h 705213"/>
              <a:gd name="connsiteX7" fmla="*/ 3592205 w 3675307"/>
              <a:gd name="connsiteY7" fmla="*/ 0 h 705213"/>
              <a:gd name="connsiteX8" fmla="*/ 3675307 w 3675307"/>
              <a:gd name="connsiteY8" fmla="*/ 83102 h 705213"/>
              <a:gd name="connsiteX9" fmla="*/ 3675307 w 3675307"/>
              <a:gd name="connsiteY9" fmla="*/ 622111 h 705213"/>
              <a:gd name="connsiteX10" fmla="*/ 3592205 w 3675307"/>
              <a:gd name="connsiteY10" fmla="*/ 705213 h 705213"/>
              <a:gd name="connsiteX11" fmla="*/ 3112628 w 3675307"/>
              <a:gd name="connsiteY11" fmla="*/ 705213 h 705213"/>
              <a:gd name="connsiteX12" fmla="*/ 2527777 w 3675307"/>
              <a:gd name="connsiteY12" fmla="*/ 705213 h 705213"/>
              <a:gd name="connsiteX13" fmla="*/ 1907836 w 3675307"/>
              <a:gd name="connsiteY13" fmla="*/ 705213 h 705213"/>
              <a:gd name="connsiteX14" fmla="*/ 1252803 w 3675307"/>
              <a:gd name="connsiteY14" fmla="*/ 705213 h 705213"/>
              <a:gd name="connsiteX15" fmla="*/ 703044 w 3675307"/>
              <a:gd name="connsiteY15" fmla="*/ 705213 h 705213"/>
              <a:gd name="connsiteX16" fmla="*/ 83102 w 3675307"/>
              <a:gd name="connsiteY16" fmla="*/ 705213 h 705213"/>
              <a:gd name="connsiteX17" fmla="*/ 0 w 3675307"/>
              <a:gd name="connsiteY17" fmla="*/ 622111 h 705213"/>
              <a:gd name="connsiteX18" fmla="*/ 0 w 3675307"/>
              <a:gd name="connsiteY18" fmla="*/ 83102 h 7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75307" h="705213" fill="none" extrusionOk="0">
                <a:moveTo>
                  <a:pt x="0" y="83102"/>
                </a:moveTo>
                <a:cubicBezTo>
                  <a:pt x="-1083" y="39171"/>
                  <a:pt x="39935" y="5857"/>
                  <a:pt x="83102" y="0"/>
                </a:cubicBezTo>
                <a:cubicBezTo>
                  <a:pt x="241332" y="-27884"/>
                  <a:pt x="498846" y="31454"/>
                  <a:pt x="738135" y="0"/>
                </a:cubicBezTo>
                <a:cubicBezTo>
                  <a:pt x="977424" y="-31454"/>
                  <a:pt x="1139532" y="-13894"/>
                  <a:pt x="1252803" y="0"/>
                </a:cubicBezTo>
                <a:cubicBezTo>
                  <a:pt x="1366074" y="13894"/>
                  <a:pt x="1722452" y="-20460"/>
                  <a:pt x="1907836" y="0"/>
                </a:cubicBezTo>
                <a:cubicBezTo>
                  <a:pt x="2093220" y="20460"/>
                  <a:pt x="2204332" y="-21310"/>
                  <a:pt x="2422504" y="0"/>
                </a:cubicBezTo>
                <a:cubicBezTo>
                  <a:pt x="2640676" y="21310"/>
                  <a:pt x="2697339" y="12494"/>
                  <a:pt x="2937172" y="0"/>
                </a:cubicBezTo>
                <a:cubicBezTo>
                  <a:pt x="3177005" y="-12494"/>
                  <a:pt x="3398893" y="-10368"/>
                  <a:pt x="3592205" y="0"/>
                </a:cubicBezTo>
                <a:cubicBezTo>
                  <a:pt x="3639066" y="-2525"/>
                  <a:pt x="3671525" y="41425"/>
                  <a:pt x="3675307" y="83102"/>
                </a:cubicBezTo>
                <a:cubicBezTo>
                  <a:pt x="3658156" y="224517"/>
                  <a:pt x="3652704" y="440599"/>
                  <a:pt x="3675307" y="622111"/>
                </a:cubicBezTo>
                <a:cubicBezTo>
                  <a:pt x="3670344" y="658200"/>
                  <a:pt x="3630052" y="708657"/>
                  <a:pt x="3592205" y="705213"/>
                </a:cubicBezTo>
                <a:cubicBezTo>
                  <a:pt x="3395595" y="712437"/>
                  <a:pt x="3256225" y="719733"/>
                  <a:pt x="3112628" y="705213"/>
                </a:cubicBezTo>
                <a:cubicBezTo>
                  <a:pt x="2969031" y="690693"/>
                  <a:pt x="2672412" y="677963"/>
                  <a:pt x="2527777" y="705213"/>
                </a:cubicBezTo>
                <a:cubicBezTo>
                  <a:pt x="2383142" y="732463"/>
                  <a:pt x="2145717" y="723344"/>
                  <a:pt x="1907836" y="705213"/>
                </a:cubicBezTo>
                <a:cubicBezTo>
                  <a:pt x="1669955" y="687082"/>
                  <a:pt x="1540592" y="701382"/>
                  <a:pt x="1252803" y="705213"/>
                </a:cubicBezTo>
                <a:cubicBezTo>
                  <a:pt x="965014" y="709044"/>
                  <a:pt x="912547" y="700834"/>
                  <a:pt x="703044" y="705213"/>
                </a:cubicBezTo>
                <a:cubicBezTo>
                  <a:pt x="493541" y="709592"/>
                  <a:pt x="326789" y="681684"/>
                  <a:pt x="83102" y="705213"/>
                </a:cubicBezTo>
                <a:cubicBezTo>
                  <a:pt x="39714" y="705108"/>
                  <a:pt x="2453" y="664923"/>
                  <a:pt x="0" y="622111"/>
                </a:cubicBezTo>
                <a:cubicBezTo>
                  <a:pt x="-1165" y="379777"/>
                  <a:pt x="10558" y="211865"/>
                  <a:pt x="0" y="83102"/>
                </a:cubicBezTo>
                <a:close/>
              </a:path>
              <a:path w="3675307" h="705213" stroke="0" extrusionOk="0">
                <a:moveTo>
                  <a:pt x="0" y="83102"/>
                </a:moveTo>
                <a:cubicBezTo>
                  <a:pt x="1026" y="34631"/>
                  <a:pt x="34196" y="323"/>
                  <a:pt x="83102" y="0"/>
                </a:cubicBezTo>
                <a:cubicBezTo>
                  <a:pt x="332185" y="-17269"/>
                  <a:pt x="444007" y="2533"/>
                  <a:pt x="632861" y="0"/>
                </a:cubicBezTo>
                <a:cubicBezTo>
                  <a:pt x="821715" y="-2533"/>
                  <a:pt x="996819" y="5262"/>
                  <a:pt x="1287894" y="0"/>
                </a:cubicBezTo>
                <a:cubicBezTo>
                  <a:pt x="1578969" y="-5262"/>
                  <a:pt x="1668782" y="-8261"/>
                  <a:pt x="1872745" y="0"/>
                </a:cubicBezTo>
                <a:cubicBezTo>
                  <a:pt x="2076708" y="8261"/>
                  <a:pt x="2222571" y="-6416"/>
                  <a:pt x="2492686" y="0"/>
                </a:cubicBezTo>
                <a:cubicBezTo>
                  <a:pt x="2762801" y="6416"/>
                  <a:pt x="2733816" y="9040"/>
                  <a:pt x="2972263" y="0"/>
                </a:cubicBezTo>
                <a:cubicBezTo>
                  <a:pt x="3210710" y="-9040"/>
                  <a:pt x="3466966" y="1001"/>
                  <a:pt x="3592205" y="0"/>
                </a:cubicBezTo>
                <a:cubicBezTo>
                  <a:pt x="3635304" y="1504"/>
                  <a:pt x="3679953" y="36910"/>
                  <a:pt x="3675307" y="83102"/>
                </a:cubicBezTo>
                <a:cubicBezTo>
                  <a:pt x="3700009" y="261646"/>
                  <a:pt x="3698475" y="429093"/>
                  <a:pt x="3675307" y="622111"/>
                </a:cubicBezTo>
                <a:cubicBezTo>
                  <a:pt x="3672709" y="674256"/>
                  <a:pt x="3649321" y="704626"/>
                  <a:pt x="3592205" y="705213"/>
                </a:cubicBezTo>
                <a:cubicBezTo>
                  <a:pt x="3378320" y="696405"/>
                  <a:pt x="3277178" y="724889"/>
                  <a:pt x="3007355" y="705213"/>
                </a:cubicBezTo>
                <a:cubicBezTo>
                  <a:pt x="2737532" y="685538"/>
                  <a:pt x="2561154" y="705902"/>
                  <a:pt x="2422504" y="705213"/>
                </a:cubicBezTo>
                <a:cubicBezTo>
                  <a:pt x="2283854" y="704524"/>
                  <a:pt x="2039387" y="706205"/>
                  <a:pt x="1907836" y="705213"/>
                </a:cubicBezTo>
                <a:cubicBezTo>
                  <a:pt x="1776285" y="704221"/>
                  <a:pt x="1620611" y="681783"/>
                  <a:pt x="1428258" y="705213"/>
                </a:cubicBezTo>
                <a:cubicBezTo>
                  <a:pt x="1235905" y="728643"/>
                  <a:pt x="1071658" y="709380"/>
                  <a:pt x="878499" y="705213"/>
                </a:cubicBezTo>
                <a:cubicBezTo>
                  <a:pt x="685340" y="701046"/>
                  <a:pt x="425899" y="719490"/>
                  <a:pt x="83102" y="705213"/>
                </a:cubicBezTo>
                <a:cubicBezTo>
                  <a:pt x="35910" y="705216"/>
                  <a:pt x="-6469" y="665239"/>
                  <a:pt x="0" y="622111"/>
                </a:cubicBezTo>
                <a:cubicBezTo>
                  <a:pt x="24873" y="485772"/>
                  <a:pt x="8283" y="238010"/>
                  <a:pt x="0" y="83102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1178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30D5F6AD-4DD2-4A1D-B53D-80976F17FD85}"/>
              </a:ext>
            </a:extLst>
          </p:cNvPr>
          <p:cNvSpPr txBox="1"/>
          <p:nvPr/>
        </p:nvSpPr>
        <p:spPr>
          <a:xfrm>
            <a:off x="3558583" y="1548476"/>
            <a:ext cx="202683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 義</a:t>
            </a:r>
          </a:p>
        </p:txBody>
      </p:sp>
      <p:sp>
        <p:nvSpPr>
          <p:cNvPr id="20" name="矩形: 圓角 19">
            <a:hlinkClick r:id="rId5" action="ppaction://hlinksldjump"/>
            <a:extLst>
              <a:ext uri="{FF2B5EF4-FFF2-40B4-BE49-F238E27FC236}">
                <a16:creationId xmlns:a16="http://schemas.microsoft.com/office/drawing/2014/main" id="{D311C8AF-C44B-4EFA-9971-4AC49C3F9B20}"/>
              </a:ext>
            </a:extLst>
          </p:cNvPr>
          <p:cNvSpPr/>
          <p:nvPr/>
        </p:nvSpPr>
        <p:spPr>
          <a:xfrm>
            <a:off x="2734346" y="2531075"/>
            <a:ext cx="3675307" cy="705213"/>
          </a:xfrm>
          <a:custGeom>
            <a:avLst/>
            <a:gdLst>
              <a:gd name="connsiteX0" fmla="*/ 0 w 3675307"/>
              <a:gd name="connsiteY0" fmla="*/ 83102 h 705213"/>
              <a:gd name="connsiteX1" fmla="*/ 83102 w 3675307"/>
              <a:gd name="connsiteY1" fmla="*/ 0 h 705213"/>
              <a:gd name="connsiteX2" fmla="*/ 738135 w 3675307"/>
              <a:gd name="connsiteY2" fmla="*/ 0 h 705213"/>
              <a:gd name="connsiteX3" fmla="*/ 1252803 w 3675307"/>
              <a:gd name="connsiteY3" fmla="*/ 0 h 705213"/>
              <a:gd name="connsiteX4" fmla="*/ 1907836 w 3675307"/>
              <a:gd name="connsiteY4" fmla="*/ 0 h 705213"/>
              <a:gd name="connsiteX5" fmla="*/ 2422504 w 3675307"/>
              <a:gd name="connsiteY5" fmla="*/ 0 h 705213"/>
              <a:gd name="connsiteX6" fmla="*/ 2937172 w 3675307"/>
              <a:gd name="connsiteY6" fmla="*/ 0 h 705213"/>
              <a:gd name="connsiteX7" fmla="*/ 3592205 w 3675307"/>
              <a:gd name="connsiteY7" fmla="*/ 0 h 705213"/>
              <a:gd name="connsiteX8" fmla="*/ 3675307 w 3675307"/>
              <a:gd name="connsiteY8" fmla="*/ 83102 h 705213"/>
              <a:gd name="connsiteX9" fmla="*/ 3675307 w 3675307"/>
              <a:gd name="connsiteY9" fmla="*/ 622111 h 705213"/>
              <a:gd name="connsiteX10" fmla="*/ 3592205 w 3675307"/>
              <a:gd name="connsiteY10" fmla="*/ 705213 h 705213"/>
              <a:gd name="connsiteX11" fmla="*/ 3112628 w 3675307"/>
              <a:gd name="connsiteY11" fmla="*/ 705213 h 705213"/>
              <a:gd name="connsiteX12" fmla="*/ 2527777 w 3675307"/>
              <a:gd name="connsiteY12" fmla="*/ 705213 h 705213"/>
              <a:gd name="connsiteX13" fmla="*/ 1907836 w 3675307"/>
              <a:gd name="connsiteY13" fmla="*/ 705213 h 705213"/>
              <a:gd name="connsiteX14" fmla="*/ 1252803 w 3675307"/>
              <a:gd name="connsiteY14" fmla="*/ 705213 h 705213"/>
              <a:gd name="connsiteX15" fmla="*/ 703044 w 3675307"/>
              <a:gd name="connsiteY15" fmla="*/ 705213 h 705213"/>
              <a:gd name="connsiteX16" fmla="*/ 83102 w 3675307"/>
              <a:gd name="connsiteY16" fmla="*/ 705213 h 705213"/>
              <a:gd name="connsiteX17" fmla="*/ 0 w 3675307"/>
              <a:gd name="connsiteY17" fmla="*/ 622111 h 705213"/>
              <a:gd name="connsiteX18" fmla="*/ 0 w 3675307"/>
              <a:gd name="connsiteY18" fmla="*/ 83102 h 7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75307" h="705213" fill="none" extrusionOk="0">
                <a:moveTo>
                  <a:pt x="0" y="83102"/>
                </a:moveTo>
                <a:cubicBezTo>
                  <a:pt x="-1083" y="39171"/>
                  <a:pt x="39935" y="5857"/>
                  <a:pt x="83102" y="0"/>
                </a:cubicBezTo>
                <a:cubicBezTo>
                  <a:pt x="241332" y="-27884"/>
                  <a:pt x="498846" y="31454"/>
                  <a:pt x="738135" y="0"/>
                </a:cubicBezTo>
                <a:cubicBezTo>
                  <a:pt x="977424" y="-31454"/>
                  <a:pt x="1139532" y="-13894"/>
                  <a:pt x="1252803" y="0"/>
                </a:cubicBezTo>
                <a:cubicBezTo>
                  <a:pt x="1366074" y="13894"/>
                  <a:pt x="1722452" y="-20460"/>
                  <a:pt x="1907836" y="0"/>
                </a:cubicBezTo>
                <a:cubicBezTo>
                  <a:pt x="2093220" y="20460"/>
                  <a:pt x="2204332" y="-21310"/>
                  <a:pt x="2422504" y="0"/>
                </a:cubicBezTo>
                <a:cubicBezTo>
                  <a:pt x="2640676" y="21310"/>
                  <a:pt x="2697339" y="12494"/>
                  <a:pt x="2937172" y="0"/>
                </a:cubicBezTo>
                <a:cubicBezTo>
                  <a:pt x="3177005" y="-12494"/>
                  <a:pt x="3398893" y="-10368"/>
                  <a:pt x="3592205" y="0"/>
                </a:cubicBezTo>
                <a:cubicBezTo>
                  <a:pt x="3639066" y="-2525"/>
                  <a:pt x="3671525" y="41425"/>
                  <a:pt x="3675307" y="83102"/>
                </a:cubicBezTo>
                <a:cubicBezTo>
                  <a:pt x="3658156" y="224517"/>
                  <a:pt x="3652704" y="440599"/>
                  <a:pt x="3675307" y="622111"/>
                </a:cubicBezTo>
                <a:cubicBezTo>
                  <a:pt x="3670344" y="658200"/>
                  <a:pt x="3630052" y="708657"/>
                  <a:pt x="3592205" y="705213"/>
                </a:cubicBezTo>
                <a:cubicBezTo>
                  <a:pt x="3395595" y="712437"/>
                  <a:pt x="3256225" y="719733"/>
                  <a:pt x="3112628" y="705213"/>
                </a:cubicBezTo>
                <a:cubicBezTo>
                  <a:pt x="2969031" y="690693"/>
                  <a:pt x="2672412" y="677963"/>
                  <a:pt x="2527777" y="705213"/>
                </a:cubicBezTo>
                <a:cubicBezTo>
                  <a:pt x="2383142" y="732463"/>
                  <a:pt x="2145717" y="723344"/>
                  <a:pt x="1907836" y="705213"/>
                </a:cubicBezTo>
                <a:cubicBezTo>
                  <a:pt x="1669955" y="687082"/>
                  <a:pt x="1540592" y="701382"/>
                  <a:pt x="1252803" y="705213"/>
                </a:cubicBezTo>
                <a:cubicBezTo>
                  <a:pt x="965014" y="709044"/>
                  <a:pt x="912547" y="700834"/>
                  <a:pt x="703044" y="705213"/>
                </a:cubicBezTo>
                <a:cubicBezTo>
                  <a:pt x="493541" y="709592"/>
                  <a:pt x="326789" y="681684"/>
                  <a:pt x="83102" y="705213"/>
                </a:cubicBezTo>
                <a:cubicBezTo>
                  <a:pt x="39714" y="705108"/>
                  <a:pt x="2453" y="664923"/>
                  <a:pt x="0" y="622111"/>
                </a:cubicBezTo>
                <a:cubicBezTo>
                  <a:pt x="-1165" y="379777"/>
                  <a:pt x="10558" y="211865"/>
                  <a:pt x="0" y="83102"/>
                </a:cubicBezTo>
                <a:close/>
              </a:path>
              <a:path w="3675307" h="705213" stroke="0" extrusionOk="0">
                <a:moveTo>
                  <a:pt x="0" y="83102"/>
                </a:moveTo>
                <a:cubicBezTo>
                  <a:pt x="1026" y="34631"/>
                  <a:pt x="34196" y="323"/>
                  <a:pt x="83102" y="0"/>
                </a:cubicBezTo>
                <a:cubicBezTo>
                  <a:pt x="332185" y="-17269"/>
                  <a:pt x="444007" y="2533"/>
                  <a:pt x="632861" y="0"/>
                </a:cubicBezTo>
                <a:cubicBezTo>
                  <a:pt x="821715" y="-2533"/>
                  <a:pt x="996819" y="5262"/>
                  <a:pt x="1287894" y="0"/>
                </a:cubicBezTo>
                <a:cubicBezTo>
                  <a:pt x="1578969" y="-5262"/>
                  <a:pt x="1668782" y="-8261"/>
                  <a:pt x="1872745" y="0"/>
                </a:cubicBezTo>
                <a:cubicBezTo>
                  <a:pt x="2076708" y="8261"/>
                  <a:pt x="2222571" y="-6416"/>
                  <a:pt x="2492686" y="0"/>
                </a:cubicBezTo>
                <a:cubicBezTo>
                  <a:pt x="2762801" y="6416"/>
                  <a:pt x="2733816" y="9040"/>
                  <a:pt x="2972263" y="0"/>
                </a:cubicBezTo>
                <a:cubicBezTo>
                  <a:pt x="3210710" y="-9040"/>
                  <a:pt x="3466966" y="1001"/>
                  <a:pt x="3592205" y="0"/>
                </a:cubicBezTo>
                <a:cubicBezTo>
                  <a:pt x="3635304" y="1504"/>
                  <a:pt x="3679953" y="36910"/>
                  <a:pt x="3675307" y="83102"/>
                </a:cubicBezTo>
                <a:cubicBezTo>
                  <a:pt x="3700009" y="261646"/>
                  <a:pt x="3698475" y="429093"/>
                  <a:pt x="3675307" y="622111"/>
                </a:cubicBezTo>
                <a:cubicBezTo>
                  <a:pt x="3672709" y="674256"/>
                  <a:pt x="3649321" y="704626"/>
                  <a:pt x="3592205" y="705213"/>
                </a:cubicBezTo>
                <a:cubicBezTo>
                  <a:pt x="3378320" y="696405"/>
                  <a:pt x="3277178" y="724889"/>
                  <a:pt x="3007355" y="705213"/>
                </a:cubicBezTo>
                <a:cubicBezTo>
                  <a:pt x="2737532" y="685538"/>
                  <a:pt x="2561154" y="705902"/>
                  <a:pt x="2422504" y="705213"/>
                </a:cubicBezTo>
                <a:cubicBezTo>
                  <a:pt x="2283854" y="704524"/>
                  <a:pt x="2039387" y="706205"/>
                  <a:pt x="1907836" y="705213"/>
                </a:cubicBezTo>
                <a:cubicBezTo>
                  <a:pt x="1776285" y="704221"/>
                  <a:pt x="1620611" y="681783"/>
                  <a:pt x="1428258" y="705213"/>
                </a:cubicBezTo>
                <a:cubicBezTo>
                  <a:pt x="1235905" y="728643"/>
                  <a:pt x="1071658" y="709380"/>
                  <a:pt x="878499" y="705213"/>
                </a:cubicBezTo>
                <a:cubicBezTo>
                  <a:pt x="685340" y="701046"/>
                  <a:pt x="425899" y="719490"/>
                  <a:pt x="83102" y="705213"/>
                </a:cubicBezTo>
                <a:cubicBezTo>
                  <a:pt x="35910" y="705216"/>
                  <a:pt x="-6469" y="665239"/>
                  <a:pt x="0" y="622111"/>
                </a:cubicBezTo>
                <a:cubicBezTo>
                  <a:pt x="24873" y="485772"/>
                  <a:pt x="8283" y="238010"/>
                  <a:pt x="0" y="83102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1178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AB4C42CB-4FCB-491F-9544-D112FEBE5966}"/>
              </a:ext>
            </a:extLst>
          </p:cNvPr>
          <p:cNvSpPr txBox="1"/>
          <p:nvPr/>
        </p:nvSpPr>
        <p:spPr>
          <a:xfrm>
            <a:off x="3558583" y="2591293"/>
            <a:ext cx="202683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 徵</a:t>
            </a:r>
          </a:p>
        </p:txBody>
      </p:sp>
      <p:sp>
        <p:nvSpPr>
          <p:cNvPr id="23" name="矩形: 圓角 22">
            <a:hlinkClick r:id="rId6" action="ppaction://hlinksldjump"/>
            <a:extLst>
              <a:ext uri="{FF2B5EF4-FFF2-40B4-BE49-F238E27FC236}">
                <a16:creationId xmlns:a16="http://schemas.microsoft.com/office/drawing/2014/main" id="{D88C5E80-FDE2-4C9A-916D-BDEF44B1AAF3}"/>
              </a:ext>
            </a:extLst>
          </p:cNvPr>
          <p:cNvSpPr/>
          <p:nvPr/>
        </p:nvSpPr>
        <p:spPr>
          <a:xfrm>
            <a:off x="2734346" y="3573892"/>
            <a:ext cx="3675307" cy="705213"/>
          </a:xfrm>
          <a:custGeom>
            <a:avLst/>
            <a:gdLst>
              <a:gd name="connsiteX0" fmla="*/ 0 w 3675307"/>
              <a:gd name="connsiteY0" fmla="*/ 83102 h 705213"/>
              <a:gd name="connsiteX1" fmla="*/ 83102 w 3675307"/>
              <a:gd name="connsiteY1" fmla="*/ 0 h 705213"/>
              <a:gd name="connsiteX2" fmla="*/ 738135 w 3675307"/>
              <a:gd name="connsiteY2" fmla="*/ 0 h 705213"/>
              <a:gd name="connsiteX3" fmla="*/ 1252803 w 3675307"/>
              <a:gd name="connsiteY3" fmla="*/ 0 h 705213"/>
              <a:gd name="connsiteX4" fmla="*/ 1907836 w 3675307"/>
              <a:gd name="connsiteY4" fmla="*/ 0 h 705213"/>
              <a:gd name="connsiteX5" fmla="*/ 2422504 w 3675307"/>
              <a:gd name="connsiteY5" fmla="*/ 0 h 705213"/>
              <a:gd name="connsiteX6" fmla="*/ 2937172 w 3675307"/>
              <a:gd name="connsiteY6" fmla="*/ 0 h 705213"/>
              <a:gd name="connsiteX7" fmla="*/ 3592205 w 3675307"/>
              <a:gd name="connsiteY7" fmla="*/ 0 h 705213"/>
              <a:gd name="connsiteX8" fmla="*/ 3675307 w 3675307"/>
              <a:gd name="connsiteY8" fmla="*/ 83102 h 705213"/>
              <a:gd name="connsiteX9" fmla="*/ 3675307 w 3675307"/>
              <a:gd name="connsiteY9" fmla="*/ 622111 h 705213"/>
              <a:gd name="connsiteX10" fmla="*/ 3592205 w 3675307"/>
              <a:gd name="connsiteY10" fmla="*/ 705213 h 705213"/>
              <a:gd name="connsiteX11" fmla="*/ 3112628 w 3675307"/>
              <a:gd name="connsiteY11" fmla="*/ 705213 h 705213"/>
              <a:gd name="connsiteX12" fmla="*/ 2527777 w 3675307"/>
              <a:gd name="connsiteY12" fmla="*/ 705213 h 705213"/>
              <a:gd name="connsiteX13" fmla="*/ 1907836 w 3675307"/>
              <a:gd name="connsiteY13" fmla="*/ 705213 h 705213"/>
              <a:gd name="connsiteX14" fmla="*/ 1252803 w 3675307"/>
              <a:gd name="connsiteY14" fmla="*/ 705213 h 705213"/>
              <a:gd name="connsiteX15" fmla="*/ 703044 w 3675307"/>
              <a:gd name="connsiteY15" fmla="*/ 705213 h 705213"/>
              <a:gd name="connsiteX16" fmla="*/ 83102 w 3675307"/>
              <a:gd name="connsiteY16" fmla="*/ 705213 h 705213"/>
              <a:gd name="connsiteX17" fmla="*/ 0 w 3675307"/>
              <a:gd name="connsiteY17" fmla="*/ 622111 h 705213"/>
              <a:gd name="connsiteX18" fmla="*/ 0 w 3675307"/>
              <a:gd name="connsiteY18" fmla="*/ 83102 h 7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75307" h="705213" fill="none" extrusionOk="0">
                <a:moveTo>
                  <a:pt x="0" y="83102"/>
                </a:moveTo>
                <a:cubicBezTo>
                  <a:pt x="-1083" y="39171"/>
                  <a:pt x="39935" y="5857"/>
                  <a:pt x="83102" y="0"/>
                </a:cubicBezTo>
                <a:cubicBezTo>
                  <a:pt x="241332" y="-27884"/>
                  <a:pt x="498846" y="31454"/>
                  <a:pt x="738135" y="0"/>
                </a:cubicBezTo>
                <a:cubicBezTo>
                  <a:pt x="977424" y="-31454"/>
                  <a:pt x="1139532" y="-13894"/>
                  <a:pt x="1252803" y="0"/>
                </a:cubicBezTo>
                <a:cubicBezTo>
                  <a:pt x="1366074" y="13894"/>
                  <a:pt x="1722452" y="-20460"/>
                  <a:pt x="1907836" y="0"/>
                </a:cubicBezTo>
                <a:cubicBezTo>
                  <a:pt x="2093220" y="20460"/>
                  <a:pt x="2204332" y="-21310"/>
                  <a:pt x="2422504" y="0"/>
                </a:cubicBezTo>
                <a:cubicBezTo>
                  <a:pt x="2640676" y="21310"/>
                  <a:pt x="2697339" y="12494"/>
                  <a:pt x="2937172" y="0"/>
                </a:cubicBezTo>
                <a:cubicBezTo>
                  <a:pt x="3177005" y="-12494"/>
                  <a:pt x="3398893" y="-10368"/>
                  <a:pt x="3592205" y="0"/>
                </a:cubicBezTo>
                <a:cubicBezTo>
                  <a:pt x="3639066" y="-2525"/>
                  <a:pt x="3671525" y="41425"/>
                  <a:pt x="3675307" y="83102"/>
                </a:cubicBezTo>
                <a:cubicBezTo>
                  <a:pt x="3658156" y="224517"/>
                  <a:pt x="3652704" y="440599"/>
                  <a:pt x="3675307" y="622111"/>
                </a:cubicBezTo>
                <a:cubicBezTo>
                  <a:pt x="3670344" y="658200"/>
                  <a:pt x="3630052" y="708657"/>
                  <a:pt x="3592205" y="705213"/>
                </a:cubicBezTo>
                <a:cubicBezTo>
                  <a:pt x="3395595" y="712437"/>
                  <a:pt x="3256225" y="719733"/>
                  <a:pt x="3112628" y="705213"/>
                </a:cubicBezTo>
                <a:cubicBezTo>
                  <a:pt x="2969031" y="690693"/>
                  <a:pt x="2672412" y="677963"/>
                  <a:pt x="2527777" y="705213"/>
                </a:cubicBezTo>
                <a:cubicBezTo>
                  <a:pt x="2383142" y="732463"/>
                  <a:pt x="2145717" y="723344"/>
                  <a:pt x="1907836" y="705213"/>
                </a:cubicBezTo>
                <a:cubicBezTo>
                  <a:pt x="1669955" y="687082"/>
                  <a:pt x="1540592" y="701382"/>
                  <a:pt x="1252803" y="705213"/>
                </a:cubicBezTo>
                <a:cubicBezTo>
                  <a:pt x="965014" y="709044"/>
                  <a:pt x="912547" y="700834"/>
                  <a:pt x="703044" y="705213"/>
                </a:cubicBezTo>
                <a:cubicBezTo>
                  <a:pt x="493541" y="709592"/>
                  <a:pt x="326789" y="681684"/>
                  <a:pt x="83102" y="705213"/>
                </a:cubicBezTo>
                <a:cubicBezTo>
                  <a:pt x="39714" y="705108"/>
                  <a:pt x="2453" y="664923"/>
                  <a:pt x="0" y="622111"/>
                </a:cubicBezTo>
                <a:cubicBezTo>
                  <a:pt x="-1165" y="379777"/>
                  <a:pt x="10558" y="211865"/>
                  <a:pt x="0" y="83102"/>
                </a:cubicBezTo>
                <a:close/>
              </a:path>
              <a:path w="3675307" h="705213" stroke="0" extrusionOk="0">
                <a:moveTo>
                  <a:pt x="0" y="83102"/>
                </a:moveTo>
                <a:cubicBezTo>
                  <a:pt x="1026" y="34631"/>
                  <a:pt x="34196" y="323"/>
                  <a:pt x="83102" y="0"/>
                </a:cubicBezTo>
                <a:cubicBezTo>
                  <a:pt x="332185" y="-17269"/>
                  <a:pt x="444007" y="2533"/>
                  <a:pt x="632861" y="0"/>
                </a:cubicBezTo>
                <a:cubicBezTo>
                  <a:pt x="821715" y="-2533"/>
                  <a:pt x="996819" y="5262"/>
                  <a:pt x="1287894" y="0"/>
                </a:cubicBezTo>
                <a:cubicBezTo>
                  <a:pt x="1578969" y="-5262"/>
                  <a:pt x="1668782" y="-8261"/>
                  <a:pt x="1872745" y="0"/>
                </a:cubicBezTo>
                <a:cubicBezTo>
                  <a:pt x="2076708" y="8261"/>
                  <a:pt x="2222571" y="-6416"/>
                  <a:pt x="2492686" y="0"/>
                </a:cubicBezTo>
                <a:cubicBezTo>
                  <a:pt x="2762801" y="6416"/>
                  <a:pt x="2733816" y="9040"/>
                  <a:pt x="2972263" y="0"/>
                </a:cubicBezTo>
                <a:cubicBezTo>
                  <a:pt x="3210710" y="-9040"/>
                  <a:pt x="3466966" y="1001"/>
                  <a:pt x="3592205" y="0"/>
                </a:cubicBezTo>
                <a:cubicBezTo>
                  <a:pt x="3635304" y="1504"/>
                  <a:pt x="3679953" y="36910"/>
                  <a:pt x="3675307" y="83102"/>
                </a:cubicBezTo>
                <a:cubicBezTo>
                  <a:pt x="3700009" y="261646"/>
                  <a:pt x="3698475" y="429093"/>
                  <a:pt x="3675307" y="622111"/>
                </a:cubicBezTo>
                <a:cubicBezTo>
                  <a:pt x="3672709" y="674256"/>
                  <a:pt x="3649321" y="704626"/>
                  <a:pt x="3592205" y="705213"/>
                </a:cubicBezTo>
                <a:cubicBezTo>
                  <a:pt x="3378320" y="696405"/>
                  <a:pt x="3277178" y="724889"/>
                  <a:pt x="3007355" y="705213"/>
                </a:cubicBezTo>
                <a:cubicBezTo>
                  <a:pt x="2737532" y="685538"/>
                  <a:pt x="2561154" y="705902"/>
                  <a:pt x="2422504" y="705213"/>
                </a:cubicBezTo>
                <a:cubicBezTo>
                  <a:pt x="2283854" y="704524"/>
                  <a:pt x="2039387" y="706205"/>
                  <a:pt x="1907836" y="705213"/>
                </a:cubicBezTo>
                <a:cubicBezTo>
                  <a:pt x="1776285" y="704221"/>
                  <a:pt x="1620611" y="681783"/>
                  <a:pt x="1428258" y="705213"/>
                </a:cubicBezTo>
                <a:cubicBezTo>
                  <a:pt x="1235905" y="728643"/>
                  <a:pt x="1071658" y="709380"/>
                  <a:pt x="878499" y="705213"/>
                </a:cubicBezTo>
                <a:cubicBezTo>
                  <a:pt x="685340" y="701046"/>
                  <a:pt x="425899" y="719490"/>
                  <a:pt x="83102" y="705213"/>
                </a:cubicBezTo>
                <a:cubicBezTo>
                  <a:pt x="35910" y="705216"/>
                  <a:pt x="-6469" y="665239"/>
                  <a:pt x="0" y="622111"/>
                </a:cubicBezTo>
                <a:cubicBezTo>
                  <a:pt x="24873" y="485772"/>
                  <a:pt x="8283" y="238010"/>
                  <a:pt x="0" y="83102"/>
                </a:cubicBezTo>
                <a:close/>
              </a:path>
            </a:pathLst>
          </a:custGeom>
          <a:solidFill>
            <a:srgbClr val="F4ECE4"/>
          </a:solidFill>
          <a:ln>
            <a:solidFill>
              <a:srgbClr val="E9D7C6"/>
            </a:solidFill>
            <a:extLst>
              <a:ext uri="{C807C97D-BFC1-408E-A445-0C87EB9F89A2}">
                <ask:lineSketchStyleProps xmlns="" xmlns:ask="http://schemas.microsoft.com/office/drawing/2018/sketchyshapes" sd="2391972975">
                  <a:prstGeom prst="roundRect">
                    <a:avLst>
                      <a:gd name="adj" fmla="val 1178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E406D835-EAE7-4365-9E49-3C14DA6E15C6}"/>
              </a:ext>
            </a:extLst>
          </p:cNvPr>
          <p:cNvSpPr txBox="1"/>
          <p:nvPr/>
        </p:nvSpPr>
        <p:spPr>
          <a:xfrm>
            <a:off x="3558583" y="3634110"/>
            <a:ext cx="202683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 變</a:t>
            </a:r>
          </a:p>
        </p:txBody>
      </p:sp>
    </p:spTree>
    <p:extLst>
      <p:ext uri="{BB962C8B-B14F-4D97-AF65-F5344CB8AC3E}">
        <p14:creationId xmlns:p14="http://schemas.microsoft.com/office/powerpoint/2010/main" val="416851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93554E4A-ACB0-45E4-9793-18902DA13701}"/>
              </a:ext>
            </a:extLst>
          </p:cNvPr>
          <p:cNvSpPr txBox="1"/>
          <p:nvPr/>
        </p:nvSpPr>
        <p:spPr>
          <a:xfrm>
            <a:off x="516934" y="411600"/>
            <a:ext cx="8110132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本課選讀</a:t>
            </a:r>
            <a:r>
              <a:rPr lang="en-US" altLang="zh-TW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老子</a:t>
            </a:r>
            <a:r>
              <a:rPr lang="en-US" altLang="zh-TW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</a:t>
            </a:r>
            <a:r>
              <a:rPr lang="en-US" altLang="zh-TW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各一篇。</a:t>
            </a:r>
          </a:p>
        </p:txBody>
      </p:sp>
      <p:sp>
        <p:nvSpPr>
          <p:cNvPr id="8" name="箭號: 向右 5">
            <a:extLst>
              <a:ext uri="{FF2B5EF4-FFF2-40B4-BE49-F238E27FC236}">
                <a16:creationId xmlns:a16="http://schemas.microsoft.com/office/drawing/2014/main" id="{7CC5CB88-8944-4949-90DE-D855A69DD82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6A052B43-E31C-4BB5-9AA3-5D8FB65B50CF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3F72C03-D4B7-414A-9A2E-A63983513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83653"/>
              </p:ext>
            </p:extLst>
          </p:nvPr>
        </p:nvGraphicFramePr>
        <p:xfrm>
          <a:off x="483120" y="1121066"/>
          <a:ext cx="8450423" cy="314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583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3969420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  <a:gridCol w="3969420">
                  <a:extLst>
                    <a:ext uri="{9D8B030D-6E8A-4147-A177-3AD203B41FA5}">
                      <a16:colId xmlns:a16="http://schemas.microsoft.com/office/drawing/2014/main" val="349646977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endParaRPr lang="zh-TW" altLang="en-US" sz="2400" b="1" i="0" u="none" strike="noStrike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老 子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莊 子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990763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i="0" u="none" strike="noStrike" kern="1200" spc="-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重點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對簡樸自足的</a:t>
                      </a:r>
                      <a:r>
                        <a:rPr lang="zh-TW" altLang="en-US" sz="2800" b="0" i="0" u="none" strike="noStrike" kern="1200" spc="-15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想望。</a:t>
                      </a:r>
                      <a:endParaRPr lang="zh-TW" altLang="en-US" sz="2800" b="0" i="0" u="none" strike="noStrike" kern="1200" spc="-1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藉故事表述面對世界</a:t>
                      </a:r>
                      <a:r>
                        <a:rPr lang="zh-TW" altLang="en-US" sz="2800" b="0" i="0" u="none" strike="noStrike" kern="1200" spc="-15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lang="en-US" altLang="zh-TW" sz="2800" b="0" i="0" u="none" strike="noStrike" kern="1200" spc="-15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b="0" i="0" u="none" strike="noStrike" kern="1200" spc="-15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b="0" i="0" u="none" strike="noStrike" kern="1200" spc="-15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因應</a:t>
                      </a: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</a:t>
                      </a:r>
                      <a:r>
                        <a:rPr lang="zh-TW" altLang="en-US" sz="2800" b="0" i="0" u="none" strike="noStrike" kern="1200" spc="-15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道。</a:t>
                      </a:r>
                      <a:endParaRPr lang="zh-TW" altLang="en-US" sz="2800" b="0" i="0" u="none" strike="noStrike" kern="1200" spc="-1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  <a:tr h="169526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i="0" u="none" strike="noStrike" kern="1200" spc="-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</a:t>
                      </a:r>
                      <a:endParaRPr lang="en-US" altLang="zh-TW" sz="2400" b="1" i="0" u="none" strike="noStrike" kern="1200" spc="-15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i="0" u="none" strike="noStrike" kern="1200" spc="-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涵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8000" indent="-288000" algn="l">
                        <a:lnSpc>
                          <a:spcPts val="3500"/>
                        </a:lnSpc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道家精神：</a:t>
                      </a:r>
                    </a:p>
                    <a:p>
                      <a:pPr marL="288000" indent="-288000" algn="l">
                        <a:lnSpc>
                          <a:spcPts val="35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強調自然、反思欲望對人的</a:t>
                      </a:r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傷害。</a:t>
                      </a:r>
                      <a:endParaRPr lang="zh-TW" altLang="en-US" sz="28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8000" indent="-288000" algn="l">
                        <a:lnSpc>
                          <a:spcPts val="35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重視精神</a:t>
                      </a:r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逍遙。</a:t>
                      </a:r>
                      <a:endParaRPr lang="zh-TW" altLang="en-US" sz="28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ts val="3200"/>
                        </a:lnSpc>
                        <a:spcBef>
                          <a:spcPts val="1200"/>
                        </a:spcBef>
                        <a:buFont typeface="+mj-lt"/>
                        <a:buNone/>
                      </a:pPr>
                      <a:endParaRPr lang="zh-TW" altLang="en-US" sz="26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30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0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寓言定義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B32DB3F-48B7-4202-8CF8-7A8FCD9B76A5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9208A3C-359D-4F5E-BDE2-E8CF708F87FE}"/>
              </a:ext>
            </a:extLst>
          </p:cNvPr>
          <p:cNvSpPr/>
          <p:nvPr/>
        </p:nvSpPr>
        <p:spPr>
          <a:xfrm>
            <a:off x="318789" y="1113582"/>
            <a:ext cx="8206154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寓言者，具寓意之故事也，亦即作者有所寄託的故事。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BC1848-C41F-470E-B35C-D781C0ECB41E}"/>
              </a:ext>
            </a:extLst>
          </p:cNvPr>
          <p:cNvSpPr/>
          <p:nvPr/>
        </p:nvSpPr>
        <p:spPr>
          <a:xfrm>
            <a:off x="351698" y="2400804"/>
            <a:ext cx="5194573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「寓意」及「故事情節」為寓言必要條件，寓意是寓言之靈魂，故事情節則如同軀體；缺一即非寓言。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170F5BE-FE7E-41B8-B891-0F8353313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72" y="2571752"/>
            <a:ext cx="2083116" cy="225812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00D6960-459D-451C-85CE-F22DB73895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27" y="3306706"/>
            <a:ext cx="484491" cy="435429"/>
          </a:xfrm>
          <a:prstGeom prst="rect">
            <a:avLst/>
          </a:prstGeom>
        </p:spPr>
      </p:pic>
      <p:sp>
        <p:nvSpPr>
          <p:cNvPr id="13" name="圖說文字: 直線 12">
            <a:extLst>
              <a:ext uri="{FF2B5EF4-FFF2-40B4-BE49-F238E27FC236}">
                <a16:creationId xmlns:a16="http://schemas.microsoft.com/office/drawing/2014/main" id="{926DE33A-D286-4F8E-80E6-02548DC82A24}"/>
              </a:ext>
            </a:extLst>
          </p:cNvPr>
          <p:cNvSpPr/>
          <p:nvPr/>
        </p:nvSpPr>
        <p:spPr>
          <a:xfrm>
            <a:off x="7692512" y="2571750"/>
            <a:ext cx="950083" cy="475676"/>
          </a:xfrm>
          <a:prstGeom prst="borderCallout1">
            <a:avLst>
              <a:gd name="adj1" fmla="val 50123"/>
              <a:gd name="adj2" fmla="val 339"/>
              <a:gd name="adj3" fmla="val 188162"/>
              <a:gd name="adj4" fmla="val -51531"/>
            </a:avLst>
          </a:prstGeom>
          <a:solidFill>
            <a:srgbClr val="F8F3EE"/>
          </a:solidFill>
          <a:ln w="28575">
            <a:solidFill>
              <a:srgbClr val="A67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6C3E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寓意</a:t>
            </a:r>
            <a:endParaRPr lang="zh-TW" altLang="en-US" b="1" dirty="0">
              <a:solidFill>
                <a:srgbClr val="6C3E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圖說文字: 直線 21">
            <a:extLst>
              <a:ext uri="{FF2B5EF4-FFF2-40B4-BE49-F238E27FC236}">
                <a16:creationId xmlns:a16="http://schemas.microsoft.com/office/drawing/2014/main" id="{0B61C2A5-DD9F-4096-BB62-330CE223B37E}"/>
              </a:ext>
            </a:extLst>
          </p:cNvPr>
          <p:cNvSpPr/>
          <p:nvPr/>
        </p:nvSpPr>
        <p:spPr>
          <a:xfrm>
            <a:off x="5698673" y="3675748"/>
            <a:ext cx="950083" cy="888996"/>
          </a:xfrm>
          <a:prstGeom prst="borderCallout1">
            <a:avLst>
              <a:gd name="adj1" fmla="val 51267"/>
              <a:gd name="adj2" fmla="val 101166"/>
              <a:gd name="adj3" fmla="val 25520"/>
              <a:gd name="adj4" fmla="val 135801"/>
            </a:avLst>
          </a:prstGeom>
          <a:solidFill>
            <a:srgbClr val="F8F3EE"/>
          </a:solidFill>
          <a:ln w="28575">
            <a:solidFill>
              <a:srgbClr val="A67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6C3E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故事情節</a:t>
            </a:r>
          </a:p>
        </p:txBody>
      </p:sp>
    </p:spTree>
    <p:extLst>
      <p:ext uri="{BB962C8B-B14F-4D97-AF65-F5344CB8AC3E}">
        <p14:creationId xmlns:p14="http://schemas.microsoft.com/office/powerpoint/2010/main" val="32835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64E7FBEF-26A6-40F5-A1E5-0562CC95F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28651"/>
              </p:ext>
            </p:extLst>
          </p:nvPr>
        </p:nvGraphicFramePr>
        <p:xfrm>
          <a:off x="483120" y="1121066"/>
          <a:ext cx="7648509" cy="37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09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6743700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800" b="1" i="0" u="none" strike="noStrike" kern="1200" spc="-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篇幅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長短不拘。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800" b="1" i="0" u="none" strike="noStrike" kern="1200" spc="-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內涵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500"/>
                        </a:lnSpc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可完全或部分虛構，無論人物、神鬼、</a:t>
                      </a: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動植物、非生物等，皆可取之以立意。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304641"/>
                  </a:ext>
                </a:extLst>
              </a:tr>
              <a:tr h="208800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800" b="1" i="0" u="none" strike="noStrike" kern="1200" spc="-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點名寓意手法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ts val="35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由故事中的人物道出。</a:t>
                      </a:r>
                    </a:p>
                    <a:p>
                      <a:pPr marL="288000" indent="-288000" algn="l">
                        <a:lnSpc>
                          <a:spcPts val="35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作者直接評論。</a:t>
                      </a:r>
                    </a:p>
                    <a:p>
                      <a:pPr marL="288000" indent="-288000" algn="l">
                        <a:lnSpc>
                          <a:spcPts val="35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借重名人發言，或增添旁觀者之評論。</a:t>
                      </a:r>
                    </a:p>
                    <a:p>
                      <a:pPr marL="288000" indent="-288000" algn="l">
                        <a:lnSpc>
                          <a:spcPts val="35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不揭示寓意，任由讀者自行領會。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43485"/>
                  </a:ext>
                </a:extLst>
              </a:tr>
            </a:tbl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寓言特徵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B32DB3F-48B7-4202-8CF8-7A8FCD9B76A5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</p:spTree>
    <p:extLst>
      <p:ext uri="{BB962C8B-B14F-4D97-AF65-F5344CB8AC3E}">
        <p14:creationId xmlns:p14="http://schemas.microsoft.com/office/powerpoint/2010/main" val="37793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寓言演變</a:t>
            </a:r>
          </a:p>
        </p:txBody>
      </p:sp>
      <p:sp>
        <p:nvSpPr>
          <p:cNvPr id="4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B32DB3F-48B7-4202-8CF8-7A8FCD9B76A5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80D91270-14E0-4012-A3BB-A4363AED3B7C}"/>
              </a:ext>
            </a:extLst>
          </p:cNvPr>
          <p:cNvGrpSpPr/>
          <p:nvPr/>
        </p:nvGrpSpPr>
        <p:grpSpPr>
          <a:xfrm>
            <a:off x="540876" y="1112701"/>
            <a:ext cx="1512000" cy="1793785"/>
            <a:chOff x="540876" y="1112701"/>
            <a:chExt cx="1512000" cy="1793785"/>
          </a:xfrm>
        </p:grpSpPr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680E1B12-C360-4E2B-9C2C-63814894A6E4}"/>
                </a:ext>
              </a:extLst>
            </p:cNvPr>
            <p:cNvSpPr/>
            <p:nvPr/>
          </p:nvSpPr>
          <p:spPr>
            <a:xfrm>
              <a:off x="540876" y="1112701"/>
              <a:ext cx="1512000" cy="1793785"/>
            </a:xfrm>
            <a:custGeom>
              <a:avLst/>
              <a:gdLst>
                <a:gd name="connsiteX0" fmla="*/ 0 w 1512000"/>
                <a:gd name="connsiteY0" fmla="*/ 178174 h 1793785"/>
                <a:gd name="connsiteX1" fmla="*/ 178174 w 1512000"/>
                <a:gd name="connsiteY1" fmla="*/ 0 h 1793785"/>
                <a:gd name="connsiteX2" fmla="*/ 744443 w 1512000"/>
                <a:gd name="connsiteY2" fmla="*/ 0 h 1793785"/>
                <a:gd name="connsiteX3" fmla="*/ 1333826 w 1512000"/>
                <a:gd name="connsiteY3" fmla="*/ 0 h 1793785"/>
                <a:gd name="connsiteX4" fmla="*/ 1512000 w 1512000"/>
                <a:gd name="connsiteY4" fmla="*/ 178174 h 1793785"/>
                <a:gd name="connsiteX5" fmla="*/ 1512000 w 1512000"/>
                <a:gd name="connsiteY5" fmla="*/ 686068 h 1793785"/>
                <a:gd name="connsiteX6" fmla="*/ 1512000 w 1512000"/>
                <a:gd name="connsiteY6" fmla="*/ 1136465 h 1793785"/>
                <a:gd name="connsiteX7" fmla="*/ 1512000 w 1512000"/>
                <a:gd name="connsiteY7" fmla="*/ 1615611 h 1793785"/>
                <a:gd name="connsiteX8" fmla="*/ 1333826 w 1512000"/>
                <a:gd name="connsiteY8" fmla="*/ 1793785 h 1793785"/>
                <a:gd name="connsiteX9" fmla="*/ 756000 w 1512000"/>
                <a:gd name="connsiteY9" fmla="*/ 1793785 h 1793785"/>
                <a:gd name="connsiteX10" fmla="*/ 178174 w 1512000"/>
                <a:gd name="connsiteY10" fmla="*/ 1793785 h 1793785"/>
                <a:gd name="connsiteX11" fmla="*/ 0 w 1512000"/>
                <a:gd name="connsiteY11" fmla="*/ 1615611 h 1793785"/>
                <a:gd name="connsiteX12" fmla="*/ 0 w 1512000"/>
                <a:gd name="connsiteY12" fmla="*/ 1165214 h 1793785"/>
                <a:gd name="connsiteX13" fmla="*/ 0 w 1512000"/>
                <a:gd name="connsiteY13" fmla="*/ 714817 h 1793785"/>
                <a:gd name="connsiteX14" fmla="*/ 0 w 1512000"/>
                <a:gd name="connsiteY14" fmla="*/ 178174 h 179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00" h="1793785" fill="none" extrusionOk="0">
                  <a:moveTo>
                    <a:pt x="0" y="178174"/>
                  </a:moveTo>
                  <a:cubicBezTo>
                    <a:pt x="-923" y="88496"/>
                    <a:pt x="66771" y="-2224"/>
                    <a:pt x="178174" y="0"/>
                  </a:cubicBezTo>
                  <a:cubicBezTo>
                    <a:pt x="339477" y="3905"/>
                    <a:pt x="536975" y="20811"/>
                    <a:pt x="744443" y="0"/>
                  </a:cubicBezTo>
                  <a:cubicBezTo>
                    <a:pt x="951911" y="-20811"/>
                    <a:pt x="1162145" y="20245"/>
                    <a:pt x="1333826" y="0"/>
                  </a:cubicBezTo>
                  <a:cubicBezTo>
                    <a:pt x="1424003" y="14915"/>
                    <a:pt x="1519756" y="96417"/>
                    <a:pt x="1512000" y="178174"/>
                  </a:cubicBezTo>
                  <a:cubicBezTo>
                    <a:pt x="1510788" y="428179"/>
                    <a:pt x="1512216" y="439832"/>
                    <a:pt x="1512000" y="686068"/>
                  </a:cubicBezTo>
                  <a:cubicBezTo>
                    <a:pt x="1511784" y="932304"/>
                    <a:pt x="1509693" y="1012371"/>
                    <a:pt x="1512000" y="1136465"/>
                  </a:cubicBezTo>
                  <a:cubicBezTo>
                    <a:pt x="1514307" y="1260559"/>
                    <a:pt x="1490343" y="1385289"/>
                    <a:pt x="1512000" y="1615611"/>
                  </a:cubicBezTo>
                  <a:cubicBezTo>
                    <a:pt x="1509016" y="1722815"/>
                    <a:pt x="1428875" y="1811722"/>
                    <a:pt x="1333826" y="1793785"/>
                  </a:cubicBezTo>
                  <a:cubicBezTo>
                    <a:pt x="1176420" y="1811975"/>
                    <a:pt x="874251" y="1804885"/>
                    <a:pt x="756000" y="1793785"/>
                  </a:cubicBezTo>
                  <a:cubicBezTo>
                    <a:pt x="637749" y="1782685"/>
                    <a:pt x="435551" y="1794906"/>
                    <a:pt x="178174" y="1793785"/>
                  </a:cubicBezTo>
                  <a:cubicBezTo>
                    <a:pt x="83302" y="1783390"/>
                    <a:pt x="4101" y="1715230"/>
                    <a:pt x="0" y="1615611"/>
                  </a:cubicBezTo>
                  <a:cubicBezTo>
                    <a:pt x="2356" y="1513397"/>
                    <a:pt x="-13856" y="1298351"/>
                    <a:pt x="0" y="1165214"/>
                  </a:cubicBezTo>
                  <a:cubicBezTo>
                    <a:pt x="13856" y="1032077"/>
                    <a:pt x="-19467" y="891911"/>
                    <a:pt x="0" y="714817"/>
                  </a:cubicBezTo>
                  <a:cubicBezTo>
                    <a:pt x="19467" y="537723"/>
                    <a:pt x="23263" y="315090"/>
                    <a:pt x="0" y="178174"/>
                  </a:cubicBezTo>
                  <a:close/>
                </a:path>
                <a:path w="1512000" h="1793785" stroke="0" extrusionOk="0">
                  <a:moveTo>
                    <a:pt x="0" y="178174"/>
                  </a:moveTo>
                  <a:cubicBezTo>
                    <a:pt x="2922" y="72437"/>
                    <a:pt x="66357" y="1441"/>
                    <a:pt x="178174" y="0"/>
                  </a:cubicBezTo>
                  <a:cubicBezTo>
                    <a:pt x="305726" y="15142"/>
                    <a:pt x="523074" y="-16894"/>
                    <a:pt x="744443" y="0"/>
                  </a:cubicBezTo>
                  <a:cubicBezTo>
                    <a:pt x="965812" y="16894"/>
                    <a:pt x="1170111" y="-16346"/>
                    <a:pt x="1333826" y="0"/>
                  </a:cubicBezTo>
                  <a:cubicBezTo>
                    <a:pt x="1440195" y="11746"/>
                    <a:pt x="1506986" y="87207"/>
                    <a:pt x="1512000" y="178174"/>
                  </a:cubicBezTo>
                  <a:cubicBezTo>
                    <a:pt x="1523058" y="292255"/>
                    <a:pt x="1503872" y="533044"/>
                    <a:pt x="1512000" y="628571"/>
                  </a:cubicBezTo>
                  <a:cubicBezTo>
                    <a:pt x="1520128" y="724098"/>
                    <a:pt x="1525724" y="883166"/>
                    <a:pt x="1512000" y="1064593"/>
                  </a:cubicBezTo>
                  <a:cubicBezTo>
                    <a:pt x="1498276" y="1246020"/>
                    <a:pt x="1522353" y="1424153"/>
                    <a:pt x="1512000" y="1615611"/>
                  </a:cubicBezTo>
                  <a:cubicBezTo>
                    <a:pt x="1515569" y="1715896"/>
                    <a:pt x="1431889" y="1790558"/>
                    <a:pt x="1333826" y="1793785"/>
                  </a:cubicBezTo>
                  <a:cubicBezTo>
                    <a:pt x="1062703" y="1783670"/>
                    <a:pt x="934991" y="1774429"/>
                    <a:pt x="790670" y="1793785"/>
                  </a:cubicBezTo>
                  <a:cubicBezTo>
                    <a:pt x="646349" y="1813141"/>
                    <a:pt x="302971" y="1821618"/>
                    <a:pt x="178174" y="1793785"/>
                  </a:cubicBezTo>
                  <a:cubicBezTo>
                    <a:pt x="65395" y="1789721"/>
                    <a:pt x="13404" y="1711312"/>
                    <a:pt x="0" y="1615611"/>
                  </a:cubicBezTo>
                  <a:cubicBezTo>
                    <a:pt x="18575" y="1493850"/>
                    <a:pt x="-22396" y="1276304"/>
                    <a:pt x="0" y="1165214"/>
                  </a:cubicBezTo>
                  <a:cubicBezTo>
                    <a:pt x="22396" y="1054124"/>
                    <a:pt x="5921" y="854780"/>
                    <a:pt x="0" y="729192"/>
                  </a:cubicBezTo>
                  <a:cubicBezTo>
                    <a:pt x="-5921" y="603604"/>
                    <a:pt x="26645" y="371594"/>
                    <a:pt x="0" y="178174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A205A151-F833-4EA6-BA5C-C5AA47AB8D37}"/>
                </a:ext>
              </a:extLst>
            </p:cNvPr>
            <p:cNvSpPr txBox="1"/>
            <p:nvPr/>
          </p:nvSpPr>
          <p:spPr>
            <a:xfrm>
              <a:off x="739141" y="1717206"/>
              <a:ext cx="111547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先秦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78F36EDE-081A-4B8C-8052-AE3939AD3E08}"/>
              </a:ext>
            </a:extLst>
          </p:cNvPr>
          <p:cNvGrpSpPr/>
          <p:nvPr/>
        </p:nvGrpSpPr>
        <p:grpSpPr>
          <a:xfrm>
            <a:off x="2224987" y="1112701"/>
            <a:ext cx="1512000" cy="1793785"/>
            <a:chOff x="2099955" y="1112701"/>
            <a:chExt cx="1512000" cy="1793785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1E6A8C1E-8939-4C97-BDF9-F1815E9E79EB}"/>
                </a:ext>
              </a:extLst>
            </p:cNvPr>
            <p:cNvSpPr/>
            <p:nvPr/>
          </p:nvSpPr>
          <p:spPr>
            <a:xfrm>
              <a:off x="2099955" y="1112701"/>
              <a:ext cx="1512000" cy="1793785"/>
            </a:xfrm>
            <a:custGeom>
              <a:avLst/>
              <a:gdLst>
                <a:gd name="connsiteX0" fmla="*/ 0 w 1512000"/>
                <a:gd name="connsiteY0" fmla="*/ 178174 h 1793785"/>
                <a:gd name="connsiteX1" fmla="*/ 178174 w 1512000"/>
                <a:gd name="connsiteY1" fmla="*/ 0 h 1793785"/>
                <a:gd name="connsiteX2" fmla="*/ 744443 w 1512000"/>
                <a:gd name="connsiteY2" fmla="*/ 0 h 1793785"/>
                <a:gd name="connsiteX3" fmla="*/ 1333826 w 1512000"/>
                <a:gd name="connsiteY3" fmla="*/ 0 h 1793785"/>
                <a:gd name="connsiteX4" fmla="*/ 1512000 w 1512000"/>
                <a:gd name="connsiteY4" fmla="*/ 178174 h 1793785"/>
                <a:gd name="connsiteX5" fmla="*/ 1512000 w 1512000"/>
                <a:gd name="connsiteY5" fmla="*/ 686068 h 1793785"/>
                <a:gd name="connsiteX6" fmla="*/ 1512000 w 1512000"/>
                <a:gd name="connsiteY6" fmla="*/ 1136465 h 1793785"/>
                <a:gd name="connsiteX7" fmla="*/ 1512000 w 1512000"/>
                <a:gd name="connsiteY7" fmla="*/ 1615611 h 1793785"/>
                <a:gd name="connsiteX8" fmla="*/ 1333826 w 1512000"/>
                <a:gd name="connsiteY8" fmla="*/ 1793785 h 1793785"/>
                <a:gd name="connsiteX9" fmla="*/ 756000 w 1512000"/>
                <a:gd name="connsiteY9" fmla="*/ 1793785 h 1793785"/>
                <a:gd name="connsiteX10" fmla="*/ 178174 w 1512000"/>
                <a:gd name="connsiteY10" fmla="*/ 1793785 h 1793785"/>
                <a:gd name="connsiteX11" fmla="*/ 0 w 1512000"/>
                <a:gd name="connsiteY11" fmla="*/ 1615611 h 1793785"/>
                <a:gd name="connsiteX12" fmla="*/ 0 w 1512000"/>
                <a:gd name="connsiteY12" fmla="*/ 1165214 h 1793785"/>
                <a:gd name="connsiteX13" fmla="*/ 0 w 1512000"/>
                <a:gd name="connsiteY13" fmla="*/ 714817 h 1793785"/>
                <a:gd name="connsiteX14" fmla="*/ 0 w 1512000"/>
                <a:gd name="connsiteY14" fmla="*/ 178174 h 179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00" h="1793785" fill="none" extrusionOk="0">
                  <a:moveTo>
                    <a:pt x="0" y="178174"/>
                  </a:moveTo>
                  <a:cubicBezTo>
                    <a:pt x="-923" y="88496"/>
                    <a:pt x="66771" y="-2224"/>
                    <a:pt x="178174" y="0"/>
                  </a:cubicBezTo>
                  <a:cubicBezTo>
                    <a:pt x="339477" y="3905"/>
                    <a:pt x="536975" y="20811"/>
                    <a:pt x="744443" y="0"/>
                  </a:cubicBezTo>
                  <a:cubicBezTo>
                    <a:pt x="951911" y="-20811"/>
                    <a:pt x="1162145" y="20245"/>
                    <a:pt x="1333826" y="0"/>
                  </a:cubicBezTo>
                  <a:cubicBezTo>
                    <a:pt x="1424003" y="14915"/>
                    <a:pt x="1519756" y="96417"/>
                    <a:pt x="1512000" y="178174"/>
                  </a:cubicBezTo>
                  <a:cubicBezTo>
                    <a:pt x="1510788" y="428179"/>
                    <a:pt x="1512216" y="439832"/>
                    <a:pt x="1512000" y="686068"/>
                  </a:cubicBezTo>
                  <a:cubicBezTo>
                    <a:pt x="1511784" y="932304"/>
                    <a:pt x="1509693" y="1012371"/>
                    <a:pt x="1512000" y="1136465"/>
                  </a:cubicBezTo>
                  <a:cubicBezTo>
                    <a:pt x="1514307" y="1260559"/>
                    <a:pt x="1490343" y="1385289"/>
                    <a:pt x="1512000" y="1615611"/>
                  </a:cubicBezTo>
                  <a:cubicBezTo>
                    <a:pt x="1509016" y="1722815"/>
                    <a:pt x="1428875" y="1811722"/>
                    <a:pt x="1333826" y="1793785"/>
                  </a:cubicBezTo>
                  <a:cubicBezTo>
                    <a:pt x="1176420" y="1811975"/>
                    <a:pt x="874251" y="1804885"/>
                    <a:pt x="756000" y="1793785"/>
                  </a:cubicBezTo>
                  <a:cubicBezTo>
                    <a:pt x="637749" y="1782685"/>
                    <a:pt x="435551" y="1794906"/>
                    <a:pt x="178174" y="1793785"/>
                  </a:cubicBezTo>
                  <a:cubicBezTo>
                    <a:pt x="83302" y="1783390"/>
                    <a:pt x="4101" y="1715230"/>
                    <a:pt x="0" y="1615611"/>
                  </a:cubicBezTo>
                  <a:cubicBezTo>
                    <a:pt x="2356" y="1513397"/>
                    <a:pt x="-13856" y="1298351"/>
                    <a:pt x="0" y="1165214"/>
                  </a:cubicBezTo>
                  <a:cubicBezTo>
                    <a:pt x="13856" y="1032077"/>
                    <a:pt x="-19467" y="891911"/>
                    <a:pt x="0" y="714817"/>
                  </a:cubicBezTo>
                  <a:cubicBezTo>
                    <a:pt x="19467" y="537723"/>
                    <a:pt x="23263" y="315090"/>
                    <a:pt x="0" y="178174"/>
                  </a:cubicBezTo>
                  <a:close/>
                </a:path>
                <a:path w="1512000" h="1793785" stroke="0" extrusionOk="0">
                  <a:moveTo>
                    <a:pt x="0" y="178174"/>
                  </a:moveTo>
                  <a:cubicBezTo>
                    <a:pt x="2922" y="72437"/>
                    <a:pt x="66357" y="1441"/>
                    <a:pt x="178174" y="0"/>
                  </a:cubicBezTo>
                  <a:cubicBezTo>
                    <a:pt x="305726" y="15142"/>
                    <a:pt x="523074" y="-16894"/>
                    <a:pt x="744443" y="0"/>
                  </a:cubicBezTo>
                  <a:cubicBezTo>
                    <a:pt x="965812" y="16894"/>
                    <a:pt x="1170111" y="-16346"/>
                    <a:pt x="1333826" y="0"/>
                  </a:cubicBezTo>
                  <a:cubicBezTo>
                    <a:pt x="1440195" y="11746"/>
                    <a:pt x="1506986" y="87207"/>
                    <a:pt x="1512000" y="178174"/>
                  </a:cubicBezTo>
                  <a:cubicBezTo>
                    <a:pt x="1523058" y="292255"/>
                    <a:pt x="1503872" y="533044"/>
                    <a:pt x="1512000" y="628571"/>
                  </a:cubicBezTo>
                  <a:cubicBezTo>
                    <a:pt x="1520128" y="724098"/>
                    <a:pt x="1525724" y="883166"/>
                    <a:pt x="1512000" y="1064593"/>
                  </a:cubicBezTo>
                  <a:cubicBezTo>
                    <a:pt x="1498276" y="1246020"/>
                    <a:pt x="1522353" y="1424153"/>
                    <a:pt x="1512000" y="1615611"/>
                  </a:cubicBezTo>
                  <a:cubicBezTo>
                    <a:pt x="1515569" y="1715896"/>
                    <a:pt x="1431889" y="1790558"/>
                    <a:pt x="1333826" y="1793785"/>
                  </a:cubicBezTo>
                  <a:cubicBezTo>
                    <a:pt x="1062703" y="1783670"/>
                    <a:pt x="934991" y="1774429"/>
                    <a:pt x="790670" y="1793785"/>
                  </a:cubicBezTo>
                  <a:cubicBezTo>
                    <a:pt x="646349" y="1813141"/>
                    <a:pt x="302971" y="1821618"/>
                    <a:pt x="178174" y="1793785"/>
                  </a:cubicBezTo>
                  <a:cubicBezTo>
                    <a:pt x="65395" y="1789721"/>
                    <a:pt x="13404" y="1711312"/>
                    <a:pt x="0" y="1615611"/>
                  </a:cubicBezTo>
                  <a:cubicBezTo>
                    <a:pt x="18575" y="1493850"/>
                    <a:pt x="-22396" y="1276304"/>
                    <a:pt x="0" y="1165214"/>
                  </a:cubicBezTo>
                  <a:cubicBezTo>
                    <a:pt x="22396" y="1054124"/>
                    <a:pt x="5921" y="854780"/>
                    <a:pt x="0" y="729192"/>
                  </a:cubicBezTo>
                  <a:cubicBezTo>
                    <a:pt x="-5921" y="603604"/>
                    <a:pt x="26645" y="371594"/>
                    <a:pt x="0" y="178174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C6DE79CE-858B-4764-94C1-FA10A44DA280}"/>
                </a:ext>
              </a:extLst>
            </p:cNvPr>
            <p:cNvSpPr txBox="1"/>
            <p:nvPr/>
          </p:nvSpPr>
          <p:spPr>
            <a:xfrm>
              <a:off x="2298220" y="1717206"/>
              <a:ext cx="111547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兩漢</a:t>
              </a: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90F03BBD-59A9-4133-A10D-AB16F8B3AD68}"/>
              </a:ext>
            </a:extLst>
          </p:cNvPr>
          <p:cNvGrpSpPr/>
          <p:nvPr/>
        </p:nvGrpSpPr>
        <p:grpSpPr>
          <a:xfrm>
            <a:off x="3909098" y="1112701"/>
            <a:ext cx="1512000" cy="1793785"/>
            <a:chOff x="3659035" y="1112701"/>
            <a:chExt cx="1512000" cy="1793785"/>
          </a:xfrm>
        </p:grpSpPr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00B1FE8F-DBF7-485E-BC50-DFC76C590CB5}"/>
                </a:ext>
              </a:extLst>
            </p:cNvPr>
            <p:cNvSpPr/>
            <p:nvPr/>
          </p:nvSpPr>
          <p:spPr>
            <a:xfrm>
              <a:off x="3659035" y="1112701"/>
              <a:ext cx="1512000" cy="1793785"/>
            </a:xfrm>
            <a:custGeom>
              <a:avLst/>
              <a:gdLst>
                <a:gd name="connsiteX0" fmla="*/ 0 w 1512000"/>
                <a:gd name="connsiteY0" fmla="*/ 178174 h 1793785"/>
                <a:gd name="connsiteX1" fmla="*/ 178174 w 1512000"/>
                <a:gd name="connsiteY1" fmla="*/ 0 h 1793785"/>
                <a:gd name="connsiteX2" fmla="*/ 744443 w 1512000"/>
                <a:gd name="connsiteY2" fmla="*/ 0 h 1793785"/>
                <a:gd name="connsiteX3" fmla="*/ 1333826 w 1512000"/>
                <a:gd name="connsiteY3" fmla="*/ 0 h 1793785"/>
                <a:gd name="connsiteX4" fmla="*/ 1512000 w 1512000"/>
                <a:gd name="connsiteY4" fmla="*/ 178174 h 1793785"/>
                <a:gd name="connsiteX5" fmla="*/ 1512000 w 1512000"/>
                <a:gd name="connsiteY5" fmla="*/ 686068 h 1793785"/>
                <a:gd name="connsiteX6" fmla="*/ 1512000 w 1512000"/>
                <a:gd name="connsiteY6" fmla="*/ 1136465 h 1793785"/>
                <a:gd name="connsiteX7" fmla="*/ 1512000 w 1512000"/>
                <a:gd name="connsiteY7" fmla="*/ 1615611 h 1793785"/>
                <a:gd name="connsiteX8" fmla="*/ 1333826 w 1512000"/>
                <a:gd name="connsiteY8" fmla="*/ 1793785 h 1793785"/>
                <a:gd name="connsiteX9" fmla="*/ 756000 w 1512000"/>
                <a:gd name="connsiteY9" fmla="*/ 1793785 h 1793785"/>
                <a:gd name="connsiteX10" fmla="*/ 178174 w 1512000"/>
                <a:gd name="connsiteY10" fmla="*/ 1793785 h 1793785"/>
                <a:gd name="connsiteX11" fmla="*/ 0 w 1512000"/>
                <a:gd name="connsiteY11" fmla="*/ 1615611 h 1793785"/>
                <a:gd name="connsiteX12" fmla="*/ 0 w 1512000"/>
                <a:gd name="connsiteY12" fmla="*/ 1165214 h 1793785"/>
                <a:gd name="connsiteX13" fmla="*/ 0 w 1512000"/>
                <a:gd name="connsiteY13" fmla="*/ 714817 h 1793785"/>
                <a:gd name="connsiteX14" fmla="*/ 0 w 1512000"/>
                <a:gd name="connsiteY14" fmla="*/ 178174 h 179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00" h="1793785" fill="none" extrusionOk="0">
                  <a:moveTo>
                    <a:pt x="0" y="178174"/>
                  </a:moveTo>
                  <a:cubicBezTo>
                    <a:pt x="-923" y="88496"/>
                    <a:pt x="66771" y="-2224"/>
                    <a:pt x="178174" y="0"/>
                  </a:cubicBezTo>
                  <a:cubicBezTo>
                    <a:pt x="339477" y="3905"/>
                    <a:pt x="536975" y="20811"/>
                    <a:pt x="744443" y="0"/>
                  </a:cubicBezTo>
                  <a:cubicBezTo>
                    <a:pt x="951911" y="-20811"/>
                    <a:pt x="1162145" y="20245"/>
                    <a:pt x="1333826" y="0"/>
                  </a:cubicBezTo>
                  <a:cubicBezTo>
                    <a:pt x="1424003" y="14915"/>
                    <a:pt x="1519756" y="96417"/>
                    <a:pt x="1512000" y="178174"/>
                  </a:cubicBezTo>
                  <a:cubicBezTo>
                    <a:pt x="1510788" y="428179"/>
                    <a:pt x="1512216" y="439832"/>
                    <a:pt x="1512000" y="686068"/>
                  </a:cubicBezTo>
                  <a:cubicBezTo>
                    <a:pt x="1511784" y="932304"/>
                    <a:pt x="1509693" y="1012371"/>
                    <a:pt x="1512000" y="1136465"/>
                  </a:cubicBezTo>
                  <a:cubicBezTo>
                    <a:pt x="1514307" y="1260559"/>
                    <a:pt x="1490343" y="1385289"/>
                    <a:pt x="1512000" y="1615611"/>
                  </a:cubicBezTo>
                  <a:cubicBezTo>
                    <a:pt x="1509016" y="1722815"/>
                    <a:pt x="1428875" y="1811722"/>
                    <a:pt x="1333826" y="1793785"/>
                  </a:cubicBezTo>
                  <a:cubicBezTo>
                    <a:pt x="1176420" y="1811975"/>
                    <a:pt x="874251" y="1804885"/>
                    <a:pt x="756000" y="1793785"/>
                  </a:cubicBezTo>
                  <a:cubicBezTo>
                    <a:pt x="637749" y="1782685"/>
                    <a:pt x="435551" y="1794906"/>
                    <a:pt x="178174" y="1793785"/>
                  </a:cubicBezTo>
                  <a:cubicBezTo>
                    <a:pt x="83302" y="1783390"/>
                    <a:pt x="4101" y="1715230"/>
                    <a:pt x="0" y="1615611"/>
                  </a:cubicBezTo>
                  <a:cubicBezTo>
                    <a:pt x="2356" y="1513397"/>
                    <a:pt x="-13856" y="1298351"/>
                    <a:pt x="0" y="1165214"/>
                  </a:cubicBezTo>
                  <a:cubicBezTo>
                    <a:pt x="13856" y="1032077"/>
                    <a:pt x="-19467" y="891911"/>
                    <a:pt x="0" y="714817"/>
                  </a:cubicBezTo>
                  <a:cubicBezTo>
                    <a:pt x="19467" y="537723"/>
                    <a:pt x="23263" y="315090"/>
                    <a:pt x="0" y="178174"/>
                  </a:cubicBezTo>
                  <a:close/>
                </a:path>
                <a:path w="1512000" h="1793785" stroke="0" extrusionOk="0">
                  <a:moveTo>
                    <a:pt x="0" y="178174"/>
                  </a:moveTo>
                  <a:cubicBezTo>
                    <a:pt x="2922" y="72437"/>
                    <a:pt x="66357" y="1441"/>
                    <a:pt x="178174" y="0"/>
                  </a:cubicBezTo>
                  <a:cubicBezTo>
                    <a:pt x="305726" y="15142"/>
                    <a:pt x="523074" y="-16894"/>
                    <a:pt x="744443" y="0"/>
                  </a:cubicBezTo>
                  <a:cubicBezTo>
                    <a:pt x="965812" y="16894"/>
                    <a:pt x="1170111" y="-16346"/>
                    <a:pt x="1333826" y="0"/>
                  </a:cubicBezTo>
                  <a:cubicBezTo>
                    <a:pt x="1440195" y="11746"/>
                    <a:pt x="1506986" y="87207"/>
                    <a:pt x="1512000" y="178174"/>
                  </a:cubicBezTo>
                  <a:cubicBezTo>
                    <a:pt x="1523058" y="292255"/>
                    <a:pt x="1503872" y="533044"/>
                    <a:pt x="1512000" y="628571"/>
                  </a:cubicBezTo>
                  <a:cubicBezTo>
                    <a:pt x="1520128" y="724098"/>
                    <a:pt x="1525724" y="883166"/>
                    <a:pt x="1512000" y="1064593"/>
                  </a:cubicBezTo>
                  <a:cubicBezTo>
                    <a:pt x="1498276" y="1246020"/>
                    <a:pt x="1522353" y="1424153"/>
                    <a:pt x="1512000" y="1615611"/>
                  </a:cubicBezTo>
                  <a:cubicBezTo>
                    <a:pt x="1515569" y="1715896"/>
                    <a:pt x="1431889" y="1790558"/>
                    <a:pt x="1333826" y="1793785"/>
                  </a:cubicBezTo>
                  <a:cubicBezTo>
                    <a:pt x="1062703" y="1783670"/>
                    <a:pt x="934991" y="1774429"/>
                    <a:pt x="790670" y="1793785"/>
                  </a:cubicBezTo>
                  <a:cubicBezTo>
                    <a:pt x="646349" y="1813141"/>
                    <a:pt x="302971" y="1821618"/>
                    <a:pt x="178174" y="1793785"/>
                  </a:cubicBezTo>
                  <a:cubicBezTo>
                    <a:pt x="65395" y="1789721"/>
                    <a:pt x="13404" y="1711312"/>
                    <a:pt x="0" y="1615611"/>
                  </a:cubicBezTo>
                  <a:cubicBezTo>
                    <a:pt x="18575" y="1493850"/>
                    <a:pt x="-22396" y="1276304"/>
                    <a:pt x="0" y="1165214"/>
                  </a:cubicBezTo>
                  <a:cubicBezTo>
                    <a:pt x="22396" y="1054124"/>
                    <a:pt x="5921" y="854780"/>
                    <a:pt x="0" y="729192"/>
                  </a:cubicBezTo>
                  <a:cubicBezTo>
                    <a:pt x="-5921" y="603604"/>
                    <a:pt x="26645" y="371594"/>
                    <a:pt x="0" y="178174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97222084-197F-4DB7-8292-4F4B3D0ED94C}"/>
                </a:ext>
              </a:extLst>
            </p:cNvPr>
            <p:cNvSpPr txBox="1"/>
            <p:nvPr/>
          </p:nvSpPr>
          <p:spPr>
            <a:xfrm>
              <a:off x="3854243" y="1224763"/>
              <a:ext cx="1121584" cy="156966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魏晉</a:t>
              </a:r>
              <a:r>
                <a:rPr lang="en-US" altLang="zh-TW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南北</a:t>
              </a:r>
              <a:r>
                <a:rPr lang="en-US" altLang="zh-TW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朝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AFF19C6-4279-4045-95A1-F993C1372896}"/>
              </a:ext>
            </a:extLst>
          </p:cNvPr>
          <p:cNvGrpSpPr/>
          <p:nvPr/>
        </p:nvGrpSpPr>
        <p:grpSpPr>
          <a:xfrm>
            <a:off x="5593209" y="1112701"/>
            <a:ext cx="1512000" cy="1793785"/>
            <a:chOff x="5454935" y="1112701"/>
            <a:chExt cx="1512000" cy="1793785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A4C68100-7C5C-4E70-A854-94AE428C7C19}"/>
                </a:ext>
              </a:extLst>
            </p:cNvPr>
            <p:cNvSpPr/>
            <p:nvPr/>
          </p:nvSpPr>
          <p:spPr>
            <a:xfrm>
              <a:off x="5454935" y="1112701"/>
              <a:ext cx="1512000" cy="1793785"/>
            </a:xfrm>
            <a:custGeom>
              <a:avLst/>
              <a:gdLst>
                <a:gd name="connsiteX0" fmla="*/ 0 w 1512000"/>
                <a:gd name="connsiteY0" fmla="*/ 178174 h 1793785"/>
                <a:gd name="connsiteX1" fmla="*/ 178174 w 1512000"/>
                <a:gd name="connsiteY1" fmla="*/ 0 h 1793785"/>
                <a:gd name="connsiteX2" fmla="*/ 744443 w 1512000"/>
                <a:gd name="connsiteY2" fmla="*/ 0 h 1793785"/>
                <a:gd name="connsiteX3" fmla="*/ 1333826 w 1512000"/>
                <a:gd name="connsiteY3" fmla="*/ 0 h 1793785"/>
                <a:gd name="connsiteX4" fmla="*/ 1512000 w 1512000"/>
                <a:gd name="connsiteY4" fmla="*/ 178174 h 1793785"/>
                <a:gd name="connsiteX5" fmla="*/ 1512000 w 1512000"/>
                <a:gd name="connsiteY5" fmla="*/ 686068 h 1793785"/>
                <a:gd name="connsiteX6" fmla="*/ 1512000 w 1512000"/>
                <a:gd name="connsiteY6" fmla="*/ 1136465 h 1793785"/>
                <a:gd name="connsiteX7" fmla="*/ 1512000 w 1512000"/>
                <a:gd name="connsiteY7" fmla="*/ 1615611 h 1793785"/>
                <a:gd name="connsiteX8" fmla="*/ 1333826 w 1512000"/>
                <a:gd name="connsiteY8" fmla="*/ 1793785 h 1793785"/>
                <a:gd name="connsiteX9" fmla="*/ 756000 w 1512000"/>
                <a:gd name="connsiteY9" fmla="*/ 1793785 h 1793785"/>
                <a:gd name="connsiteX10" fmla="*/ 178174 w 1512000"/>
                <a:gd name="connsiteY10" fmla="*/ 1793785 h 1793785"/>
                <a:gd name="connsiteX11" fmla="*/ 0 w 1512000"/>
                <a:gd name="connsiteY11" fmla="*/ 1615611 h 1793785"/>
                <a:gd name="connsiteX12" fmla="*/ 0 w 1512000"/>
                <a:gd name="connsiteY12" fmla="*/ 1165214 h 1793785"/>
                <a:gd name="connsiteX13" fmla="*/ 0 w 1512000"/>
                <a:gd name="connsiteY13" fmla="*/ 714817 h 1793785"/>
                <a:gd name="connsiteX14" fmla="*/ 0 w 1512000"/>
                <a:gd name="connsiteY14" fmla="*/ 178174 h 179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00" h="1793785" fill="none" extrusionOk="0">
                  <a:moveTo>
                    <a:pt x="0" y="178174"/>
                  </a:moveTo>
                  <a:cubicBezTo>
                    <a:pt x="-923" y="88496"/>
                    <a:pt x="66771" y="-2224"/>
                    <a:pt x="178174" y="0"/>
                  </a:cubicBezTo>
                  <a:cubicBezTo>
                    <a:pt x="339477" y="3905"/>
                    <a:pt x="536975" y="20811"/>
                    <a:pt x="744443" y="0"/>
                  </a:cubicBezTo>
                  <a:cubicBezTo>
                    <a:pt x="951911" y="-20811"/>
                    <a:pt x="1162145" y="20245"/>
                    <a:pt x="1333826" y="0"/>
                  </a:cubicBezTo>
                  <a:cubicBezTo>
                    <a:pt x="1424003" y="14915"/>
                    <a:pt x="1519756" y="96417"/>
                    <a:pt x="1512000" y="178174"/>
                  </a:cubicBezTo>
                  <a:cubicBezTo>
                    <a:pt x="1510788" y="428179"/>
                    <a:pt x="1512216" y="439832"/>
                    <a:pt x="1512000" y="686068"/>
                  </a:cubicBezTo>
                  <a:cubicBezTo>
                    <a:pt x="1511784" y="932304"/>
                    <a:pt x="1509693" y="1012371"/>
                    <a:pt x="1512000" y="1136465"/>
                  </a:cubicBezTo>
                  <a:cubicBezTo>
                    <a:pt x="1514307" y="1260559"/>
                    <a:pt x="1490343" y="1385289"/>
                    <a:pt x="1512000" y="1615611"/>
                  </a:cubicBezTo>
                  <a:cubicBezTo>
                    <a:pt x="1509016" y="1722815"/>
                    <a:pt x="1428875" y="1811722"/>
                    <a:pt x="1333826" y="1793785"/>
                  </a:cubicBezTo>
                  <a:cubicBezTo>
                    <a:pt x="1176420" y="1811975"/>
                    <a:pt x="874251" y="1804885"/>
                    <a:pt x="756000" y="1793785"/>
                  </a:cubicBezTo>
                  <a:cubicBezTo>
                    <a:pt x="637749" y="1782685"/>
                    <a:pt x="435551" y="1794906"/>
                    <a:pt x="178174" y="1793785"/>
                  </a:cubicBezTo>
                  <a:cubicBezTo>
                    <a:pt x="83302" y="1783390"/>
                    <a:pt x="4101" y="1715230"/>
                    <a:pt x="0" y="1615611"/>
                  </a:cubicBezTo>
                  <a:cubicBezTo>
                    <a:pt x="2356" y="1513397"/>
                    <a:pt x="-13856" y="1298351"/>
                    <a:pt x="0" y="1165214"/>
                  </a:cubicBezTo>
                  <a:cubicBezTo>
                    <a:pt x="13856" y="1032077"/>
                    <a:pt x="-19467" y="891911"/>
                    <a:pt x="0" y="714817"/>
                  </a:cubicBezTo>
                  <a:cubicBezTo>
                    <a:pt x="19467" y="537723"/>
                    <a:pt x="23263" y="315090"/>
                    <a:pt x="0" y="178174"/>
                  </a:cubicBezTo>
                  <a:close/>
                </a:path>
                <a:path w="1512000" h="1793785" stroke="0" extrusionOk="0">
                  <a:moveTo>
                    <a:pt x="0" y="178174"/>
                  </a:moveTo>
                  <a:cubicBezTo>
                    <a:pt x="2922" y="72437"/>
                    <a:pt x="66357" y="1441"/>
                    <a:pt x="178174" y="0"/>
                  </a:cubicBezTo>
                  <a:cubicBezTo>
                    <a:pt x="305726" y="15142"/>
                    <a:pt x="523074" y="-16894"/>
                    <a:pt x="744443" y="0"/>
                  </a:cubicBezTo>
                  <a:cubicBezTo>
                    <a:pt x="965812" y="16894"/>
                    <a:pt x="1170111" y="-16346"/>
                    <a:pt x="1333826" y="0"/>
                  </a:cubicBezTo>
                  <a:cubicBezTo>
                    <a:pt x="1440195" y="11746"/>
                    <a:pt x="1506986" y="87207"/>
                    <a:pt x="1512000" y="178174"/>
                  </a:cubicBezTo>
                  <a:cubicBezTo>
                    <a:pt x="1523058" y="292255"/>
                    <a:pt x="1503872" y="533044"/>
                    <a:pt x="1512000" y="628571"/>
                  </a:cubicBezTo>
                  <a:cubicBezTo>
                    <a:pt x="1520128" y="724098"/>
                    <a:pt x="1525724" y="883166"/>
                    <a:pt x="1512000" y="1064593"/>
                  </a:cubicBezTo>
                  <a:cubicBezTo>
                    <a:pt x="1498276" y="1246020"/>
                    <a:pt x="1522353" y="1424153"/>
                    <a:pt x="1512000" y="1615611"/>
                  </a:cubicBezTo>
                  <a:cubicBezTo>
                    <a:pt x="1515569" y="1715896"/>
                    <a:pt x="1431889" y="1790558"/>
                    <a:pt x="1333826" y="1793785"/>
                  </a:cubicBezTo>
                  <a:cubicBezTo>
                    <a:pt x="1062703" y="1783670"/>
                    <a:pt x="934991" y="1774429"/>
                    <a:pt x="790670" y="1793785"/>
                  </a:cubicBezTo>
                  <a:cubicBezTo>
                    <a:pt x="646349" y="1813141"/>
                    <a:pt x="302971" y="1821618"/>
                    <a:pt x="178174" y="1793785"/>
                  </a:cubicBezTo>
                  <a:cubicBezTo>
                    <a:pt x="65395" y="1789721"/>
                    <a:pt x="13404" y="1711312"/>
                    <a:pt x="0" y="1615611"/>
                  </a:cubicBezTo>
                  <a:cubicBezTo>
                    <a:pt x="18575" y="1493850"/>
                    <a:pt x="-22396" y="1276304"/>
                    <a:pt x="0" y="1165214"/>
                  </a:cubicBezTo>
                  <a:cubicBezTo>
                    <a:pt x="22396" y="1054124"/>
                    <a:pt x="5921" y="854780"/>
                    <a:pt x="0" y="729192"/>
                  </a:cubicBezTo>
                  <a:cubicBezTo>
                    <a:pt x="-5921" y="603604"/>
                    <a:pt x="26645" y="371594"/>
                    <a:pt x="0" y="178174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575FD652-A07A-4C86-8FE0-F2AECCA03CA0}"/>
                </a:ext>
              </a:extLst>
            </p:cNvPr>
            <p:cNvSpPr txBox="1"/>
            <p:nvPr/>
          </p:nvSpPr>
          <p:spPr>
            <a:xfrm>
              <a:off x="5653200" y="1717206"/>
              <a:ext cx="111547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唐宋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764B2C8F-3B4D-48DB-B7DC-2FBD2FDCCE78}"/>
              </a:ext>
            </a:extLst>
          </p:cNvPr>
          <p:cNvGrpSpPr/>
          <p:nvPr/>
        </p:nvGrpSpPr>
        <p:grpSpPr>
          <a:xfrm>
            <a:off x="7277321" y="1112701"/>
            <a:ext cx="1512000" cy="1793785"/>
            <a:chOff x="7277321" y="1112701"/>
            <a:chExt cx="1512000" cy="1793785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DA28D4B8-99F5-41B7-A077-082343363639}"/>
                </a:ext>
              </a:extLst>
            </p:cNvPr>
            <p:cNvSpPr/>
            <p:nvPr/>
          </p:nvSpPr>
          <p:spPr>
            <a:xfrm>
              <a:off x="7277321" y="1112701"/>
              <a:ext cx="1512000" cy="1793785"/>
            </a:xfrm>
            <a:custGeom>
              <a:avLst/>
              <a:gdLst>
                <a:gd name="connsiteX0" fmla="*/ 0 w 1512000"/>
                <a:gd name="connsiteY0" fmla="*/ 178174 h 1793785"/>
                <a:gd name="connsiteX1" fmla="*/ 178174 w 1512000"/>
                <a:gd name="connsiteY1" fmla="*/ 0 h 1793785"/>
                <a:gd name="connsiteX2" fmla="*/ 744443 w 1512000"/>
                <a:gd name="connsiteY2" fmla="*/ 0 h 1793785"/>
                <a:gd name="connsiteX3" fmla="*/ 1333826 w 1512000"/>
                <a:gd name="connsiteY3" fmla="*/ 0 h 1793785"/>
                <a:gd name="connsiteX4" fmla="*/ 1512000 w 1512000"/>
                <a:gd name="connsiteY4" fmla="*/ 178174 h 1793785"/>
                <a:gd name="connsiteX5" fmla="*/ 1512000 w 1512000"/>
                <a:gd name="connsiteY5" fmla="*/ 686068 h 1793785"/>
                <a:gd name="connsiteX6" fmla="*/ 1512000 w 1512000"/>
                <a:gd name="connsiteY6" fmla="*/ 1136465 h 1793785"/>
                <a:gd name="connsiteX7" fmla="*/ 1512000 w 1512000"/>
                <a:gd name="connsiteY7" fmla="*/ 1615611 h 1793785"/>
                <a:gd name="connsiteX8" fmla="*/ 1333826 w 1512000"/>
                <a:gd name="connsiteY8" fmla="*/ 1793785 h 1793785"/>
                <a:gd name="connsiteX9" fmla="*/ 756000 w 1512000"/>
                <a:gd name="connsiteY9" fmla="*/ 1793785 h 1793785"/>
                <a:gd name="connsiteX10" fmla="*/ 178174 w 1512000"/>
                <a:gd name="connsiteY10" fmla="*/ 1793785 h 1793785"/>
                <a:gd name="connsiteX11" fmla="*/ 0 w 1512000"/>
                <a:gd name="connsiteY11" fmla="*/ 1615611 h 1793785"/>
                <a:gd name="connsiteX12" fmla="*/ 0 w 1512000"/>
                <a:gd name="connsiteY12" fmla="*/ 1165214 h 1793785"/>
                <a:gd name="connsiteX13" fmla="*/ 0 w 1512000"/>
                <a:gd name="connsiteY13" fmla="*/ 714817 h 1793785"/>
                <a:gd name="connsiteX14" fmla="*/ 0 w 1512000"/>
                <a:gd name="connsiteY14" fmla="*/ 178174 h 179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00" h="1793785" fill="none" extrusionOk="0">
                  <a:moveTo>
                    <a:pt x="0" y="178174"/>
                  </a:moveTo>
                  <a:cubicBezTo>
                    <a:pt x="-923" y="88496"/>
                    <a:pt x="66771" y="-2224"/>
                    <a:pt x="178174" y="0"/>
                  </a:cubicBezTo>
                  <a:cubicBezTo>
                    <a:pt x="339477" y="3905"/>
                    <a:pt x="536975" y="20811"/>
                    <a:pt x="744443" y="0"/>
                  </a:cubicBezTo>
                  <a:cubicBezTo>
                    <a:pt x="951911" y="-20811"/>
                    <a:pt x="1162145" y="20245"/>
                    <a:pt x="1333826" y="0"/>
                  </a:cubicBezTo>
                  <a:cubicBezTo>
                    <a:pt x="1424003" y="14915"/>
                    <a:pt x="1519756" y="96417"/>
                    <a:pt x="1512000" y="178174"/>
                  </a:cubicBezTo>
                  <a:cubicBezTo>
                    <a:pt x="1510788" y="428179"/>
                    <a:pt x="1512216" y="439832"/>
                    <a:pt x="1512000" y="686068"/>
                  </a:cubicBezTo>
                  <a:cubicBezTo>
                    <a:pt x="1511784" y="932304"/>
                    <a:pt x="1509693" y="1012371"/>
                    <a:pt x="1512000" y="1136465"/>
                  </a:cubicBezTo>
                  <a:cubicBezTo>
                    <a:pt x="1514307" y="1260559"/>
                    <a:pt x="1490343" y="1385289"/>
                    <a:pt x="1512000" y="1615611"/>
                  </a:cubicBezTo>
                  <a:cubicBezTo>
                    <a:pt x="1509016" y="1722815"/>
                    <a:pt x="1428875" y="1811722"/>
                    <a:pt x="1333826" y="1793785"/>
                  </a:cubicBezTo>
                  <a:cubicBezTo>
                    <a:pt x="1176420" y="1811975"/>
                    <a:pt x="874251" y="1804885"/>
                    <a:pt x="756000" y="1793785"/>
                  </a:cubicBezTo>
                  <a:cubicBezTo>
                    <a:pt x="637749" y="1782685"/>
                    <a:pt x="435551" y="1794906"/>
                    <a:pt x="178174" y="1793785"/>
                  </a:cubicBezTo>
                  <a:cubicBezTo>
                    <a:pt x="83302" y="1783390"/>
                    <a:pt x="4101" y="1715230"/>
                    <a:pt x="0" y="1615611"/>
                  </a:cubicBezTo>
                  <a:cubicBezTo>
                    <a:pt x="2356" y="1513397"/>
                    <a:pt x="-13856" y="1298351"/>
                    <a:pt x="0" y="1165214"/>
                  </a:cubicBezTo>
                  <a:cubicBezTo>
                    <a:pt x="13856" y="1032077"/>
                    <a:pt x="-19467" y="891911"/>
                    <a:pt x="0" y="714817"/>
                  </a:cubicBezTo>
                  <a:cubicBezTo>
                    <a:pt x="19467" y="537723"/>
                    <a:pt x="23263" y="315090"/>
                    <a:pt x="0" y="178174"/>
                  </a:cubicBezTo>
                  <a:close/>
                </a:path>
                <a:path w="1512000" h="1793785" stroke="0" extrusionOk="0">
                  <a:moveTo>
                    <a:pt x="0" y="178174"/>
                  </a:moveTo>
                  <a:cubicBezTo>
                    <a:pt x="2922" y="72437"/>
                    <a:pt x="66357" y="1441"/>
                    <a:pt x="178174" y="0"/>
                  </a:cubicBezTo>
                  <a:cubicBezTo>
                    <a:pt x="305726" y="15142"/>
                    <a:pt x="523074" y="-16894"/>
                    <a:pt x="744443" y="0"/>
                  </a:cubicBezTo>
                  <a:cubicBezTo>
                    <a:pt x="965812" y="16894"/>
                    <a:pt x="1170111" y="-16346"/>
                    <a:pt x="1333826" y="0"/>
                  </a:cubicBezTo>
                  <a:cubicBezTo>
                    <a:pt x="1440195" y="11746"/>
                    <a:pt x="1506986" y="87207"/>
                    <a:pt x="1512000" y="178174"/>
                  </a:cubicBezTo>
                  <a:cubicBezTo>
                    <a:pt x="1523058" y="292255"/>
                    <a:pt x="1503872" y="533044"/>
                    <a:pt x="1512000" y="628571"/>
                  </a:cubicBezTo>
                  <a:cubicBezTo>
                    <a:pt x="1520128" y="724098"/>
                    <a:pt x="1525724" y="883166"/>
                    <a:pt x="1512000" y="1064593"/>
                  </a:cubicBezTo>
                  <a:cubicBezTo>
                    <a:pt x="1498276" y="1246020"/>
                    <a:pt x="1522353" y="1424153"/>
                    <a:pt x="1512000" y="1615611"/>
                  </a:cubicBezTo>
                  <a:cubicBezTo>
                    <a:pt x="1515569" y="1715896"/>
                    <a:pt x="1431889" y="1790558"/>
                    <a:pt x="1333826" y="1793785"/>
                  </a:cubicBezTo>
                  <a:cubicBezTo>
                    <a:pt x="1062703" y="1783670"/>
                    <a:pt x="934991" y="1774429"/>
                    <a:pt x="790670" y="1793785"/>
                  </a:cubicBezTo>
                  <a:cubicBezTo>
                    <a:pt x="646349" y="1813141"/>
                    <a:pt x="302971" y="1821618"/>
                    <a:pt x="178174" y="1793785"/>
                  </a:cubicBezTo>
                  <a:cubicBezTo>
                    <a:pt x="65395" y="1789721"/>
                    <a:pt x="13404" y="1711312"/>
                    <a:pt x="0" y="1615611"/>
                  </a:cubicBezTo>
                  <a:cubicBezTo>
                    <a:pt x="18575" y="1493850"/>
                    <a:pt x="-22396" y="1276304"/>
                    <a:pt x="0" y="1165214"/>
                  </a:cubicBezTo>
                  <a:cubicBezTo>
                    <a:pt x="22396" y="1054124"/>
                    <a:pt x="5921" y="854780"/>
                    <a:pt x="0" y="729192"/>
                  </a:cubicBezTo>
                  <a:cubicBezTo>
                    <a:pt x="-5921" y="603604"/>
                    <a:pt x="26645" y="371594"/>
                    <a:pt x="0" y="178174"/>
                  </a:cubicBezTo>
                  <a:close/>
                </a:path>
              </a:pathLst>
            </a:custGeom>
            <a:solidFill>
              <a:srgbClr val="F4ECE4"/>
            </a:solidFill>
            <a:ln>
              <a:solidFill>
                <a:srgbClr val="E9D7C6"/>
              </a:solidFill>
              <a:extLst>
                <a:ext uri="{C807C97D-BFC1-408E-A445-0C87EB9F89A2}">
                  <ask:lineSketchStyleProps xmlns="" xmlns:ask="http://schemas.microsoft.com/office/drawing/2018/sketchyshapes" sd="2391972975">
                    <a:prstGeom prst="roundRect">
                      <a:avLst>
                        <a:gd name="adj" fmla="val 1178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6CB137AF-8A6C-414A-A17C-438F5ABEC239}"/>
                </a:ext>
              </a:extLst>
            </p:cNvPr>
            <p:cNvSpPr txBox="1"/>
            <p:nvPr/>
          </p:nvSpPr>
          <p:spPr>
            <a:xfrm>
              <a:off x="7437603" y="1470984"/>
              <a:ext cx="1191436" cy="107721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</a:t>
              </a:r>
              <a:r>
                <a:rPr lang="en-US" altLang="zh-TW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明清</a:t>
              </a:r>
            </a:p>
          </p:txBody>
        </p:sp>
      </p:grp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3811FCFC-F796-441D-ADA2-398D6487F722}"/>
              </a:ext>
            </a:extLst>
          </p:cNvPr>
          <p:cNvSpPr/>
          <p:nvPr/>
        </p:nvSpPr>
        <p:spPr>
          <a:xfrm>
            <a:off x="1973796" y="1810928"/>
            <a:ext cx="424543" cy="397329"/>
          </a:xfrm>
          <a:prstGeom prst="rightArrow">
            <a:avLst/>
          </a:prstGeom>
          <a:solidFill>
            <a:srgbClr val="A6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3DA39562-92FF-47D9-9DC2-00FF1F9EC4EC}"/>
              </a:ext>
            </a:extLst>
          </p:cNvPr>
          <p:cNvSpPr/>
          <p:nvPr/>
        </p:nvSpPr>
        <p:spPr>
          <a:xfrm>
            <a:off x="3665756" y="1810928"/>
            <a:ext cx="424543" cy="397329"/>
          </a:xfrm>
          <a:prstGeom prst="rightArrow">
            <a:avLst/>
          </a:prstGeom>
          <a:solidFill>
            <a:srgbClr val="A6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A166AF47-A563-493E-9D4B-385443B7B781}"/>
              </a:ext>
            </a:extLst>
          </p:cNvPr>
          <p:cNvSpPr/>
          <p:nvPr/>
        </p:nvSpPr>
        <p:spPr>
          <a:xfrm>
            <a:off x="5366931" y="1810928"/>
            <a:ext cx="424543" cy="397329"/>
          </a:xfrm>
          <a:prstGeom prst="rightArrow">
            <a:avLst/>
          </a:prstGeom>
          <a:solidFill>
            <a:srgbClr val="A6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31E9C6EC-B1CA-4A79-813B-82099B0D9C78}"/>
              </a:ext>
            </a:extLst>
          </p:cNvPr>
          <p:cNvSpPr/>
          <p:nvPr/>
        </p:nvSpPr>
        <p:spPr>
          <a:xfrm>
            <a:off x="7050897" y="1810928"/>
            <a:ext cx="424543" cy="397329"/>
          </a:xfrm>
          <a:prstGeom prst="rightArrow">
            <a:avLst/>
          </a:prstGeom>
          <a:solidFill>
            <a:srgbClr val="A6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1AD6E035-55EE-487C-B6D2-74506F513CDE}"/>
              </a:ext>
            </a:extLst>
          </p:cNvPr>
          <p:cNvSpPr txBox="1"/>
          <p:nvPr/>
        </p:nvSpPr>
        <p:spPr>
          <a:xfrm>
            <a:off x="7437603" y="2998253"/>
            <a:ext cx="1191436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詼諧</a:t>
            </a:r>
          </a:p>
          <a:p>
            <a:pPr algn="ctr"/>
            <a:r>
              <a:rPr lang="zh-TW" altLang="en-US" sz="32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寓言</a:t>
            </a: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DC45CC0A-563C-4560-81A3-21AE033DD39F}"/>
              </a:ext>
            </a:extLst>
          </p:cNvPr>
          <p:cNvSpPr txBox="1"/>
          <p:nvPr/>
        </p:nvSpPr>
        <p:spPr>
          <a:xfrm>
            <a:off x="4069380" y="2998253"/>
            <a:ext cx="1191436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嘲笑</a:t>
            </a:r>
          </a:p>
          <a:p>
            <a:pPr algn="ctr"/>
            <a:r>
              <a:rPr lang="zh-TW" altLang="en-US" sz="32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寓言</a:t>
            </a:r>
          </a:p>
        </p:txBody>
      </p:sp>
      <p:sp>
        <p:nvSpPr>
          <p:cNvPr id="35" name="TextBox 6">
            <a:extLst>
              <a:ext uri="{FF2B5EF4-FFF2-40B4-BE49-F238E27FC236}">
                <a16:creationId xmlns:a16="http://schemas.microsoft.com/office/drawing/2014/main" id="{541D676F-A80B-4FF9-B6B9-B5D40BB956E9}"/>
              </a:ext>
            </a:extLst>
          </p:cNvPr>
          <p:cNvSpPr txBox="1"/>
          <p:nvPr/>
        </p:nvSpPr>
        <p:spPr>
          <a:xfrm>
            <a:off x="5753491" y="2998253"/>
            <a:ext cx="1191436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諷刺</a:t>
            </a:r>
          </a:p>
          <a:p>
            <a:pPr algn="ctr"/>
            <a:r>
              <a:rPr lang="zh-TW" altLang="en-US" sz="32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寓言</a:t>
            </a:r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92ADB3DA-B608-4F17-AD6D-151E372FE418}"/>
              </a:ext>
            </a:extLst>
          </p:cNvPr>
          <p:cNvSpPr txBox="1"/>
          <p:nvPr/>
        </p:nvSpPr>
        <p:spPr>
          <a:xfrm>
            <a:off x="2385269" y="2998253"/>
            <a:ext cx="1191436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勸戒</a:t>
            </a:r>
          </a:p>
          <a:p>
            <a:pPr algn="ctr"/>
            <a:r>
              <a:rPr lang="zh-TW" altLang="en-US" sz="32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寓言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A487A16D-BC6E-4F70-8E18-5CD8B76F9EFA}"/>
              </a:ext>
            </a:extLst>
          </p:cNvPr>
          <p:cNvSpPr txBox="1"/>
          <p:nvPr/>
        </p:nvSpPr>
        <p:spPr>
          <a:xfrm>
            <a:off x="701158" y="2998253"/>
            <a:ext cx="1191436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哲理</a:t>
            </a:r>
          </a:p>
          <a:p>
            <a:pPr algn="ctr"/>
            <a:r>
              <a:rPr lang="zh-TW" altLang="en-US" sz="3200" b="1" spc="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寓言</a:t>
            </a:r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9FB9CD32-DD57-4CD0-9FB9-4603CFF5EB4B}"/>
              </a:ext>
            </a:extLst>
          </p:cNvPr>
          <p:cNvGrpSpPr/>
          <p:nvPr/>
        </p:nvGrpSpPr>
        <p:grpSpPr>
          <a:xfrm>
            <a:off x="640891" y="2998253"/>
            <a:ext cx="1311971" cy="1382356"/>
            <a:chOff x="640889" y="2998253"/>
            <a:chExt cx="1311971" cy="1382356"/>
          </a:xfrm>
        </p:grpSpPr>
        <p:sp>
          <p:nvSpPr>
            <p:cNvPr id="38" name="矩形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F9824E58-8283-45B9-8394-A11B6BEB564F}"/>
                </a:ext>
              </a:extLst>
            </p:cNvPr>
            <p:cNvSpPr/>
            <p:nvPr/>
          </p:nvSpPr>
          <p:spPr>
            <a:xfrm>
              <a:off x="640889" y="2998253"/>
              <a:ext cx="1311971" cy="116898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17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9" name="圖片 38" descr="一張含有 鏡 的圖片&#10;&#10;自動產生的描述">
              <a:hlinkClick r:id="rId3" action="ppaction://hlinksldjump"/>
              <a:extLst>
                <a:ext uri="{FF2B5EF4-FFF2-40B4-BE49-F238E27FC236}">
                  <a16:creationId xmlns:a16="http://schemas.microsoft.com/office/drawing/2014/main" id="{181FFCC1-93EC-4E5C-87E5-AEEC5F2D0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44882">
              <a:off x="1156195" y="3998934"/>
              <a:ext cx="281358" cy="381675"/>
            </a:xfrm>
            <a:prstGeom prst="rect">
              <a:avLst/>
            </a:prstGeom>
          </p:spPr>
        </p:pic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3248F143-E732-40D0-8F9E-7B3C063019EE}"/>
              </a:ext>
            </a:extLst>
          </p:cNvPr>
          <p:cNvGrpSpPr/>
          <p:nvPr/>
        </p:nvGrpSpPr>
        <p:grpSpPr>
          <a:xfrm>
            <a:off x="2325002" y="2998253"/>
            <a:ext cx="1311971" cy="1382356"/>
            <a:chOff x="2296232" y="2998253"/>
            <a:chExt cx="1311971" cy="1382356"/>
          </a:xfrm>
        </p:grpSpPr>
        <p:sp>
          <p:nvSpPr>
            <p:cNvPr id="40" name="矩形 39">
              <a:hlinkClick r:id="rId5" action="ppaction://hlinksldjump"/>
              <a:extLst>
                <a:ext uri="{FF2B5EF4-FFF2-40B4-BE49-F238E27FC236}">
                  <a16:creationId xmlns:a16="http://schemas.microsoft.com/office/drawing/2014/main" id="{FDA58C4C-24D2-4B0B-9085-A49115C37B36}"/>
                </a:ext>
              </a:extLst>
            </p:cNvPr>
            <p:cNvSpPr/>
            <p:nvPr/>
          </p:nvSpPr>
          <p:spPr>
            <a:xfrm>
              <a:off x="2296232" y="2998253"/>
              <a:ext cx="1311971" cy="116898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17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1" name="圖片 40" descr="一張含有 鏡 的圖片&#10;&#10;自動產生的描述">
              <a:hlinkClick r:id="rId5" action="ppaction://hlinksldjump"/>
              <a:extLst>
                <a:ext uri="{FF2B5EF4-FFF2-40B4-BE49-F238E27FC236}">
                  <a16:creationId xmlns:a16="http://schemas.microsoft.com/office/drawing/2014/main" id="{3FA6B0F7-2F90-4519-86EE-99F3C370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44882">
              <a:off x="2811538" y="3998934"/>
              <a:ext cx="281358" cy="381675"/>
            </a:xfrm>
            <a:prstGeom prst="rect">
              <a:avLst/>
            </a:prstGeom>
          </p:spPr>
        </p:pic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945258C4-FEF7-4B08-9376-A7B66AD7A0D8}"/>
              </a:ext>
            </a:extLst>
          </p:cNvPr>
          <p:cNvGrpSpPr/>
          <p:nvPr/>
        </p:nvGrpSpPr>
        <p:grpSpPr>
          <a:xfrm>
            <a:off x="4009113" y="2998253"/>
            <a:ext cx="1311971" cy="1382356"/>
            <a:chOff x="4024861" y="2998253"/>
            <a:chExt cx="1311971" cy="1382356"/>
          </a:xfrm>
        </p:grpSpPr>
        <p:sp>
          <p:nvSpPr>
            <p:cNvPr id="43" name="矩形 42">
              <a:hlinkClick r:id="rId6" action="ppaction://hlinksldjump"/>
              <a:extLst>
                <a:ext uri="{FF2B5EF4-FFF2-40B4-BE49-F238E27FC236}">
                  <a16:creationId xmlns:a16="http://schemas.microsoft.com/office/drawing/2014/main" id="{BA6A6884-966D-47FD-8807-8859F12B207C}"/>
                </a:ext>
              </a:extLst>
            </p:cNvPr>
            <p:cNvSpPr/>
            <p:nvPr/>
          </p:nvSpPr>
          <p:spPr>
            <a:xfrm>
              <a:off x="4024861" y="2998253"/>
              <a:ext cx="1311971" cy="116898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17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4" name="圖片 43" descr="一張含有 鏡 的圖片&#10;&#10;自動產生的描述">
              <a:hlinkClick r:id="rId6" action="ppaction://hlinksldjump"/>
              <a:extLst>
                <a:ext uri="{FF2B5EF4-FFF2-40B4-BE49-F238E27FC236}">
                  <a16:creationId xmlns:a16="http://schemas.microsoft.com/office/drawing/2014/main" id="{32BA4203-E1C1-4DDB-B683-D45E58EB1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44882">
              <a:off x="4540167" y="3998934"/>
              <a:ext cx="281358" cy="381675"/>
            </a:xfrm>
            <a:prstGeom prst="rect">
              <a:avLst/>
            </a:prstGeom>
          </p:spPr>
        </p:pic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977D8104-F8DD-4A00-917F-0BAF5A463197}"/>
              </a:ext>
            </a:extLst>
          </p:cNvPr>
          <p:cNvGrpSpPr/>
          <p:nvPr/>
        </p:nvGrpSpPr>
        <p:grpSpPr>
          <a:xfrm>
            <a:off x="5693224" y="2998253"/>
            <a:ext cx="1311971" cy="1382356"/>
            <a:chOff x="5720717" y="2998253"/>
            <a:chExt cx="1311971" cy="1382356"/>
          </a:xfrm>
        </p:grpSpPr>
        <p:sp>
          <p:nvSpPr>
            <p:cNvPr id="45" name="矩形 44">
              <a:hlinkClick r:id="rId7" action="ppaction://hlinksldjump"/>
              <a:extLst>
                <a:ext uri="{FF2B5EF4-FFF2-40B4-BE49-F238E27FC236}">
                  <a16:creationId xmlns:a16="http://schemas.microsoft.com/office/drawing/2014/main" id="{B20578E0-EA23-4E9F-BAD7-1F6168D8C2ED}"/>
                </a:ext>
              </a:extLst>
            </p:cNvPr>
            <p:cNvSpPr/>
            <p:nvPr/>
          </p:nvSpPr>
          <p:spPr>
            <a:xfrm>
              <a:off x="5720717" y="2998253"/>
              <a:ext cx="1311971" cy="116898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17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6" name="圖片 45" descr="一張含有 鏡 的圖片&#10;&#10;自動產生的描述">
              <a:hlinkClick r:id="rId7" action="ppaction://hlinksldjump"/>
              <a:extLst>
                <a:ext uri="{FF2B5EF4-FFF2-40B4-BE49-F238E27FC236}">
                  <a16:creationId xmlns:a16="http://schemas.microsoft.com/office/drawing/2014/main" id="{EA722753-B3EA-4514-B712-D3F5218BC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44882">
              <a:off x="6236023" y="3998934"/>
              <a:ext cx="281358" cy="381675"/>
            </a:xfrm>
            <a:prstGeom prst="rect">
              <a:avLst/>
            </a:prstGeom>
          </p:spPr>
        </p:pic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AB26F6B7-33D1-4B61-BDEE-1D392D4995D1}"/>
              </a:ext>
            </a:extLst>
          </p:cNvPr>
          <p:cNvGrpSpPr/>
          <p:nvPr/>
        </p:nvGrpSpPr>
        <p:grpSpPr>
          <a:xfrm>
            <a:off x="7377336" y="2998253"/>
            <a:ext cx="1311971" cy="1382356"/>
            <a:chOff x="7370021" y="2998253"/>
            <a:chExt cx="1311971" cy="1382356"/>
          </a:xfrm>
        </p:grpSpPr>
        <p:sp>
          <p:nvSpPr>
            <p:cNvPr id="47" name="矩形 46">
              <a:hlinkClick r:id="rId8" action="ppaction://hlinksldjump"/>
              <a:extLst>
                <a:ext uri="{FF2B5EF4-FFF2-40B4-BE49-F238E27FC236}">
                  <a16:creationId xmlns:a16="http://schemas.microsoft.com/office/drawing/2014/main" id="{48EFC7DD-0888-4C1B-9D5F-B9E1EF785EDA}"/>
                </a:ext>
              </a:extLst>
            </p:cNvPr>
            <p:cNvSpPr/>
            <p:nvPr/>
          </p:nvSpPr>
          <p:spPr>
            <a:xfrm>
              <a:off x="7370021" y="2998253"/>
              <a:ext cx="1311971" cy="116898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17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8" name="圖片 47" descr="一張含有 鏡 的圖片&#10;&#10;自動產生的描述">
              <a:hlinkClick r:id="rId8" action="ppaction://hlinksldjump"/>
              <a:extLst>
                <a:ext uri="{FF2B5EF4-FFF2-40B4-BE49-F238E27FC236}">
                  <a16:creationId xmlns:a16="http://schemas.microsoft.com/office/drawing/2014/main" id="{00C3A738-77D7-4906-847E-F7328217E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44882">
              <a:off x="7885327" y="3998934"/>
              <a:ext cx="281358" cy="381675"/>
            </a:xfrm>
            <a:prstGeom prst="rect">
              <a:avLst/>
            </a:prstGeom>
          </p:spPr>
        </p:pic>
      </p:grpSp>
      <p:pic>
        <p:nvPicPr>
          <p:cNvPr id="53" name="圖片 52">
            <a:extLst>
              <a:ext uri="{FF2B5EF4-FFF2-40B4-BE49-F238E27FC236}">
                <a16:creationId xmlns:a16="http://schemas.microsoft.com/office/drawing/2014/main" id="{9AB980B1-BFA5-424F-AAE1-F67EDA75F3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40" y="4081855"/>
            <a:ext cx="376457" cy="991080"/>
          </a:xfrm>
          <a:prstGeom prst="rect">
            <a:avLst/>
          </a:prstGeom>
        </p:spPr>
      </p:pic>
      <p:sp>
        <p:nvSpPr>
          <p:cNvPr id="4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10" action="ppaction://hlinksldjump"/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0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D7AC2A8-6FF0-4031-B59D-C6C67978E18F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6F4CDB-4674-4AB1-8E6A-01E640A8349B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先秦：哲理寓言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DFE17E-BCF5-471F-8144-83727AFAE29E}"/>
              </a:ext>
            </a:extLst>
          </p:cNvPr>
          <p:cNvSpPr/>
          <p:nvPr/>
        </p:nvSpPr>
        <p:spPr>
          <a:xfrm>
            <a:off x="318790" y="1113582"/>
            <a:ext cx="8291540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戰國時代是中國古代寓言創作的黃金時代，寓言多依附在散文之中，以闡述哲理和政治主張。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5A8A54-5739-4332-93B6-875C62FF130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5214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D7AC2A8-6FF0-4031-B59D-C6C67978E18F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6F4CDB-4674-4AB1-8E6A-01E640A8349B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兩漢：勸戒寓言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DFE17E-BCF5-471F-8144-83727AFAE29E}"/>
              </a:ext>
            </a:extLst>
          </p:cNvPr>
          <p:cNvSpPr/>
          <p:nvPr/>
        </p:nvSpPr>
        <p:spPr>
          <a:xfrm>
            <a:off x="318790" y="1113582"/>
            <a:ext cx="8291540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題材和手法大多因襲先秦，然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局限於歷史故事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，通過寓言來宣傳歷史的經驗教訓，予人勸戒。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5A8A54-5739-4332-93B6-875C62FF130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7359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D7AC2A8-6FF0-4031-B59D-C6C67978E18F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6F4CDB-4674-4AB1-8E6A-01E640A8349B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魏晉南北朝：嘲笑寓言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DFE17E-BCF5-471F-8144-83727AFAE29E}"/>
              </a:ext>
            </a:extLst>
          </p:cNvPr>
          <p:cNvSpPr/>
          <p:nvPr/>
        </p:nvSpPr>
        <p:spPr>
          <a:xfrm>
            <a:off x="318790" y="1113582"/>
            <a:ext cx="8291540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此時寓言無顯著發展，成就遠不如前代，但運用「笑話」於寓言中，不失為寓言注入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諷刺幽默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的效果。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5A8A54-5739-4332-93B6-875C62FF130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0568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D7AC2A8-6FF0-4031-B59D-C6C67978E18F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6F4CDB-4674-4AB1-8E6A-01E640A8349B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唐宋：諷刺寓言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DFE17E-BCF5-471F-8144-83727AFAE29E}"/>
              </a:ext>
            </a:extLst>
          </p:cNvPr>
          <p:cNvSpPr/>
          <p:nvPr/>
        </p:nvSpPr>
        <p:spPr>
          <a:xfrm>
            <a:off x="318790" y="1113582"/>
            <a:ext cx="7696505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寓言形式的諷刺小品大量面世，是中國寓言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另一高峰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，諷刺性強，旨在諷刺政治、社會的弊端。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5A8A54-5739-4332-93B6-875C62FF130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8986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D7AC2A8-6FF0-4031-B59D-C6C67978E18F}"/>
              </a:ext>
            </a:extLst>
          </p:cNvPr>
          <p:cNvSpPr txBox="1"/>
          <p:nvPr/>
        </p:nvSpPr>
        <p:spPr>
          <a:xfrm>
            <a:off x="-1" y="2998253"/>
            <a:ext cx="297518" cy="915332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莊子概述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6F4CDB-4674-4AB1-8E6A-01E640A8349B}"/>
              </a:ext>
            </a:extLst>
          </p:cNvPr>
          <p:cNvSpPr txBox="1"/>
          <p:nvPr/>
        </p:nvSpPr>
        <p:spPr>
          <a:xfrm>
            <a:off x="351698" y="391708"/>
            <a:ext cx="53578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元明清：詼諧寓言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DFE17E-BCF5-471F-8144-83727AFAE29E}"/>
              </a:ext>
            </a:extLst>
          </p:cNvPr>
          <p:cNvSpPr/>
          <p:nvPr/>
        </p:nvSpPr>
        <p:spPr>
          <a:xfrm>
            <a:off x="318790" y="1113582"/>
            <a:ext cx="8291540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寓言成就不高，諷刺時弊的主旨外，詼諧幽默成分甚濃，表面看似嘲笑生活瑣事和人物，實際上旨在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揭露時弊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C5A8A54-5739-4332-93B6-875C62FF130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EBEB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0759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53C6627-4990-4059-93EC-F86D296C7A73}"/>
              </a:ext>
            </a:extLst>
          </p:cNvPr>
          <p:cNvSpPr/>
          <p:nvPr/>
        </p:nvSpPr>
        <p:spPr>
          <a:xfrm>
            <a:off x="-1" y="285430"/>
            <a:ext cx="3749042" cy="688426"/>
          </a:xfrm>
          <a:prstGeom prst="rect">
            <a:avLst/>
          </a:prstGeom>
          <a:solidFill>
            <a:srgbClr val="DB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7239D91-1BC9-4DE5-99EB-44B88C54E515}"/>
              </a:ext>
            </a:extLst>
          </p:cNvPr>
          <p:cNvSpPr txBox="1"/>
          <p:nvPr/>
        </p:nvSpPr>
        <p:spPr>
          <a:xfrm>
            <a:off x="303554" y="332708"/>
            <a:ext cx="385478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莊子生平及主張</a:t>
            </a:r>
          </a:p>
        </p:txBody>
      </p:sp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6114C67-EE7C-4E7A-A261-63147A5D4C44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B35E6826-CA1A-473B-9069-672406816A28}"/>
              </a:ext>
            </a:extLst>
          </p:cNvPr>
          <p:cNvGrpSpPr/>
          <p:nvPr/>
        </p:nvGrpSpPr>
        <p:grpSpPr>
          <a:xfrm>
            <a:off x="2856411" y="1411390"/>
            <a:ext cx="4033275" cy="584775"/>
            <a:chOff x="2991393" y="1514804"/>
            <a:chExt cx="4033275" cy="584775"/>
          </a:xfrm>
        </p:grpSpPr>
        <p:sp>
          <p:nvSpPr>
            <p:cNvPr id="6" name="矩形 5">
              <a:hlinkClick r:id="rId4" action="ppaction://hlinksldjump"/>
              <a:extLst>
                <a:ext uri="{FF2B5EF4-FFF2-40B4-BE49-F238E27FC236}">
                  <a16:creationId xmlns:a16="http://schemas.microsoft.com/office/drawing/2014/main" id="{A33741BA-74FE-4FAB-95E3-15036EF70204}"/>
                </a:ext>
              </a:extLst>
            </p:cNvPr>
            <p:cNvSpPr/>
            <p:nvPr/>
          </p:nvSpPr>
          <p:spPr>
            <a:xfrm>
              <a:off x="2991393" y="1514804"/>
              <a:ext cx="4033275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76A71210-C2AE-4E09-9773-8150943F57EC}"/>
                </a:ext>
              </a:extLst>
            </p:cNvPr>
            <p:cNvSpPr txBox="1"/>
            <p:nvPr/>
          </p:nvSpPr>
          <p:spPr>
            <a:xfrm>
              <a:off x="3791687" y="1526026"/>
              <a:ext cx="3106233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莊子生平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07B5D05-8CF7-4B1E-AA30-DA29923F87AD}"/>
                </a:ext>
              </a:extLst>
            </p:cNvPr>
            <p:cNvSpPr/>
            <p:nvPr/>
          </p:nvSpPr>
          <p:spPr>
            <a:xfrm>
              <a:off x="3174409" y="1574808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EA9FFE3-453E-4029-8E62-9A47D6CAAA20}"/>
                </a:ext>
              </a:extLst>
            </p:cNvPr>
            <p:cNvSpPr/>
            <p:nvPr/>
          </p:nvSpPr>
          <p:spPr>
            <a:xfrm>
              <a:off x="3174409" y="1646202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712140D4-A212-41BD-A0AD-A565AA8A67DE}"/>
              </a:ext>
            </a:extLst>
          </p:cNvPr>
          <p:cNvGrpSpPr/>
          <p:nvPr/>
        </p:nvGrpSpPr>
        <p:grpSpPr>
          <a:xfrm>
            <a:off x="2856411" y="2310916"/>
            <a:ext cx="4033275" cy="584775"/>
            <a:chOff x="2991392" y="2291546"/>
            <a:chExt cx="4033275" cy="584775"/>
          </a:xfrm>
        </p:grpSpPr>
        <p:sp>
          <p:nvSpPr>
            <p:cNvPr id="12" name="矩形 11">
              <a:hlinkClick r:id="rId5" action="ppaction://hlinksldjump"/>
              <a:extLst>
                <a:ext uri="{FF2B5EF4-FFF2-40B4-BE49-F238E27FC236}">
                  <a16:creationId xmlns:a16="http://schemas.microsoft.com/office/drawing/2014/main" id="{C28C8E66-5053-4074-BBD6-3B79F8ED9213}"/>
                </a:ext>
              </a:extLst>
            </p:cNvPr>
            <p:cNvSpPr/>
            <p:nvPr/>
          </p:nvSpPr>
          <p:spPr>
            <a:xfrm>
              <a:off x="2991392" y="2291546"/>
              <a:ext cx="4033275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1BBCAC1B-D08C-4C42-8110-72AB21F70AB1}"/>
                </a:ext>
              </a:extLst>
            </p:cNvPr>
            <p:cNvSpPr txBox="1"/>
            <p:nvPr/>
          </p:nvSpPr>
          <p:spPr>
            <a:xfrm>
              <a:off x="3791687" y="2322323"/>
              <a:ext cx="3232980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b="1" spc="400" dirty="0" smtClean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莊子的重要</a:t>
              </a:r>
              <a:r>
                <a:rPr lang="zh-TW" altLang="en-US" sz="28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主張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0DE4FC3-7176-4C91-AD72-012D5937FA00}"/>
                </a:ext>
              </a:extLst>
            </p:cNvPr>
            <p:cNvSpPr/>
            <p:nvPr/>
          </p:nvSpPr>
          <p:spPr>
            <a:xfrm>
              <a:off x="3174409" y="2371105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DA60F3C-EF47-4092-890A-5BA444A44C63}"/>
                </a:ext>
              </a:extLst>
            </p:cNvPr>
            <p:cNvSpPr/>
            <p:nvPr/>
          </p:nvSpPr>
          <p:spPr>
            <a:xfrm>
              <a:off x="3174409" y="244250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B230B86C-531A-4600-98A5-99104A868EF1}"/>
              </a:ext>
            </a:extLst>
          </p:cNvPr>
          <p:cNvGrpSpPr/>
          <p:nvPr/>
        </p:nvGrpSpPr>
        <p:grpSpPr>
          <a:xfrm>
            <a:off x="2856412" y="3210441"/>
            <a:ext cx="4033273" cy="584775"/>
            <a:chOff x="2991393" y="3168423"/>
            <a:chExt cx="4033273" cy="584775"/>
          </a:xfrm>
        </p:grpSpPr>
        <p:sp>
          <p:nvSpPr>
            <p:cNvPr id="19" name="矩形 18">
              <a:hlinkClick r:id="rId6" action="ppaction://hlinksldjump"/>
              <a:extLst>
                <a:ext uri="{FF2B5EF4-FFF2-40B4-BE49-F238E27FC236}">
                  <a16:creationId xmlns:a16="http://schemas.microsoft.com/office/drawing/2014/main" id="{8AF965EC-02B9-4152-9442-568D58C5C875}"/>
                </a:ext>
              </a:extLst>
            </p:cNvPr>
            <p:cNvSpPr/>
            <p:nvPr/>
          </p:nvSpPr>
          <p:spPr>
            <a:xfrm>
              <a:off x="2991393" y="3168423"/>
              <a:ext cx="4033273" cy="584775"/>
            </a:xfrm>
            <a:prstGeom prst="rect">
              <a:avLst/>
            </a:prstGeom>
            <a:solidFill>
              <a:srgbClr val="F4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24A88598-172E-43F8-B55F-DBA39CC5995C}"/>
                </a:ext>
              </a:extLst>
            </p:cNvPr>
            <p:cNvSpPr txBox="1"/>
            <p:nvPr/>
          </p:nvSpPr>
          <p:spPr>
            <a:xfrm>
              <a:off x="3791686" y="3199200"/>
              <a:ext cx="2360921" cy="52322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2800" b="1" spc="4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莊子的成就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6B0172E-A128-434A-86C1-0176E58522FD}"/>
                </a:ext>
              </a:extLst>
            </p:cNvPr>
            <p:cNvSpPr/>
            <p:nvPr/>
          </p:nvSpPr>
          <p:spPr>
            <a:xfrm>
              <a:off x="3174409" y="3247982"/>
              <a:ext cx="463865" cy="428540"/>
            </a:xfrm>
            <a:prstGeom prst="rect">
              <a:avLst/>
            </a:prstGeom>
            <a:solidFill>
              <a:srgbClr val="F7F8E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0D9552B-64C0-452D-BEBE-45A14F135C0C}"/>
                </a:ext>
              </a:extLst>
            </p:cNvPr>
            <p:cNvSpPr/>
            <p:nvPr/>
          </p:nvSpPr>
          <p:spPr>
            <a:xfrm>
              <a:off x="3174409" y="3319377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56321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rgbClr val="5632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4FFBB4D4-82C0-4373-AC18-8BF91C281001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911E4770-DB43-48D0-9DCE-08D17D372FC4}"/>
              </a:ext>
            </a:extLst>
          </p:cNvPr>
          <p:cNvSpPr txBox="1"/>
          <p:nvPr/>
        </p:nvSpPr>
        <p:spPr>
          <a:xfrm>
            <a:off x="-1" y="1121708"/>
            <a:ext cx="297518" cy="167410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莊子 ｜  庖丁解牛</a:t>
            </a:r>
          </a:p>
        </p:txBody>
      </p:sp>
    </p:spTree>
    <p:extLst>
      <p:ext uri="{BB962C8B-B14F-4D97-AF65-F5344CB8AC3E}">
        <p14:creationId xmlns:p14="http://schemas.microsoft.com/office/powerpoint/2010/main" val="6400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351D609-78A7-4CA7-B21A-E5A7E44C1B56}"/>
              </a:ext>
            </a:extLst>
          </p:cNvPr>
          <p:cNvSpPr txBox="1"/>
          <p:nvPr/>
        </p:nvSpPr>
        <p:spPr>
          <a:xfrm>
            <a:off x="351698" y="391708"/>
            <a:ext cx="41201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莊子生平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EC602F6-D947-4CC2-838F-D8A6EAF4CC17}"/>
              </a:ext>
            </a:extLst>
          </p:cNvPr>
          <p:cNvSpPr/>
          <p:nvPr/>
        </p:nvSpPr>
        <p:spPr>
          <a:xfrm>
            <a:off x="811184" y="3413910"/>
            <a:ext cx="72170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莊子名周，戰國時宋國蒙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今河南商丘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</a:p>
          <a:p>
            <a:pPr marL="288000" indent="-2880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生卒年不詳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，約與孟子、惠施等人同時。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54C0EEB-EC04-4DFC-B6FF-675120103F7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EB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E1E83029-1D54-47BE-8102-B866A6830FD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F5E082C-BD46-4FDD-9DBF-347C3874F1D6}"/>
              </a:ext>
            </a:extLst>
          </p:cNvPr>
          <p:cNvSpPr txBox="1"/>
          <p:nvPr/>
        </p:nvSpPr>
        <p:spPr>
          <a:xfrm>
            <a:off x="-1" y="2998253"/>
            <a:ext cx="297518" cy="1517658"/>
          </a:xfrm>
          <a:prstGeom prst="rect">
            <a:avLst/>
          </a:prstGeom>
          <a:solidFill>
            <a:srgbClr val="DBEFE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莊子生平及主張</a:t>
            </a: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5594025C-D5AE-4B1D-A7F7-C7D43FEB12B5}"/>
              </a:ext>
            </a:extLst>
          </p:cNvPr>
          <p:cNvSpPr/>
          <p:nvPr/>
        </p:nvSpPr>
        <p:spPr>
          <a:xfrm>
            <a:off x="3754003" y="827559"/>
            <a:ext cx="2226234" cy="2226234"/>
          </a:xfrm>
          <a:prstGeom prst="ellipse">
            <a:avLst/>
          </a:prstGeom>
          <a:solidFill>
            <a:srgbClr val="F8F3EE"/>
          </a:solidFill>
          <a:ln w="9525">
            <a:solidFill>
              <a:srgbClr val="E9D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1F8B79A-78E0-4355-A37F-30429B53C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20" y="918690"/>
            <a:ext cx="1656000" cy="1800000"/>
          </a:xfrm>
          <a:prstGeom prst="rect">
            <a:avLst/>
          </a:prstGeom>
        </p:spPr>
      </p:pic>
      <p:pic>
        <p:nvPicPr>
          <p:cNvPr id="15" name="圖片 14" descr="一張含有 盒子, 室內, 坐, 桌 的圖片&#10;&#10;自動產生的描述">
            <a:extLst>
              <a:ext uri="{FF2B5EF4-FFF2-40B4-BE49-F238E27FC236}">
                <a16:creationId xmlns:a16="http://schemas.microsoft.com/office/drawing/2014/main" id="{B45431A4-CC02-4004-9A74-022C44EDD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63" y="2403674"/>
            <a:ext cx="2275114" cy="932797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57F3BFA2-3D29-4173-AD42-CD2F71B788AA}"/>
              </a:ext>
            </a:extLst>
          </p:cNvPr>
          <p:cNvSpPr txBox="1"/>
          <p:nvPr/>
        </p:nvSpPr>
        <p:spPr>
          <a:xfrm>
            <a:off x="3729563" y="2622627"/>
            <a:ext cx="227511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rgbClr val="402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 周</a:t>
            </a:r>
          </a:p>
        </p:txBody>
      </p:sp>
      <p:sp>
        <p:nvSpPr>
          <p:cNvPr id="17" name="矩形 16">
            <a:hlinkClick r:id="rId6" action="ppaction://hlinksldjump"/>
            <a:extLst>
              <a:ext uri="{FF2B5EF4-FFF2-40B4-BE49-F238E27FC236}">
                <a16:creationId xmlns:a16="http://schemas.microsoft.com/office/drawing/2014/main" id="{7C686477-1398-458A-B187-C10FDAF51E70}"/>
              </a:ext>
            </a:extLst>
          </p:cNvPr>
          <p:cNvSpPr/>
          <p:nvPr/>
        </p:nvSpPr>
        <p:spPr>
          <a:xfrm>
            <a:off x="1153886" y="4069078"/>
            <a:ext cx="2068245" cy="446833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 descr="一張含有 鏡 的圖片&#10;&#10;自動產生的描述">
            <a:hlinkClick r:id="rId6" action="ppaction://hlinksldjump"/>
            <a:extLst>
              <a:ext uri="{FF2B5EF4-FFF2-40B4-BE49-F238E27FC236}">
                <a16:creationId xmlns:a16="http://schemas.microsoft.com/office/drawing/2014/main" id="{159A582E-7D12-429E-8EDF-24AC51ED8B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3120467" y="4189615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9126</Words>
  <Application>Microsoft Office PowerPoint</Application>
  <PresentationFormat>如螢幕大小 (16:9)</PresentationFormat>
  <Paragraphs>1150</Paragraphs>
  <Slides>165</Slides>
  <Notes>7</Notes>
  <HiddenSlides>57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165</vt:i4>
      </vt:variant>
    </vt:vector>
  </HeadingPairs>
  <TitlesOfParts>
    <vt:vector size="173" baseType="lpstr">
      <vt:lpstr>等线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軒誼 余</dc:creator>
  <cp:lastModifiedBy>L40[洛妤]</cp:lastModifiedBy>
  <cp:revision>800</cp:revision>
  <cp:lastPrinted>2020-12-09T08:59:19Z</cp:lastPrinted>
  <dcterms:created xsi:type="dcterms:W3CDTF">2020-06-21T05:04:21Z</dcterms:created>
  <dcterms:modified xsi:type="dcterms:W3CDTF">2021-10-20T02:40:10Z</dcterms:modified>
</cp:coreProperties>
</file>