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41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15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153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5467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6445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1784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215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657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26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599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23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86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080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05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783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180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D69F7-75B2-48A1-BA54-8A8016846DF9}" type="datetimeFigureOut">
              <a:rPr lang="zh-TW" altLang="en-US" smtClean="0"/>
              <a:t>2015/11/25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6BE1B3-9F52-4103-88AD-A625D4561A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08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原來</a:t>
            </a:r>
            <a:r>
              <a:rPr lang="zh-TW" altLang="en-US" dirty="0" smtClean="0"/>
              <a:t>課文也能變</a:t>
            </a:r>
            <a:r>
              <a:rPr lang="en-US" altLang="zh-TW" dirty="0" smtClean="0"/>
              <a:t>RAP</a:t>
            </a:r>
            <a:r>
              <a:rPr lang="zh-TW" altLang="en-US" dirty="0" smtClean="0"/>
              <a:t>！？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612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1396" y="2194865"/>
            <a:ext cx="1104356" cy="110435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073" y="4857523"/>
            <a:ext cx="297104" cy="95178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8349" y="2267711"/>
            <a:ext cx="701887" cy="926457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40" y="2194865"/>
            <a:ext cx="1761197" cy="1174131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43546" y="3064673"/>
            <a:ext cx="775456" cy="626569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8343546" y="3520321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太 空 漫 步</a:t>
            </a:r>
          </a:p>
        </p:txBody>
      </p:sp>
      <p:sp>
        <p:nvSpPr>
          <p:cNvPr id="19" name="矩形 18"/>
          <p:cNvSpPr/>
          <p:nvPr/>
        </p:nvSpPr>
        <p:spPr>
          <a:xfrm>
            <a:off x="6411254" y="317158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走</a:t>
            </a:r>
          </a:p>
        </p:txBody>
      </p:sp>
      <p:sp>
        <p:nvSpPr>
          <p:cNvPr id="20" name="矩形 19"/>
          <p:cNvSpPr/>
          <p:nvPr/>
        </p:nvSpPr>
        <p:spPr>
          <a:xfrm>
            <a:off x="2121940" y="5465526"/>
            <a:ext cx="954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 步</a:t>
            </a:r>
          </a:p>
        </p:txBody>
      </p:sp>
      <p:sp>
        <p:nvSpPr>
          <p:cNvPr id="21" name="矩形 20"/>
          <p:cNvSpPr/>
          <p:nvPr/>
        </p:nvSpPr>
        <p:spPr>
          <a:xfrm>
            <a:off x="4624851" y="317159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跑  跑</a:t>
            </a:r>
          </a:p>
        </p:txBody>
      </p:sp>
      <p:sp>
        <p:nvSpPr>
          <p:cNvPr id="22" name="矩形 21"/>
          <p:cNvSpPr/>
          <p:nvPr/>
        </p:nvSpPr>
        <p:spPr>
          <a:xfrm>
            <a:off x="372552" y="3163135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飛 飛 飛 飛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36159" y="2194865"/>
            <a:ext cx="1858142" cy="114911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2731770" y="3115722"/>
            <a:ext cx="1565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跑  飛 飛</a:t>
            </a:r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8"/>
          <a:srcRect l="72197" t="16749" b="18358"/>
          <a:stretch/>
        </p:blipFill>
        <p:spPr>
          <a:xfrm>
            <a:off x="6989196" y="310974"/>
            <a:ext cx="1591018" cy="1170293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6922860" y="1475035"/>
            <a:ext cx="1565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飛 飛  跑</a:t>
            </a:r>
          </a:p>
        </p:txBody>
      </p:sp>
      <p:sp>
        <p:nvSpPr>
          <p:cNvPr id="23" name="矩形 22"/>
          <p:cNvSpPr/>
          <p:nvPr/>
        </p:nvSpPr>
        <p:spPr>
          <a:xfrm>
            <a:off x="372552" y="315811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一拍</a:t>
            </a:r>
          </a:p>
        </p:txBody>
      </p:sp>
      <p:sp>
        <p:nvSpPr>
          <p:cNvPr id="24" name="矩形 23"/>
          <p:cNvSpPr/>
          <p:nvPr/>
        </p:nvSpPr>
        <p:spPr>
          <a:xfrm>
            <a:off x="627300" y="4257715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兩拍</a:t>
            </a:r>
          </a:p>
        </p:txBody>
      </p:sp>
      <p:sp>
        <p:nvSpPr>
          <p:cNvPr id="25" name="矩形 24"/>
          <p:cNvSpPr/>
          <p:nvPr/>
        </p:nvSpPr>
        <p:spPr>
          <a:xfrm>
            <a:off x="7705814" y="2408461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四拍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79566" y="4874445"/>
            <a:ext cx="2246330" cy="942975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3689910" y="5691932"/>
            <a:ext cx="2226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跑  走     跑</a:t>
            </a: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10"/>
          <a:srcRect l="16813" t="27352" r="13581" b="5871"/>
          <a:stretch/>
        </p:blipFill>
        <p:spPr>
          <a:xfrm>
            <a:off x="5521518" y="444597"/>
            <a:ext cx="1124712" cy="1078992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5471898" y="1434245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  馬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43597" y="374440"/>
            <a:ext cx="1859441" cy="1219306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996611" y="1383964"/>
            <a:ext cx="1823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飄</a:t>
            </a:r>
            <a:r>
              <a:rPr lang="zh-TW" altLang="en-US" sz="24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飄  </a:t>
            </a:r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飄</a:t>
            </a:r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 rotWithShape="1">
          <a:blip r:embed="rId10"/>
          <a:srcRect l="39786" t="47350" r="48548" b="5871"/>
          <a:stretch/>
        </p:blipFill>
        <p:spPr>
          <a:xfrm>
            <a:off x="7322243" y="5284291"/>
            <a:ext cx="188493" cy="755849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7495" y="5002027"/>
            <a:ext cx="545699" cy="720296"/>
          </a:xfrm>
          <a:prstGeom prst="rect">
            <a:avLst/>
          </a:prstGeom>
        </p:spPr>
      </p:pic>
      <p:pic>
        <p:nvPicPr>
          <p:cNvPr id="33" name="圖片 32"/>
          <p:cNvPicPr>
            <a:picLocks noChangeAspect="1"/>
          </p:cNvPicPr>
          <p:nvPr/>
        </p:nvPicPr>
        <p:blipFill rotWithShape="1">
          <a:blip r:embed="rId9"/>
          <a:srcRect r="72062"/>
          <a:stretch/>
        </p:blipFill>
        <p:spPr>
          <a:xfrm>
            <a:off x="7715961" y="4946741"/>
            <a:ext cx="627585" cy="942975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6989196" y="573008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24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馬</a:t>
            </a:r>
          </a:p>
        </p:txBody>
      </p:sp>
    </p:spTree>
    <p:extLst>
      <p:ext uri="{BB962C8B-B14F-4D97-AF65-F5344CB8AC3E}">
        <p14:creationId xmlns:p14="http://schemas.microsoft.com/office/powerpoint/2010/main" val="345784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0486" y="362712"/>
            <a:ext cx="8596668" cy="661416"/>
          </a:xfrm>
        </p:spPr>
        <p:txBody>
          <a:bodyPr/>
          <a:lstStyle/>
          <a:p>
            <a:pPr algn="ctr"/>
            <a:r>
              <a:rPr lang="zh-TW" altLang="en-US" dirty="0" smtClean="0"/>
              <a:t>   </a:t>
            </a:r>
            <a:r>
              <a:rPr lang="zh-TW" altLang="en-US" b="1" dirty="0" smtClean="0">
                <a:solidFill>
                  <a:schemeClr val="tx1"/>
                </a:solidFill>
              </a:rPr>
              <a:t>兒時記趣        </a:t>
            </a:r>
            <a:r>
              <a:rPr lang="zh-TW" altLang="en-US" sz="2800" b="1" dirty="0" smtClean="0">
                <a:solidFill>
                  <a:schemeClr val="tx1"/>
                </a:solidFill>
              </a:rPr>
              <a:t>沈復</a:t>
            </a:r>
            <a:endParaRPr lang="zh-TW" alt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3776" y="1024128"/>
            <a:ext cx="9692640" cy="5833873"/>
          </a:xfrm>
        </p:spPr>
        <p:txBody>
          <a:bodyPr>
            <a:normAutofit lnSpcReduction="10000"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余</a:t>
            </a:r>
            <a:r>
              <a:rPr lang="zh-TW" altLang="en-US" sz="2800" dirty="0">
                <a:solidFill>
                  <a:srgbClr val="FF0000"/>
                </a:solidFill>
              </a:rPr>
              <a:t>憶童稚時，能張目對日，明察秋毫。見藐小微物，必細察其紋理，故時有物外之趣。</a:t>
            </a:r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夏</a:t>
            </a:r>
            <a:r>
              <a:rPr lang="zh-TW" altLang="en-US" sz="2800" dirty="0">
                <a:solidFill>
                  <a:srgbClr val="FF0000"/>
                </a:solidFill>
              </a:rPr>
              <a:t>蚊成雷，私擬作群鶴舞空</a:t>
            </a:r>
            <a:r>
              <a:rPr lang="zh-TW" altLang="en-US" sz="2800" dirty="0"/>
              <a:t>，心之所向，則或千或百，果然鶴也；昂首觀之，項為之強。又留蚊於素帳中，徐噴以煙，使之沖煙飛鳴，作青雲白鶴觀；</a:t>
            </a:r>
            <a:r>
              <a:rPr lang="zh-TW" altLang="en-US" sz="2800" dirty="0">
                <a:solidFill>
                  <a:srgbClr val="0070C0"/>
                </a:solidFill>
              </a:rPr>
              <a:t>果如鶴唳雲端，為之怡然稱快。</a:t>
            </a:r>
          </a:p>
          <a:p>
            <a:r>
              <a:rPr lang="zh-TW" altLang="en-US" sz="2800" dirty="0" smtClean="0">
                <a:solidFill>
                  <a:srgbClr val="0070C0"/>
                </a:solidFill>
              </a:rPr>
              <a:t>又</a:t>
            </a:r>
            <a:r>
              <a:rPr lang="zh-TW" altLang="en-US" sz="2800" dirty="0">
                <a:solidFill>
                  <a:srgbClr val="0070C0"/>
                </a:solidFill>
              </a:rPr>
              <a:t>常於土牆凹凸處、花臺小草叢雜處，蹲其身，使與臺齊；定神細視，以叢草為林，蟲蟻為獸</a:t>
            </a:r>
            <a:r>
              <a:rPr lang="zh-TW" altLang="en-US" sz="2800" dirty="0"/>
              <a:t>；以土礫凸者為丘，凹者為壑，神遊其中，怡然自得。</a:t>
            </a:r>
          </a:p>
          <a:p>
            <a:r>
              <a:rPr lang="zh-TW" altLang="en-US" sz="2800" dirty="0" smtClean="0"/>
              <a:t>一日</a:t>
            </a:r>
            <a:r>
              <a:rPr lang="zh-TW" altLang="en-US" sz="2800" dirty="0"/>
              <a:t>，見二蟲鬥草間，觀之，興正濃，忽有龐然大物，拔山倒樹而來，</a:t>
            </a:r>
            <a:r>
              <a:rPr lang="zh-TW" altLang="en-US" sz="2800" dirty="0">
                <a:solidFill>
                  <a:srgbClr val="00B050"/>
                </a:solidFill>
              </a:rPr>
              <a:t>蓋一癩蝦蟆也。舌一吐而二蟲盡為所吞。余年幼，方出神，不覺呀然驚恐。神定，捉蝦蟆，鞭數十，驅之別院。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870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585216"/>
            <a:ext cx="8951298" cy="6089903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我回想小時候，能夠睜大眼睛看太陽，還能把極小的東西看得很清 </a:t>
            </a:r>
            <a:r>
              <a:rPr lang="zh-TW" altLang="en-US" sz="2800" dirty="0" smtClean="0"/>
              <a:t>楚</a:t>
            </a:r>
            <a:r>
              <a:rPr lang="zh-TW" altLang="en-US" sz="2800" dirty="0"/>
              <a:t>。看見細小的東西，必定仔細察看它的絛紋理路，所以常常對事物感 </a:t>
            </a:r>
            <a:r>
              <a:rPr lang="zh-TW" altLang="en-US" sz="2800" dirty="0" smtClean="0"/>
              <a:t>受到</a:t>
            </a:r>
            <a:r>
              <a:rPr lang="zh-TW" altLang="en-US" sz="2800" dirty="0"/>
              <a:t>世俗看法以外的趣味。 </a:t>
            </a:r>
          </a:p>
          <a:p>
            <a:r>
              <a:rPr lang="zh-TW" altLang="en-US" sz="2800" dirty="0"/>
              <a:t>夏天蚊子成群地飛鳴，嗡嗡聲像雷鳴似的，我私自把牠們比擬作一群 </a:t>
            </a:r>
            <a:r>
              <a:rPr lang="zh-TW" altLang="en-US" sz="2800" dirty="0" smtClean="0"/>
              <a:t>鶴</a:t>
            </a:r>
            <a:r>
              <a:rPr lang="zh-TW" altLang="en-US" sz="2800" dirty="0"/>
              <a:t>在天空飛舞。內心所到的，成千上百的蚊子，果然都變成鶴鳥了。我抬 </a:t>
            </a:r>
            <a:r>
              <a:rPr lang="zh-TW" altLang="en-US" sz="2800" dirty="0" smtClean="0"/>
              <a:t>頭</a:t>
            </a:r>
            <a:r>
              <a:rPr lang="zh-TW" altLang="en-US" sz="2800" dirty="0"/>
              <a:t>看著牠們，脖子因此而僵硬了。 </a:t>
            </a:r>
            <a:r>
              <a:rPr lang="zh-TW" altLang="en-US" sz="2800" dirty="0" smtClean="0"/>
              <a:t>又</a:t>
            </a:r>
            <a:r>
              <a:rPr lang="zh-TW" altLang="en-US" sz="2800" dirty="0"/>
              <a:t>把蚊子留白色的蚊帳中，用煙慢慢地噴，使牠們衝撞著煙邊飛邊叫 </a:t>
            </a:r>
            <a:r>
              <a:rPr lang="zh-TW" altLang="en-US" sz="2800" dirty="0" smtClean="0"/>
              <a:t>，</a:t>
            </a:r>
            <a:r>
              <a:rPr lang="zh-TW" altLang="en-US" sz="2800" dirty="0"/>
              <a:t>我把牠們當作飛在青雲之上的白鶴來看；果然就像鶴鳥在雲上鳴叫，我 </a:t>
            </a:r>
            <a:r>
              <a:rPr lang="zh-TW" altLang="en-US" sz="2800" dirty="0" smtClean="0"/>
              <a:t>因此</a:t>
            </a:r>
            <a:r>
              <a:rPr lang="zh-TW" altLang="en-US" sz="2800" dirty="0"/>
              <a:t>高興得大呼痛快。 </a:t>
            </a:r>
          </a:p>
        </p:txBody>
      </p:sp>
    </p:spTree>
    <p:extLst>
      <p:ext uri="{BB962C8B-B14F-4D97-AF65-F5344CB8AC3E}">
        <p14:creationId xmlns:p14="http://schemas.microsoft.com/office/powerpoint/2010/main" val="3227076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630937"/>
            <a:ext cx="9033594" cy="5410426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又</a:t>
            </a:r>
            <a:r>
              <a:rPr lang="zh-TW" altLang="en-US" sz="2800" dirty="0"/>
              <a:t>常在土牆高低不平的地方、花臺邊小草叢生雜亂的地方，蹲下身體 ，使我的身子跟花臺一樣高；專注仔細地觀看，心裡把叢生的雜草當做樹林，把昆蟲螞蟻當做獸類；把高起的土石當做山丘，把低窪的地方當做</a:t>
            </a:r>
            <a:r>
              <a:rPr lang="zh-TW" altLang="en-US" sz="2800" dirty="0" smtClean="0"/>
              <a:t>山谷</a:t>
            </a:r>
            <a:r>
              <a:rPr lang="zh-TW" altLang="en-US" sz="2800" dirty="0"/>
              <a:t>；我想像著自己在那裡面觀賞，其是又高興又得意。 </a:t>
            </a:r>
          </a:p>
          <a:p>
            <a:r>
              <a:rPr lang="zh-TW" altLang="en-US" sz="2800" dirty="0"/>
              <a:t>有一天，看見二隻蟲子在草叢間相鬥，看得興趣正濃厚的時候，忽然 有一隻巨大的動物，以推倒山、拔起樹的壯盛氣勢出現了，原來是一隻癩 蟆。只見牠舌頭一吐，二隻蟲子就都被牠吞食了。我年紀小，又正看得出 神，不由得大吃一驚。等神情安定後，捉住蝦蟆，把牠鞭打了數十下，然 後趕到別的院子去。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9007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7372" y="94490"/>
            <a:ext cx="8596668" cy="697992"/>
          </a:xfrm>
        </p:spPr>
        <p:txBody>
          <a:bodyPr/>
          <a:lstStyle/>
          <a:p>
            <a:pPr algn="ctr"/>
            <a:r>
              <a:rPr lang="zh-TW" altLang="en-US" b="1" dirty="0" smtClean="0"/>
              <a:t>創作規則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0212" y="792482"/>
            <a:ext cx="9209316" cy="4587466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本次創作為四四拍，意思為每小節以四分音符為一拍，一小節有四拍。</a:t>
            </a:r>
            <a:endParaRPr lang="en-US" altLang="zh-TW" sz="2800" dirty="0" smtClean="0"/>
          </a:p>
          <a:p>
            <a:r>
              <a:rPr lang="zh-TW" altLang="en-US" sz="2800" dirty="0" smtClean="0"/>
              <a:t>每組分配到的段落最多需要在四小節之內完成</a:t>
            </a:r>
            <a:endParaRPr lang="en-US" altLang="zh-TW" sz="2800" dirty="0" smtClean="0"/>
          </a:p>
          <a:p>
            <a:r>
              <a:rPr lang="zh-TW" altLang="en-US" sz="2800" dirty="0" smtClean="0"/>
              <a:t>可加入虛字、疊字增加</a:t>
            </a:r>
            <a:r>
              <a:rPr lang="en-US" altLang="zh-TW" sz="2800" dirty="0" smtClean="0"/>
              <a:t>RAP</a:t>
            </a:r>
            <a:r>
              <a:rPr lang="zh-TW" altLang="en-US" sz="2800" dirty="0" smtClean="0"/>
              <a:t>的語感，</a:t>
            </a:r>
            <a:r>
              <a:rPr lang="zh-TW" altLang="en-US" sz="2800" dirty="0"/>
              <a:t>並</a:t>
            </a:r>
            <a:r>
              <a:rPr lang="zh-TW" altLang="en-US" sz="2800" dirty="0" smtClean="0"/>
              <a:t>請使用老師所教過的節奏型</a:t>
            </a:r>
            <a:r>
              <a:rPr lang="zh-TW" altLang="en-US" sz="2800" dirty="0"/>
              <a:t>態</a:t>
            </a:r>
          </a:p>
        </p:txBody>
      </p:sp>
      <p:pic>
        <p:nvPicPr>
          <p:cNvPr id="4" name="Picture 2" descr="https://market.cloud.edu.tw/content/junior/music/ks_wg/content/curriclum/class/text1/m1070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68" r="31552"/>
          <a:stretch/>
        </p:blipFill>
        <p:spPr bwMode="auto">
          <a:xfrm>
            <a:off x="688848" y="3197367"/>
            <a:ext cx="481584" cy="11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1170432" y="4123944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2401824" y="4148328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3590544" y="4148328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4803264" y="4148328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6178296" y="4148328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7342632" y="4148328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8449056" y="4148328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9601200" y="4148328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6006840" y="3197367"/>
            <a:ext cx="9144" cy="9509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1170432" y="5495544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2401824" y="5495544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3590544" y="5507736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4773924" y="5495544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6178296" y="5501640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7319772" y="5495544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8449056" y="5507736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9601200" y="5513832"/>
            <a:ext cx="10149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10843248" y="3093735"/>
            <a:ext cx="9144" cy="9509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6011784" y="4465335"/>
            <a:ext cx="9144" cy="9509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10857336" y="4556775"/>
            <a:ext cx="9144" cy="9509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11001843" y="4556775"/>
            <a:ext cx="9144" cy="9509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8" name="Picture 2" descr="https://market.cloud.edu.tw/content/junior/music/ks_wg/content/curriclum/class/text1/m1070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68" r="31552"/>
          <a:stretch/>
        </p:blipFill>
        <p:spPr bwMode="auto">
          <a:xfrm>
            <a:off x="652599" y="4401342"/>
            <a:ext cx="481584" cy="11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45601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618</TotalTime>
  <Words>678</Words>
  <Application>Microsoft Office PowerPoint</Application>
  <PresentationFormat>寬螢幕</PresentationFormat>
  <Paragraphs>28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標楷體</vt:lpstr>
      <vt:lpstr>Arial</vt:lpstr>
      <vt:lpstr>Trebuchet MS</vt:lpstr>
      <vt:lpstr>Wingdings 3</vt:lpstr>
      <vt:lpstr>多面向</vt:lpstr>
      <vt:lpstr>原來課文也能變RAP！？</vt:lpstr>
      <vt:lpstr>PowerPoint 簡報</vt:lpstr>
      <vt:lpstr>   兒時記趣        沈復</vt:lpstr>
      <vt:lpstr>PowerPoint 簡報</vt:lpstr>
      <vt:lpstr>PowerPoint 簡報</vt:lpstr>
      <vt:lpstr>創作規則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YUNCHIN TSAI</dc:creator>
  <cp:lastModifiedBy>YUNCHIN TSAI</cp:lastModifiedBy>
  <cp:revision>16</cp:revision>
  <dcterms:created xsi:type="dcterms:W3CDTF">2015-11-18T12:43:46Z</dcterms:created>
  <dcterms:modified xsi:type="dcterms:W3CDTF">2015-11-25T15:17:45Z</dcterms:modified>
</cp:coreProperties>
</file>