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sldIdLst>
    <p:sldId id="256" r:id="rId2"/>
    <p:sldId id="278" r:id="rId3"/>
    <p:sldId id="277" r:id="rId4"/>
    <p:sldId id="257" r:id="rId5"/>
    <p:sldId id="258" r:id="rId6"/>
    <p:sldId id="259" r:id="rId7"/>
    <p:sldId id="260" r:id="rId8"/>
    <p:sldId id="261" r:id="rId9"/>
    <p:sldId id="265" r:id="rId10"/>
    <p:sldId id="264" r:id="rId11"/>
    <p:sldId id="280" r:id="rId12"/>
    <p:sldId id="267" r:id="rId13"/>
    <p:sldId id="266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79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  <a:srgbClr val="034919"/>
    <a:srgbClr val="002A13"/>
    <a:srgbClr val="001F1E"/>
    <a:srgbClr val="D6A300"/>
    <a:srgbClr val="99FF99"/>
    <a:srgbClr val="CCFFFF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2426E-D277-44F9-B359-46DB489C7D5B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451C4-5A7E-499D-90D9-BA6040CF1A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14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451C4-5A7E-499D-90D9-BA6040CF1A7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9794A8-9B6F-4CEC-9227-8AFDE8B306ED}" type="datetimeFigureOut">
              <a:rPr lang="zh-TW" altLang="en-US" smtClean="0"/>
              <a:pPr/>
              <a:t>2016/4/19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E0FCC30-FC84-435D-AB89-A79997F29E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earth%20day\GOING%20GREEN!%20(Earth%20Day%20song%20for%20kids%20about%20the%203%20R's-%20Reduce,%20Reuse,%20and%20Recycle!.wm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75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4869160"/>
            <a:ext cx="6400800" cy="1600200"/>
          </a:xfrm>
        </p:spPr>
        <p:txBody>
          <a:bodyPr>
            <a:normAutofit fontScale="92500" lnSpcReduction="10000"/>
          </a:bodyPr>
          <a:lstStyle/>
          <a:p>
            <a:endParaRPr lang="en-US" altLang="zh-TW" sz="3200" dirty="0" smtClean="0"/>
          </a:p>
          <a:p>
            <a:r>
              <a:rPr lang="en-US" altLang="zh-TW" sz="3900" b="1" i="1" dirty="0" smtClean="0">
                <a:solidFill>
                  <a:srgbClr val="001F1E"/>
                </a:solidFill>
                <a:latin typeface="華康秀風體 Std W3" pitchFamily="18" charset="-120"/>
                <a:ea typeface="華康秀風體 Std W3" pitchFamily="18" charset="-120"/>
              </a:rPr>
              <a:t>What can we do to save </a:t>
            </a:r>
            <a:r>
              <a:rPr lang="en-US" altLang="zh-TW" sz="3900" b="1" i="1" dirty="0" smtClean="0">
                <a:solidFill>
                  <a:schemeClr val="bg1"/>
                </a:solidFill>
                <a:latin typeface="華康秀風體 Std W3" pitchFamily="18" charset="-120"/>
                <a:ea typeface="華康秀風體 Std W3" pitchFamily="18" charset="-120"/>
              </a:rPr>
              <a:t>our earth?</a:t>
            </a:r>
          </a:p>
          <a:p>
            <a:r>
              <a:rPr lang="en-US" altLang="zh-TW" sz="3200" b="1" dirty="0" smtClean="0">
                <a:solidFill>
                  <a:srgbClr val="001F1E"/>
                </a:solidFill>
                <a:latin typeface="華康秀風體 Std W3" pitchFamily="18" charset="-120"/>
                <a:ea typeface="華康秀風體 Std W3" pitchFamily="18" charset="-120"/>
              </a:rPr>
              <a:t>(</a:t>
            </a:r>
            <a:r>
              <a:rPr lang="zh-TW" altLang="en-US" sz="3200" b="1" dirty="0" smtClean="0">
                <a:solidFill>
                  <a:srgbClr val="001F1E"/>
                </a:solidFill>
                <a:latin typeface="華康秀風體 Std W3" pitchFamily="18" charset="-120"/>
                <a:ea typeface="華康秀風體 Std W3" pitchFamily="18" charset="-120"/>
              </a:rPr>
              <a:t>為了地球，我們可以做些</a:t>
            </a:r>
            <a:r>
              <a:rPr lang="zh-TW" altLang="en-US" sz="3200" b="1" dirty="0" smtClean="0">
                <a:solidFill>
                  <a:schemeClr val="bg1"/>
                </a:solidFill>
                <a:latin typeface="華康秀風體 Std W3" pitchFamily="18" charset="-120"/>
                <a:ea typeface="華康秀風體 Std W3" pitchFamily="18" charset="-120"/>
              </a:rPr>
              <a:t>什麼</a:t>
            </a:r>
            <a:r>
              <a:rPr lang="en-US" altLang="zh-TW" sz="3200" b="1" dirty="0" smtClean="0">
                <a:solidFill>
                  <a:schemeClr val="bg1"/>
                </a:solidFill>
                <a:latin typeface="華康秀風體 Std W3" pitchFamily="18" charset="-120"/>
                <a:ea typeface="華康秀風體 Std W3" pitchFamily="18" charset="-120"/>
              </a:rPr>
              <a:t>?)</a:t>
            </a:r>
            <a:endParaRPr lang="zh-TW" altLang="en-US" sz="3200" b="1" dirty="0">
              <a:solidFill>
                <a:schemeClr val="bg1"/>
              </a:solidFill>
              <a:latin typeface="華康秀風體 Std W3" pitchFamily="18" charset="-120"/>
              <a:ea typeface="華康秀風體 Std W3" pitchFamily="18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 rot="21171477">
            <a:off x="120611" y="1732331"/>
            <a:ext cx="8770702" cy="2487538"/>
          </a:xfrm>
        </p:spPr>
        <p:txBody>
          <a:bodyPr>
            <a:noAutofit/>
          </a:bodyPr>
          <a:lstStyle/>
          <a:p>
            <a:pPr algn="r"/>
            <a:r>
              <a:rPr lang="en-US" altLang="zh-TW" sz="13400" b="1" dirty="0" smtClean="0">
                <a:solidFill>
                  <a:srgbClr val="FFFF00"/>
                </a:solidFill>
                <a:latin typeface="Elephant" pitchFamily="18" charset="0"/>
                <a:ea typeface="華康POP1體 Std W7" pitchFamily="82" charset="-120"/>
              </a:rPr>
              <a:t>The </a:t>
            </a:r>
            <a:r>
              <a:rPr lang="en-US" altLang="zh-TW" sz="13400" b="1" dirty="0" smtClean="0">
                <a:solidFill>
                  <a:srgbClr val="034919"/>
                </a:solidFill>
                <a:latin typeface="Elephant" pitchFamily="18" charset="0"/>
                <a:ea typeface="華康POP1體 Std W7" pitchFamily="82" charset="-120"/>
              </a:rPr>
              <a:t>3 R’s</a:t>
            </a:r>
            <a:br>
              <a:rPr lang="en-US" altLang="zh-TW" sz="13400" b="1" dirty="0" smtClean="0">
                <a:solidFill>
                  <a:srgbClr val="034919"/>
                </a:solidFill>
                <a:latin typeface="Elephant" pitchFamily="18" charset="0"/>
                <a:ea typeface="華康POP1體 Std W7" pitchFamily="82" charset="-120"/>
              </a:rPr>
            </a:br>
            <a:r>
              <a:rPr lang="en-US" altLang="zh-TW" sz="3200" b="1" dirty="0" smtClean="0">
                <a:solidFill>
                  <a:srgbClr val="034919"/>
                </a:solidFill>
                <a:latin typeface="Elephant" pitchFamily="18" charset="0"/>
                <a:ea typeface="華康POP1體 Std W7" pitchFamily="82" charset="-120"/>
              </a:rPr>
              <a:t>for the Earth Day</a:t>
            </a:r>
            <a:endParaRPr lang="zh-TW" altLang="en-US" sz="13400" b="1" dirty="0">
              <a:solidFill>
                <a:srgbClr val="034919"/>
              </a:solidFill>
              <a:latin typeface="Elephant" pitchFamily="18" charset="0"/>
              <a:ea typeface="華康POP1體 Std W7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ING GREEN! (Earth Day song for kids about the 3 R's- Reduce, Reuse, and Recycle!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052736"/>
            <a:ext cx="7416824" cy="556261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21068372">
            <a:off x="31329" y="-188755"/>
            <a:ext cx="7772400" cy="1008965"/>
          </a:xfrm>
        </p:spPr>
        <p:txBody>
          <a:bodyPr>
            <a:normAutofit/>
          </a:bodyPr>
          <a:lstStyle/>
          <a:p>
            <a:r>
              <a:rPr lang="en-US" altLang="zh-TW" sz="4800" dirty="0" smtClean="0">
                <a:solidFill>
                  <a:srgbClr val="FFC000"/>
                </a:solidFill>
                <a:latin typeface="Bodoni MT Black" pitchFamily="18" charset="0"/>
                <a:ea typeface="華康POP1體 Std W7" pitchFamily="82" charset="-120"/>
              </a:rPr>
              <a:t>Let’s Sing !</a:t>
            </a:r>
            <a:endParaRPr lang="zh-TW" altLang="en-US" sz="4800" dirty="0">
              <a:solidFill>
                <a:srgbClr val="FFC000"/>
              </a:solidFill>
              <a:latin typeface="Bodoni MT Black" pitchFamily="18" charset="0"/>
              <a:ea typeface="華康POP1體 Std W7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can we…?</a:t>
            </a:r>
            <a:endParaRPr lang="zh-TW" altLang="en-US" dirty="0"/>
          </a:p>
        </p:txBody>
      </p:sp>
      <p:pic>
        <p:nvPicPr>
          <p:cNvPr id="4" name="內容版面配置區 3" descr="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contrast="40000"/>
          </a:blip>
          <a:stretch>
            <a:fillRect/>
          </a:stretch>
        </p:blipFill>
        <p:spPr>
          <a:xfrm>
            <a:off x="1003259" y="1506629"/>
            <a:ext cx="7169141" cy="49467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324944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Line up in front of the desk, and take turns to answer the questions.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Look at the pictures of each question.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Raise the card with either  “reduce”,  “reuse”, or “recycle” that responds to the actions taken in the pictures.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If you answer right, you’ll get a point for your group.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>
                <a:solidFill>
                  <a:srgbClr val="FFC000"/>
                </a:solidFill>
                <a:latin typeface="Aharoni" pitchFamily="2" charset="-79"/>
                <a:ea typeface="華康少女文字 Std W5" pitchFamily="82" charset="-120"/>
                <a:cs typeface="Aharoni" pitchFamily="2" charset="-79"/>
              </a:rPr>
              <a:t>It’s FUN time</a:t>
            </a:r>
            <a:endParaRPr lang="zh-TW" altLang="en-US" sz="6600" dirty="0">
              <a:solidFill>
                <a:srgbClr val="FFC000"/>
              </a:solidFill>
              <a:latin typeface="Aharoni" pitchFamily="2" charset="-79"/>
              <a:ea typeface="華康少女文字 Std W5" pitchFamily="82" charset="-12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Donate old toys. (</a:t>
            </a:r>
            <a:r>
              <a:rPr lang="zh-TW" altLang="en-US" dirty="0" smtClean="0"/>
              <a:t>捐贈玩具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 descr="1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628800"/>
            <a:ext cx="5544616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Walk to school. (</a:t>
            </a:r>
            <a:r>
              <a:rPr lang="zh-TW" altLang="en-US" dirty="0" smtClean="0"/>
              <a:t>走路上學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 descr="1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76999" y="1758010"/>
            <a:ext cx="6579377" cy="4119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Bring a shopping bag. (</a:t>
            </a:r>
            <a:r>
              <a:rPr lang="zh-TW" altLang="en-US" dirty="0" smtClean="0"/>
              <a:t>攜帶購物袋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 descr="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9" y="1447799"/>
            <a:ext cx="4758084" cy="52262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Recycle dead batteries. (</a:t>
            </a:r>
            <a:r>
              <a:rPr lang="zh-TW" altLang="en-US" dirty="0" smtClean="0"/>
              <a:t>回收電池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 descr="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916832"/>
            <a:ext cx="5538936" cy="44311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Wrap lunch box with old newspaper.</a:t>
            </a:r>
            <a:endParaRPr lang="zh-TW" altLang="en-US" dirty="0"/>
          </a:p>
        </p:txBody>
      </p:sp>
      <p:pic>
        <p:nvPicPr>
          <p:cNvPr id="4" name="內容版面配置區 3" descr="1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132856"/>
            <a:ext cx="6696744" cy="4531464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71600" y="83671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用舊報紙包便當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Bring your own chopsticks.</a:t>
            </a:r>
            <a:endParaRPr lang="zh-TW" altLang="en-US" dirty="0"/>
          </a:p>
        </p:txBody>
      </p:sp>
      <p:pic>
        <p:nvPicPr>
          <p:cNvPr id="4" name="內容版面配置區 3" descr="1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62452" y="1988840"/>
            <a:ext cx="7225890" cy="4320480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71600" y="83671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lang="zh-TW" alt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攜帶環保筷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992888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Turn off the water when brushing teeth.</a:t>
            </a:r>
            <a:endParaRPr lang="zh-TW" altLang="en-US" dirty="0"/>
          </a:p>
        </p:txBody>
      </p:sp>
      <p:pic>
        <p:nvPicPr>
          <p:cNvPr id="4" name="內容版面配置區 3" descr="2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132856"/>
            <a:ext cx="6120680" cy="4474428"/>
          </a:xfrm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1371600" y="83671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刷牙時，</a:t>
            </a:r>
            <a:r>
              <a:rPr lang="zh-TW" altLang="en-US" sz="40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關水龍頭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can you do with this?</a:t>
            </a:r>
            <a:endParaRPr lang="zh-TW" altLang="en-US" dirty="0"/>
          </a:p>
        </p:txBody>
      </p:sp>
      <p:pic>
        <p:nvPicPr>
          <p:cNvPr id="4" name="內容版面配置區 3" descr="1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844824"/>
            <a:ext cx="5256584" cy="3942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Buy second-handed books.</a:t>
            </a:r>
            <a:endParaRPr lang="zh-TW" altLang="en-US" dirty="0"/>
          </a:p>
        </p:txBody>
      </p:sp>
      <p:pic>
        <p:nvPicPr>
          <p:cNvPr id="4" name="內容版面配置區 3" descr="1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988840"/>
            <a:ext cx="6552728" cy="4346643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71600" y="83671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zh-TW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買二手書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Recycle cans.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回收鐵鋁罐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 descr="1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628800"/>
            <a:ext cx="5688632" cy="48922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92696"/>
            <a:ext cx="9144000" cy="5698901"/>
          </a:xfrm>
          <a:prstGeom prst="rect">
            <a:avLst/>
          </a:prstGeom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 rot="21246854">
            <a:off x="755576" y="4293096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  <a:t>           </a:t>
            </a:r>
            <a:b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</a:br>
            <a: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  <a:t> </a:t>
            </a:r>
            <a:b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</a:br>
            <a: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  <a:t/>
            </a:r>
            <a:b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</a:br>
            <a: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  <a:t/>
            </a:r>
            <a:b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</a:br>
            <a: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  <a:t/>
            </a:r>
            <a:b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</a:br>
            <a:r>
              <a:rPr lang="en-US" altLang="zh-TW" sz="11500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  <a:t>            </a:t>
            </a:r>
            <a:r>
              <a:rPr lang="en-US" altLang="zh-TW" sz="11500" b="1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  <a:t>Good   </a:t>
            </a:r>
            <a:br>
              <a:rPr lang="en-US" altLang="zh-TW" sz="11500" b="1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</a:br>
            <a:r>
              <a:rPr lang="en-US" altLang="zh-TW" sz="11500" b="1" dirty="0" smtClean="0">
                <a:solidFill>
                  <a:srgbClr val="FFC000"/>
                </a:solidFill>
                <a:latin typeface="Bernard MT Condensed" pitchFamily="18" charset="0"/>
                <a:cs typeface="Aharoni" pitchFamily="2" charset="-79"/>
              </a:rPr>
              <a:t>            Job!</a:t>
            </a:r>
            <a:endParaRPr lang="zh-TW" altLang="en-US" sz="16600" b="1" dirty="0">
              <a:solidFill>
                <a:srgbClr val="FFC000"/>
              </a:solidFill>
              <a:latin typeface="Bernard MT Condensed" pitchFamily="18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 txBox="1">
            <a:spLocks/>
          </p:cNvSpPr>
          <p:nvPr/>
        </p:nvSpPr>
        <p:spPr>
          <a:xfrm>
            <a:off x="935088" y="6165304"/>
            <a:ext cx="8208912" cy="548680"/>
          </a:xfrm>
          <a:prstGeom prst="rect">
            <a:avLst/>
          </a:prstGeom>
          <a:solidFill>
            <a:srgbClr val="CCFFFF">
              <a:alpha val="34902"/>
            </a:srgbClr>
          </a:solidFill>
        </p:spPr>
        <p:txBody>
          <a:bodyPr bIns="91440" anchor="b" anchorCtr="0">
            <a:normAutofit fontScale="5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Can you imagine</a:t>
            </a:r>
            <a:r>
              <a:rPr kumimoji="0" lang="en-US" altLang="zh-TW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living in a world with </a:t>
            </a:r>
            <a:r>
              <a:rPr kumimoji="0" lang="en-US" altLang="zh-TW" sz="59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trash, trash, everywhere?</a:t>
            </a:r>
            <a:endParaRPr kumimoji="0" lang="zh-TW" altLang="en-US" sz="5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92088" y="188640"/>
            <a:ext cx="7772400" cy="81034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If we keep producing trash…..</a:t>
            </a:r>
            <a:endParaRPr lang="zh-TW" altLang="en-US" dirty="0"/>
          </a:p>
        </p:txBody>
      </p:sp>
      <p:pic>
        <p:nvPicPr>
          <p:cNvPr id="6" name="內容版面配置區 4" descr="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340768"/>
            <a:ext cx="7668344" cy="4616927"/>
          </a:xfrm>
          <a:prstGeom prst="rect">
            <a:avLst/>
          </a:prstGeom>
        </p:spPr>
      </p:pic>
      <p:pic>
        <p:nvPicPr>
          <p:cNvPr id="5" name="內容版面配置區 4" descr="30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124744"/>
            <a:ext cx="3635896" cy="24107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內容版面配置區 4" descr="30.jpg"/>
          <p:cNvPicPr>
            <a:picLocks noChangeAspect="1"/>
          </p:cNvPicPr>
          <p:nvPr/>
        </p:nvPicPr>
        <p:blipFill>
          <a:blip r:embed="rId4" cstate="print">
            <a:lum contrast="20000"/>
          </a:blip>
          <a:stretch>
            <a:fillRect/>
          </a:stretch>
        </p:blipFill>
        <p:spPr>
          <a:xfrm>
            <a:off x="467544" y="4005064"/>
            <a:ext cx="3707904" cy="20572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9752" y="1484784"/>
            <a:ext cx="4176464" cy="4176464"/>
          </a:xfrm>
        </p:spPr>
      </p:pic>
      <p:pic>
        <p:nvPicPr>
          <p:cNvPr id="5" name="圖片 4" descr="3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47080" y="548680"/>
            <a:ext cx="6421264" cy="5832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>
                <a:solidFill>
                  <a:srgbClr val="C00000"/>
                </a:solidFill>
              </a:rPr>
              <a:t>The 3 R’s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pic>
        <p:nvPicPr>
          <p:cNvPr id="4" name="內容版面配置區 3" descr="4.jpg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lum contrast="30000"/>
          </a:blip>
          <a:stretch>
            <a:fillRect/>
          </a:stretch>
        </p:blipFill>
        <p:spPr>
          <a:xfrm>
            <a:off x="251520" y="1700808"/>
            <a:ext cx="8609653" cy="3960440"/>
          </a:xfrm>
        </p:spPr>
      </p:pic>
      <p:sp>
        <p:nvSpPr>
          <p:cNvPr id="6" name="文字方塊 5"/>
          <p:cNvSpPr txBox="1"/>
          <p:nvPr/>
        </p:nvSpPr>
        <p:spPr>
          <a:xfrm>
            <a:off x="1187624" y="5661248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文鼎火柴體" panose="04020800000000000000" pitchFamily="82" charset="-120"/>
                <a:ea typeface="文鼎火柴體" panose="04020800000000000000" pitchFamily="82" charset="-120"/>
              </a:rPr>
              <a:t>減  量</a:t>
            </a:r>
            <a:endParaRPr lang="zh-TW" altLang="en-US" sz="3200" dirty="0">
              <a:latin typeface="文鼎火柴體" panose="04020800000000000000" pitchFamily="82" charset="-120"/>
              <a:ea typeface="文鼎火柴體" panose="04020800000000000000" pitchFamily="82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746849" y="566124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文鼎火柴體" panose="04020800000000000000" pitchFamily="82" charset="-120"/>
                <a:ea typeface="文鼎火柴體" panose="04020800000000000000" pitchFamily="82" charset="-120"/>
              </a:rPr>
              <a:t>再利用</a:t>
            </a:r>
            <a:endParaRPr lang="zh-TW" altLang="en-US" sz="3200" dirty="0">
              <a:latin typeface="文鼎火柴體" panose="04020800000000000000" pitchFamily="82" charset="-120"/>
              <a:ea typeface="文鼎火柴體" panose="04020800000000000000" pitchFamily="82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732240" y="566124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文鼎火柴體" panose="04020800000000000000" pitchFamily="82" charset="-120"/>
                <a:ea typeface="文鼎火柴體" panose="04020800000000000000" pitchFamily="82" charset="-120"/>
              </a:rPr>
              <a:t>回 收</a:t>
            </a:r>
            <a:endParaRPr lang="zh-TW" altLang="en-US" sz="3200" dirty="0">
              <a:latin typeface="文鼎火柴體" panose="04020800000000000000" pitchFamily="82" charset="-120"/>
              <a:ea typeface="文鼎火柴體" panose="04020800000000000000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Reduce</a:t>
            </a:r>
            <a:endParaRPr lang="zh-TW" altLang="en-US" b="1" dirty="0"/>
          </a:p>
        </p:txBody>
      </p:sp>
      <p:pic>
        <p:nvPicPr>
          <p:cNvPr id="4" name="內容版面配置區 3" descr="1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476672"/>
            <a:ext cx="3960440" cy="6034956"/>
          </a:xfrm>
        </p:spPr>
      </p:pic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971600" y="1700808"/>
            <a:ext cx="3749040" cy="4572000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sz="3600" dirty="0" smtClean="0"/>
              <a:t>Turn off the lights when they are not in use.</a:t>
            </a:r>
          </a:p>
          <a:p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(</a:t>
            </a:r>
            <a:r>
              <a:rPr lang="zh-TW" altLang="en-US" dirty="0" smtClean="0"/>
              <a:t>隨手關燈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Reuse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377680" cy="4572000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sz="3600" dirty="0" smtClean="0"/>
              <a:t>Plant in a used light bulb.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利用廢棄的燈泡美化環境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en-US" altLang="zh-TW" dirty="0" smtClean="0"/>
              <a:t>    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endParaRPr lang="zh-TW" altLang="en-US" dirty="0"/>
          </a:p>
        </p:txBody>
      </p:sp>
      <p:pic>
        <p:nvPicPr>
          <p:cNvPr id="5" name="內容版面配置區 4" descr="5.jpg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60032" y="908720"/>
            <a:ext cx="3951577" cy="52687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Recycle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873624" cy="4572000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sz="3600" dirty="0" smtClean="0"/>
              <a:t>Put the used light bulb in the recycle bin.</a:t>
            </a:r>
          </a:p>
          <a:p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(</a:t>
            </a:r>
            <a:r>
              <a:rPr lang="zh-TW" altLang="en-US" dirty="0" smtClean="0"/>
              <a:t>回收廢棄燈泡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6" name="內容版面配置區 4" descr="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086962"/>
            <a:ext cx="4464496" cy="3348372"/>
          </a:xfrm>
          <a:prstGeom prst="rect">
            <a:avLst/>
          </a:prstGeom>
        </p:spPr>
      </p:pic>
      <p:pic>
        <p:nvPicPr>
          <p:cNvPr id="5" name="內容版面配置區 4" descr="25.jpg"/>
          <p:cNvPicPr>
            <a:picLocks noGrp="1" noChangeAspect="1"/>
          </p:cNvPicPr>
          <p:nvPr>
            <p:ph sz="quarter" idx="2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tretch>
            <a:fillRect/>
          </a:stretch>
        </p:blipFill>
        <p:spPr>
          <a:xfrm rot="941845">
            <a:off x="5182745" y="1894818"/>
            <a:ext cx="1104948" cy="1473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400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Use only necessary energy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只使用足夠的能源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Take quick drinks (</a:t>
            </a:r>
            <a:r>
              <a:rPr lang="zh-TW" altLang="en-US" dirty="0" smtClean="0"/>
              <a:t>快速喝水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Pull out plugs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拔插頭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Throw away litter/pick up trash (</a:t>
            </a:r>
            <a:r>
              <a:rPr lang="zh-TW" altLang="en-US" dirty="0" smtClean="0"/>
              <a:t>丟垃圾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Reuse stuff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東西</a:t>
            </a:r>
            <a:r>
              <a:rPr lang="en-US" altLang="zh-TW" dirty="0" smtClean="0"/>
              <a:t>): bottles/bags/</a:t>
            </a:r>
          </a:p>
          <a:p>
            <a:pPr>
              <a:buNone/>
            </a:pPr>
            <a:r>
              <a:rPr lang="zh-TW" altLang="en-US" dirty="0" smtClean="0"/>
              <a:t>                                    </a:t>
            </a:r>
            <a:r>
              <a:rPr lang="en-US" altLang="zh-TW" dirty="0" smtClean="0"/>
              <a:t>containers</a:t>
            </a:r>
            <a:r>
              <a:rPr lang="zh-TW" altLang="en-US" dirty="0" smtClean="0"/>
              <a:t> </a:t>
            </a:r>
            <a:r>
              <a:rPr lang="en-US" altLang="zh-TW" dirty="0" smtClean="0"/>
              <a:t>/rags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毯子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Donate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捐贈</a:t>
            </a:r>
            <a:r>
              <a:rPr lang="en-US" altLang="zh-TW" dirty="0" smtClean="0"/>
              <a:t>) toys/clothes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Recycle cardboard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紙箱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TW" dirty="0" smtClean="0"/>
              <a:t>/cartridges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充電器</a:t>
            </a:r>
            <a:r>
              <a:rPr lang="en-US" altLang="zh-TW" dirty="0" smtClean="0"/>
              <a:t>)/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batteries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電池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TW" dirty="0" smtClean="0"/>
              <a:t>/laptops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筆記型電腦</a:t>
            </a:r>
            <a:r>
              <a:rPr lang="en-US" altLang="zh-TW" dirty="0" smtClean="0"/>
              <a:t>)/</a:t>
            </a:r>
          </a:p>
          <a:p>
            <a:pPr>
              <a:buNone/>
            </a:pPr>
            <a:r>
              <a:rPr lang="en-US" altLang="zh-TW" dirty="0" smtClean="0"/>
              <a:t>          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 </a:t>
            </a:r>
            <a:r>
              <a:rPr lang="en-US" altLang="zh-TW" dirty="0" smtClean="0"/>
              <a:t>cellphones/metals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鐵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 rot="21068372">
            <a:off x="31329" y="-188755"/>
            <a:ext cx="7772400" cy="1008965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doni MT Black" pitchFamily="18" charset="0"/>
                <a:ea typeface="華康POP1體 Std W7" pitchFamily="82" charset="-120"/>
                <a:cs typeface="+mj-cs"/>
              </a:rPr>
              <a:t>Let’s Sing !</a:t>
            </a:r>
            <a:endParaRPr kumimoji="0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odoni MT Black" pitchFamily="18" charset="0"/>
              <a:ea typeface="華康POP1體 Std W7" pitchFamily="82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鳳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356</TotalTime>
  <Words>360</Words>
  <Application>Microsoft Office PowerPoint</Application>
  <PresentationFormat>如螢幕大小 (4:3)</PresentationFormat>
  <Paragraphs>68</Paragraphs>
  <Slides>22</Slides>
  <Notes>1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公正</vt:lpstr>
      <vt:lpstr>The 3 R’s for the Earth Day</vt:lpstr>
      <vt:lpstr>What can you do with this?</vt:lpstr>
      <vt:lpstr>If we keep producing trash…..</vt:lpstr>
      <vt:lpstr>PowerPoint 簡報</vt:lpstr>
      <vt:lpstr>The 3 R’s</vt:lpstr>
      <vt:lpstr>Reduce</vt:lpstr>
      <vt:lpstr>Reuse</vt:lpstr>
      <vt:lpstr>Recycle</vt:lpstr>
      <vt:lpstr>PowerPoint 簡報</vt:lpstr>
      <vt:lpstr>Let’s Sing !</vt:lpstr>
      <vt:lpstr>How can we…?</vt:lpstr>
      <vt:lpstr>It’s FUN time</vt:lpstr>
      <vt:lpstr>Donate old toys. (捐贈玩具)</vt:lpstr>
      <vt:lpstr>Walk to school. (走路上學)</vt:lpstr>
      <vt:lpstr>Bring a shopping bag. (攜帶購物袋)</vt:lpstr>
      <vt:lpstr>Recycle dead batteries. (回收電池)</vt:lpstr>
      <vt:lpstr>Wrap lunch box with old newspaper.</vt:lpstr>
      <vt:lpstr>Bring your own chopsticks.</vt:lpstr>
      <vt:lpstr>Turn off the water when brushing teeth.</vt:lpstr>
      <vt:lpstr>Buy second-handed books.</vt:lpstr>
      <vt:lpstr>Recycle cans. (回收鐵鋁罐)</vt:lpstr>
      <vt:lpstr>                             Good                Job!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Three R’s</dc:title>
  <dc:creator>Gina</dc:creator>
  <cp:lastModifiedBy>HSUser</cp:lastModifiedBy>
  <cp:revision>37</cp:revision>
  <dcterms:created xsi:type="dcterms:W3CDTF">2014-04-18T03:04:38Z</dcterms:created>
  <dcterms:modified xsi:type="dcterms:W3CDTF">2016-04-19T01:59:14Z</dcterms:modified>
</cp:coreProperties>
</file>