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3" r:id="rId14"/>
    <p:sldId id="274" r:id="rId15"/>
    <p:sldId id="275" r:id="rId16"/>
    <p:sldId id="276" r:id="rId17"/>
    <p:sldId id="270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78" autoAdjust="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2C2CB0-0054-4E2C-99E9-9BF166E6A092}" type="doc">
      <dgm:prSet loTypeId="urn:microsoft.com/office/officeart/2005/8/layout/cycle6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zh-TW" altLang="en-US"/>
        </a:p>
      </dgm:t>
    </dgm:pt>
    <dgm:pt modelId="{0FC1ECD7-CF73-48CD-90E0-EABE4E80BDA4}">
      <dgm:prSet phldrT="[文字]" custT="1"/>
      <dgm:spPr/>
      <dgm:t>
        <a:bodyPr/>
        <a:lstStyle/>
        <a:p>
          <a:pPr rtl="0"/>
          <a:r>
            <a:rPr lang="en-US" sz="2400" dirty="0" smtClean="0"/>
            <a:t>Organic  and locally grown food</a:t>
          </a:r>
          <a:endParaRPr lang="zh-TW" altLang="en-US" sz="2400" dirty="0"/>
        </a:p>
      </dgm:t>
    </dgm:pt>
    <dgm:pt modelId="{DDFF0606-784D-4B3E-AC9D-309BF0C7A408}" type="parTrans" cxnId="{8C42B2B6-4C26-471A-BE4A-0BE846489C13}">
      <dgm:prSet/>
      <dgm:spPr/>
      <dgm:t>
        <a:bodyPr/>
        <a:lstStyle/>
        <a:p>
          <a:endParaRPr lang="zh-TW" altLang="en-US"/>
        </a:p>
      </dgm:t>
    </dgm:pt>
    <dgm:pt modelId="{70C23BBF-62CC-4E59-8A43-E707C88CA596}" type="sibTrans" cxnId="{8C42B2B6-4C26-471A-BE4A-0BE846489C13}">
      <dgm:prSet/>
      <dgm:spPr/>
      <dgm:t>
        <a:bodyPr/>
        <a:lstStyle/>
        <a:p>
          <a:endParaRPr lang="zh-TW" altLang="en-US"/>
        </a:p>
      </dgm:t>
    </dgm:pt>
    <dgm:pt modelId="{8BB0A0BD-6EF5-4068-B96E-36F6F3357A1B}">
      <dgm:prSet phldrT="[文字]" custT="1"/>
      <dgm:spPr/>
      <dgm:t>
        <a:bodyPr/>
        <a:lstStyle/>
        <a:p>
          <a:pPr rtl="0"/>
          <a:r>
            <a:rPr lang="en-US" sz="2400" dirty="0" smtClean="0"/>
            <a:t>Hybrid and electric cars as well as city bicycles</a:t>
          </a:r>
          <a:endParaRPr lang="zh-TW" altLang="en-US" sz="2400" dirty="0"/>
        </a:p>
      </dgm:t>
    </dgm:pt>
    <dgm:pt modelId="{4DD2E13A-A80E-44B0-9837-8AC1AC66A02F}" type="parTrans" cxnId="{6FF69F16-F4AD-49B3-BF54-7B63E7AD203F}">
      <dgm:prSet/>
      <dgm:spPr/>
      <dgm:t>
        <a:bodyPr/>
        <a:lstStyle/>
        <a:p>
          <a:endParaRPr lang="zh-TW" altLang="en-US"/>
        </a:p>
      </dgm:t>
    </dgm:pt>
    <dgm:pt modelId="{FCF4331F-252E-4BEC-9CEE-861A76D15E06}" type="sibTrans" cxnId="{6FF69F16-F4AD-49B3-BF54-7B63E7AD203F}">
      <dgm:prSet/>
      <dgm:spPr/>
      <dgm:t>
        <a:bodyPr/>
        <a:lstStyle/>
        <a:p>
          <a:endParaRPr lang="zh-TW" altLang="en-US"/>
        </a:p>
      </dgm:t>
    </dgm:pt>
    <dgm:pt modelId="{89BC209C-A8EB-404C-BFC5-3CA9237AF789}">
      <dgm:prSet phldrT="[文字]" custT="1"/>
      <dgm:spPr/>
      <dgm:t>
        <a:bodyPr/>
        <a:lstStyle/>
        <a:p>
          <a:pPr rtl="0"/>
          <a:r>
            <a:rPr lang="en-US" sz="2400" dirty="0" smtClean="0"/>
            <a:t>Fair trade products</a:t>
          </a:r>
          <a:endParaRPr lang="zh-TW" altLang="en-US" sz="2400" dirty="0"/>
        </a:p>
      </dgm:t>
    </dgm:pt>
    <dgm:pt modelId="{14A29DBC-6162-4659-B011-133AC60A0704}" type="parTrans" cxnId="{7C01D58C-A9D5-41E9-A909-43774BDAAA42}">
      <dgm:prSet/>
      <dgm:spPr/>
      <dgm:t>
        <a:bodyPr/>
        <a:lstStyle/>
        <a:p>
          <a:endParaRPr lang="zh-TW" altLang="en-US"/>
        </a:p>
      </dgm:t>
    </dgm:pt>
    <dgm:pt modelId="{7F3045AD-ADE0-427E-B9B9-A470D7297DC6}" type="sibTrans" cxnId="{7C01D58C-A9D5-41E9-A909-43774BDAAA42}">
      <dgm:prSet/>
      <dgm:spPr/>
      <dgm:t>
        <a:bodyPr/>
        <a:lstStyle/>
        <a:p>
          <a:endParaRPr lang="zh-TW" altLang="en-US"/>
        </a:p>
      </dgm:t>
    </dgm:pt>
    <dgm:pt modelId="{CFC23D5F-BF54-484B-9697-2155BA4FEF10}">
      <dgm:prSet phldrT="[文字]" custT="1"/>
      <dgm:spPr/>
      <dgm:t>
        <a:bodyPr/>
        <a:lstStyle/>
        <a:p>
          <a:pPr rtl="0"/>
          <a:r>
            <a:rPr lang="en-US" sz="2400" dirty="0" smtClean="0"/>
            <a:t>Green and sustainable building</a:t>
          </a:r>
          <a:endParaRPr lang="zh-TW" altLang="en-US" sz="2400" dirty="0"/>
        </a:p>
      </dgm:t>
    </dgm:pt>
    <dgm:pt modelId="{5F217D87-AC56-4BF6-9FF3-5CF120468D20}" type="parTrans" cxnId="{E9C04C7E-1DB5-49BD-A4DE-4654C8265D6F}">
      <dgm:prSet/>
      <dgm:spPr/>
      <dgm:t>
        <a:bodyPr/>
        <a:lstStyle/>
        <a:p>
          <a:endParaRPr lang="zh-TW" altLang="en-US"/>
        </a:p>
      </dgm:t>
    </dgm:pt>
    <dgm:pt modelId="{F53AD5CD-2F60-4AAA-91D2-4C4EEA753A34}" type="sibTrans" cxnId="{E9C04C7E-1DB5-49BD-A4DE-4654C8265D6F}">
      <dgm:prSet/>
      <dgm:spPr/>
      <dgm:t>
        <a:bodyPr/>
        <a:lstStyle/>
        <a:p>
          <a:endParaRPr lang="zh-TW" altLang="en-US"/>
        </a:p>
      </dgm:t>
    </dgm:pt>
    <dgm:pt modelId="{EEA70028-DB4A-4F89-BE2C-182B40061460}">
      <dgm:prSet phldrT="[文字]" custT="1"/>
      <dgm:spPr/>
      <dgm:t>
        <a:bodyPr/>
        <a:lstStyle/>
        <a:p>
          <a:pPr rtl="0"/>
          <a:r>
            <a:rPr lang="en-US" sz="2400" dirty="0" smtClean="0"/>
            <a:t>Energy efficient electronics or appliances</a:t>
          </a:r>
          <a:endParaRPr lang="zh-TW" altLang="en-US" sz="2400" dirty="0"/>
        </a:p>
      </dgm:t>
    </dgm:pt>
    <dgm:pt modelId="{855FE996-B557-4C72-B9CD-B01C9FFD1D82}" type="parTrans" cxnId="{9609086D-7714-47E5-B8C7-7AB12A5FE752}">
      <dgm:prSet/>
      <dgm:spPr/>
      <dgm:t>
        <a:bodyPr/>
        <a:lstStyle/>
        <a:p>
          <a:endParaRPr lang="zh-TW" altLang="en-US"/>
        </a:p>
      </dgm:t>
    </dgm:pt>
    <dgm:pt modelId="{E381BD1B-7F4D-4B2A-9F4D-05F1B3AD9078}" type="sibTrans" cxnId="{9609086D-7714-47E5-B8C7-7AB12A5FE752}">
      <dgm:prSet/>
      <dgm:spPr/>
      <dgm:t>
        <a:bodyPr/>
        <a:lstStyle/>
        <a:p>
          <a:endParaRPr lang="zh-TW" altLang="en-US"/>
        </a:p>
      </dgm:t>
    </dgm:pt>
    <dgm:pt modelId="{8E27D03B-A617-4972-9F99-1BA9A426031A}" type="pres">
      <dgm:prSet presAssocID="{E72C2CB0-0054-4E2C-99E9-9BF166E6A09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1F00C748-01B7-4446-B80F-4DE94C0ADD12}" type="pres">
      <dgm:prSet presAssocID="{0FC1ECD7-CF73-48CD-90E0-EABE4E80BDA4}" presName="node" presStyleLbl="node1" presStyleIdx="0" presStyleCnt="5" custScaleX="125459" custRadScaleRad="100139" custRadScaleInc="556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B8D5694-0591-41A7-9560-0A1E7AB094F6}" type="pres">
      <dgm:prSet presAssocID="{0FC1ECD7-CF73-48CD-90E0-EABE4E80BDA4}" presName="spNode" presStyleCnt="0"/>
      <dgm:spPr/>
    </dgm:pt>
    <dgm:pt modelId="{879E7472-0754-4DCC-8B64-6472F6A42F30}" type="pres">
      <dgm:prSet presAssocID="{70C23BBF-62CC-4E59-8A43-E707C88CA596}" presName="sibTrans" presStyleLbl="sibTrans1D1" presStyleIdx="0" presStyleCnt="5"/>
      <dgm:spPr/>
      <dgm:t>
        <a:bodyPr/>
        <a:lstStyle/>
        <a:p>
          <a:endParaRPr lang="zh-TW" altLang="en-US"/>
        </a:p>
      </dgm:t>
    </dgm:pt>
    <dgm:pt modelId="{873C6A07-0C7F-4CD2-8794-73719736A093}" type="pres">
      <dgm:prSet presAssocID="{8BB0A0BD-6EF5-4068-B96E-36F6F3357A1B}" presName="node" presStyleLbl="node1" presStyleIdx="1" presStyleCnt="5" custScaleX="151885" custScaleY="14689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C3CE9FA-6838-4907-8704-E03CE2B3BBE8}" type="pres">
      <dgm:prSet presAssocID="{8BB0A0BD-6EF5-4068-B96E-36F6F3357A1B}" presName="spNode" presStyleCnt="0"/>
      <dgm:spPr/>
    </dgm:pt>
    <dgm:pt modelId="{B531F351-A2FB-4421-AA33-182721A7F88C}" type="pres">
      <dgm:prSet presAssocID="{FCF4331F-252E-4BEC-9CEE-861A76D15E06}" presName="sibTrans" presStyleLbl="sibTrans1D1" presStyleIdx="1" presStyleCnt="5"/>
      <dgm:spPr/>
      <dgm:t>
        <a:bodyPr/>
        <a:lstStyle/>
        <a:p>
          <a:endParaRPr lang="zh-TW" altLang="en-US"/>
        </a:p>
      </dgm:t>
    </dgm:pt>
    <dgm:pt modelId="{FC1CB51F-C7DA-4320-AC44-D62FD17B2372}" type="pres">
      <dgm:prSet presAssocID="{89BC209C-A8EB-404C-BFC5-3CA9237AF789}" presName="node" presStyleLbl="node1" presStyleIdx="2" presStyleCnt="5" custScaleX="13671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D395AF4-21EE-4811-8447-F1A2601F451E}" type="pres">
      <dgm:prSet presAssocID="{89BC209C-A8EB-404C-BFC5-3CA9237AF789}" presName="spNode" presStyleCnt="0"/>
      <dgm:spPr/>
    </dgm:pt>
    <dgm:pt modelId="{5A4F0CD5-0E63-42F3-BA7D-5A57F2888DF0}" type="pres">
      <dgm:prSet presAssocID="{7F3045AD-ADE0-427E-B9B9-A470D7297DC6}" presName="sibTrans" presStyleLbl="sibTrans1D1" presStyleIdx="2" presStyleCnt="5"/>
      <dgm:spPr/>
      <dgm:t>
        <a:bodyPr/>
        <a:lstStyle/>
        <a:p>
          <a:endParaRPr lang="zh-TW" altLang="en-US"/>
        </a:p>
      </dgm:t>
    </dgm:pt>
    <dgm:pt modelId="{99543AE6-39B8-47E2-B0CD-80473E616237}" type="pres">
      <dgm:prSet presAssocID="{CFC23D5F-BF54-484B-9697-2155BA4FEF10}" presName="node" presStyleLbl="node1" presStyleIdx="3" presStyleCnt="5" custScaleX="13038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19A73D2-D0E6-43E2-A6F5-F82106BDF7C8}" type="pres">
      <dgm:prSet presAssocID="{CFC23D5F-BF54-484B-9697-2155BA4FEF10}" presName="spNode" presStyleCnt="0"/>
      <dgm:spPr/>
    </dgm:pt>
    <dgm:pt modelId="{C1BE7084-D460-4361-BB3C-23C29044BD5E}" type="pres">
      <dgm:prSet presAssocID="{F53AD5CD-2F60-4AAA-91D2-4C4EEA753A34}" presName="sibTrans" presStyleLbl="sibTrans1D1" presStyleIdx="3" presStyleCnt="5"/>
      <dgm:spPr/>
      <dgm:t>
        <a:bodyPr/>
        <a:lstStyle/>
        <a:p>
          <a:endParaRPr lang="zh-TW" altLang="en-US"/>
        </a:p>
      </dgm:t>
    </dgm:pt>
    <dgm:pt modelId="{ACF37FA3-3167-4B02-9343-43F1CDADADA6}" type="pres">
      <dgm:prSet presAssocID="{EEA70028-DB4A-4F89-BE2C-182B40061460}" presName="node" presStyleLbl="node1" presStyleIdx="4" presStyleCnt="5" custScaleX="159568" custScaleY="106035" custRadScaleRad="101432" custRadScaleInc="-137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ABC67B1-61B2-4795-9651-59B1748E8A12}" type="pres">
      <dgm:prSet presAssocID="{EEA70028-DB4A-4F89-BE2C-182B40061460}" presName="spNode" presStyleCnt="0"/>
      <dgm:spPr/>
    </dgm:pt>
    <dgm:pt modelId="{45E57DD3-BEFC-4643-B292-9D4E4012CD3D}" type="pres">
      <dgm:prSet presAssocID="{E381BD1B-7F4D-4B2A-9F4D-05F1B3AD9078}" presName="sibTrans" presStyleLbl="sibTrans1D1" presStyleIdx="4" presStyleCnt="5"/>
      <dgm:spPr/>
      <dgm:t>
        <a:bodyPr/>
        <a:lstStyle/>
        <a:p>
          <a:endParaRPr lang="zh-TW" altLang="en-US"/>
        </a:p>
      </dgm:t>
    </dgm:pt>
  </dgm:ptLst>
  <dgm:cxnLst>
    <dgm:cxn modelId="{8C42B2B6-4C26-471A-BE4A-0BE846489C13}" srcId="{E72C2CB0-0054-4E2C-99E9-9BF166E6A092}" destId="{0FC1ECD7-CF73-48CD-90E0-EABE4E80BDA4}" srcOrd="0" destOrd="0" parTransId="{DDFF0606-784D-4B3E-AC9D-309BF0C7A408}" sibTransId="{70C23BBF-62CC-4E59-8A43-E707C88CA596}"/>
    <dgm:cxn modelId="{9EA137D8-E477-4A4D-88B7-02557E0A6795}" type="presOf" srcId="{EEA70028-DB4A-4F89-BE2C-182B40061460}" destId="{ACF37FA3-3167-4B02-9343-43F1CDADADA6}" srcOrd="0" destOrd="0" presId="urn:microsoft.com/office/officeart/2005/8/layout/cycle6"/>
    <dgm:cxn modelId="{9609086D-7714-47E5-B8C7-7AB12A5FE752}" srcId="{E72C2CB0-0054-4E2C-99E9-9BF166E6A092}" destId="{EEA70028-DB4A-4F89-BE2C-182B40061460}" srcOrd="4" destOrd="0" parTransId="{855FE996-B557-4C72-B9CD-B01C9FFD1D82}" sibTransId="{E381BD1B-7F4D-4B2A-9F4D-05F1B3AD9078}"/>
    <dgm:cxn modelId="{F3532B70-C565-4D14-81B9-30EF06704AE4}" type="presOf" srcId="{89BC209C-A8EB-404C-BFC5-3CA9237AF789}" destId="{FC1CB51F-C7DA-4320-AC44-D62FD17B2372}" srcOrd="0" destOrd="0" presId="urn:microsoft.com/office/officeart/2005/8/layout/cycle6"/>
    <dgm:cxn modelId="{723E044B-0571-43E3-AC5B-A043C49A14F0}" type="presOf" srcId="{8BB0A0BD-6EF5-4068-B96E-36F6F3357A1B}" destId="{873C6A07-0C7F-4CD2-8794-73719736A093}" srcOrd="0" destOrd="0" presId="urn:microsoft.com/office/officeart/2005/8/layout/cycle6"/>
    <dgm:cxn modelId="{F9CF1A71-1F9A-4C02-B247-0A5CF1DD0EF0}" type="presOf" srcId="{FCF4331F-252E-4BEC-9CEE-861A76D15E06}" destId="{B531F351-A2FB-4421-AA33-182721A7F88C}" srcOrd="0" destOrd="0" presId="urn:microsoft.com/office/officeart/2005/8/layout/cycle6"/>
    <dgm:cxn modelId="{6FF69F16-F4AD-49B3-BF54-7B63E7AD203F}" srcId="{E72C2CB0-0054-4E2C-99E9-9BF166E6A092}" destId="{8BB0A0BD-6EF5-4068-B96E-36F6F3357A1B}" srcOrd="1" destOrd="0" parTransId="{4DD2E13A-A80E-44B0-9837-8AC1AC66A02F}" sibTransId="{FCF4331F-252E-4BEC-9CEE-861A76D15E06}"/>
    <dgm:cxn modelId="{7C01D58C-A9D5-41E9-A909-43774BDAAA42}" srcId="{E72C2CB0-0054-4E2C-99E9-9BF166E6A092}" destId="{89BC209C-A8EB-404C-BFC5-3CA9237AF789}" srcOrd="2" destOrd="0" parTransId="{14A29DBC-6162-4659-B011-133AC60A0704}" sibTransId="{7F3045AD-ADE0-427E-B9B9-A470D7297DC6}"/>
    <dgm:cxn modelId="{46B3E4E7-CC38-49B4-9971-4CF69BCB009F}" type="presOf" srcId="{E381BD1B-7F4D-4B2A-9F4D-05F1B3AD9078}" destId="{45E57DD3-BEFC-4643-B292-9D4E4012CD3D}" srcOrd="0" destOrd="0" presId="urn:microsoft.com/office/officeart/2005/8/layout/cycle6"/>
    <dgm:cxn modelId="{4A8CDF73-1145-4CD3-B0AC-BAD7A63492A5}" type="presOf" srcId="{CFC23D5F-BF54-484B-9697-2155BA4FEF10}" destId="{99543AE6-39B8-47E2-B0CD-80473E616237}" srcOrd="0" destOrd="0" presId="urn:microsoft.com/office/officeart/2005/8/layout/cycle6"/>
    <dgm:cxn modelId="{D4C638B6-92E9-4466-85F8-809A62B31A65}" type="presOf" srcId="{F53AD5CD-2F60-4AAA-91D2-4C4EEA753A34}" destId="{C1BE7084-D460-4361-BB3C-23C29044BD5E}" srcOrd="0" destOrd="0" presId="urn:microsoft.com/office/officeart/2005/8/layout/cycle6"/>
    <dgm:cxn modelId="{EDD8DDDA-1382-4CC2-B2B9-4E592B4E3BC6}" type="presOf" srcId="{0FC1ECD7-CF73-48CD-90E0-EABE4E80BDA4}" destId="{1F00C748-01B7-4446-B80F-4DE94C0ADD12}" srcOrd="0" destOrd="0" presId="urn:microsoft.com/office/officeart/2005/8/layout/cycle6"/>
    <dgm:cxn modelId="{3014B562-78E7-4B81-93EA-69194ED32E3B}" type="presOf" srcId="{E72C2CB0-0054-4E2C-99E9-9BF166E6A092}" destId="{8E27D03B-A617-4972-9F99-1BA9A426031A}" srcOrd="0" destOrd="0" presId="urn:microsoft.com/office/officeart/2005/8/layout/cycle6"/>
    <dgm:cxn modelId="{CAA4EE8B-099D-4E35-BCC2-9C8DE15CB3C7}" type="presOf" srcId="{70C23BBF-62CC-4E59-8A43-E707C88CA596}" destId="{879E7472-0754-4DCC-8B64-6472F6A42F30}" srcOrd="0" destOrd="0" presId="urn:microsoft.com/office/officeart/2005/8/layout/cycle6"/>
    <dgm:cxn modelId="{E9C04C7E-1DB5-49BD-A4DE-4654C8265D6F}" srcId="{E72C2CB0-0054-4E2C-99E9-9BF166E6A092}" destId="{CFC23D5F-BF54-484B-9697-2155BA4FEF10}" srcOrd="3" destOrd="0" parTransId="{5F217D87-AC56-4BF6-9FF3-5CF120468D20}" sibTransId="{F53AD5CD-2F60-4AAA-91D2-4C4EEA753A34}"/>
    <dgm:cxn modelId="{B8984561-5F3F-4E94-B6B6-3545C349C0CE}" type="presOf" srcId="{7F3045AD-ADE0-427E-B9B9-A470D7297DC6}" destId="{5A4F0CD5-0E63-42F3-BA7D-5A57F2888DF0}" srcOrd="0" destOrd="0" presId="urn:microsoft.com/office/officeart/2005/8/layout/cycle6"/>
    <dgm:cxn modelId="{5AA94556-5020-404F-9767-86EFBDE4483B}" type="presParOf" srcId="{8E27D03B-A617-4972-9F99-1BA9A426031A}" destId="{1F00C748-01B7-4446-B80F-4DE94C0ADD12}" srcOrd="0" destOrd="0" presId="urn:microsoft.com/office/officeart/2005/8/layout/cycle6"/>
    <dgm:cxn modelId="{328C9B90-7443-44B1-9EBC-A85B85DB2CEC}" type="presParOf" srcId="{8E27D03B-A617-4972-9F99-1BA9A426031A}" destId="{6B8D5694-0591-41A7-9560-0A1E7AB094F6}" srcOrd="1" destOrd="0" presId="urn:microsoft.com/office/officeart/2005/8/layout/cycle6"/>
    <dgm:cxn modelId="{7E7D9CA1-446B-4E42-9D95-0D9C77A90992}" type="presParOf" srcId="{8E27D03B-A617-4972-9F99-1BA9A426031A}" destId="{879E7472-0754-4DCC-8B64-6472F6A42F30}" srcOrd="2" destOrd="0" presId="urn:microsoft.com/office/officeart/2005/8/layout/cycle6"/>
    <dgm:cxn modelId="{4B853234-1490-4232-9C84-722DCC28B743}" type="presParOf" srcId="{8E27D03B-A617-4972-9F99-1BA9A426031A}" destId="{873C6A07-0C7F-4CD2-8794-73719736A093}" srcOrd="3" destOrd="0" presId="urn:microsoft.com/office/officeart/2005/8/layout/cycle6"/>
    <dgm:cxn modelId="{CDFA93EF-8E00-41F5-9C33-4335F505DCBD}" type="presParOf" srcId="{8E27D03B-A617-4972-9F99-1BA9A426031A}" destId="{0C3CE9FA-6838-4907-8704-E03CE2B3BBE8}" srcOrd="4" destOrd="0" presId="urn:microsoft.com/office/officeart/2005/8/layout/cycle6"/>
    <dgm:cxn modelId="{11856970-FEC0-43C3-855E-B233C6EDDC01}" type="presParOf" srcId="{8E27D03B-A617-4972-9F99-1BA9A426031A}" destId="{B531F351-A2FB-4421-AA33-182721A7F88C}" srcOrd="5" destOrd="0" presId="urn:microsoft.com/office/officeart/2005/8/layout/cycle6"/>
    <dgm:cxn modelId="{9F966091-C3EA-47C3-A6DB-17743C48E9D6}" type="presParOf" srcId="{8E27D03B-A617-4972-9F99-1BA9A426031A}" destId="{FC1CB51F-C7DA-4320-AC44-D62FD17B2372}" srcOrd="6" destOrd="0" presId="urn:microsoft.com/office/officeart/2005/8/layout/cycle6"/>
    <dgm:cxn modelId="{24BA7AD4-72BC-404C-BCF0-146E27F8F14F}" type="presParOf" srcId="{8E27D03B-A617-4972-9F99-1BA9A426031A}" destId="{1D395AF4-21EE-4811-8447-F1A2601F451E}" srcOrd="7" destOrd="0" presId="urn:microsoft.com/office/officeart/2005/8/layout/cycle6"/>
    <dgm:cxn modelId="{42FB7242-7C84-4919-8DF2-76C926A35CFB}" type="presParOf" srcId="{8E27D03B-A617-4972-9F99-1BA9A426031A}" destId="{5A4F0CD5-0E63-42F3-BA7D-5A57F2888DF0}" srcOrd="8" destOrd="0" presId="urn:microsoft.com/office/officeart/2005/8/layout/cycle6"/>
    <dgm:cxn modelId="{C8991813-64C9-4158-A76D-94F3112D4B06}" type="presParOf" srcId="{8E27D03B-A617-4972-9F99-1BA9A426031A}" destId="{99543AE6-39B8-47E2-B0CD-80473E616237}" srcOrd="9" destOrd="0" presId="urn:microsoft.com/office/officeart/2005/8/layout/cycle6"/>
    <dgm:cxn modelId="{684E0FC6-FBF1-4475-85C6-999A91EFD788}" type="presParOf" srcId="{8E27D03B-A617-4972-9F99-1BA9A426031A}" destId="{519A73D2-D0E6-43E2-A6F5-F82106BDF7C8}" srcOrd="10" destOrd="0" presId="urn:microsoft.com/office/officeart/2005/8/layout/cycle6"/>
    <dgm:cxn modelId="{E70A72CB-85B5-4C2D-9C88-05DC87AAAADB}" type="presParOf" srcId="{8E27D03B-A617-4972-9F99-1BA9A426031A}" destId="{C1BE7084-D460-4361-BB3C-23C29044BD5E}" srcOrd="11" destOrd="0" presId="urn:microsoft.com/office/officeart/2005/8/layout/cycle6"/>
    <dgm:cxn modelId="{9D4FCF44-F2AB-408F-AA04-C23AFAB052EA}" type="presParOf" srcId="{8E27D03B-A617-4972-9F99-1BA9A426031A}" destId="{ACF37FA3-3167-4B02-9343-43F1CDADADA6}" srcOrd="12" destOrd="0" presId="urn:microsoft.com/office/officeart/2005/8/layout/cycle6"/>
    <dgm:cxn modelId="{9A566875-74C7-49A9-972B-BF12F6D0D438}" type="presParOf" srcId="{8E27D03B-A617-4972-9F99-1BA9A426031A}" destId="{DABC67B1-61B2-4795-9651-59B1748E8A12}" srcOrd="13" destOrd="0" presId="urn:microsoft.com/office/officeart/2005/8/layout/cycle6"/>
    <dgm:cxn modelId="{14659E2D-8567-4987-BBB8-9DAB371ED256}" type="presParOf" srcId="{8E27D03B-A617-4972-9F99-1BA9A426031A}" destId="{45E57DD3-BEFC-4643-B292-9D4E4012CD3D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77B894-0F06-414F-9EDE-13BE9E5F57A2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C5E71D1E-5EB0-47AA-8C58-61074057EF98}">
      <dgm:prSet phldrT="[文字]" custT="1"/>
      <dgm:spPr/>
      <dgm:t>
        <a:bodyPr/>
        <a:lstStyle/>
        <a:p>
          <a:r>
            <a:rPr lang="en-US" sz="3200" dirty="0" smtClean="0"/>
            <a:t>Grown in safe soil.</a:t>
          </a:r>
          <a:endParaRPr lang="zh-TW" altLang="en-US" sz="3200" dirty="0"/>
        </a:p>
      </dgm:t>
    </dgm:pt>
    <dgm:pt modelId="{5D0199A7-B027-42B6-8753-C92CE956EDAD}" type="parTrans" cxnId="{1786CA87-A9AF-40CD-BB0F-E3FCA1EB0531}">
      <dgm:prSet/>
      <dgm:spPr/>
      <dgm:t>
        <a:bodyPr/>
        <a:lstStyle/>
        <a:p>
          <a:endParaRPr lang="zh-TW" altLang="en-US"/>
        </a:p>
      </dgm:t>
    </dgm:pt>
    <dgm:pt modelId="{0524D160-4D87-4FCC-B874-A68149A03D41}" type="sibTrans" cxnId="{1786CA87-A9AF-40CD-BB0F-E3FCA1EB0531}">
      <dgm:prSet/>
      <dgm:spPr/>
      <dgm:t>
        <a:bodyPr/>
        <a:lstStyle/>
        <a:p>
          <a:endParaRPr lang="zh-TW" altLang="en-US"/>
        </a:p>
      </dgm:t>
    </dgm:pt>
    <dgm:pt modelId="{657236D7-2D3A-4527-8FF0-07F57E245B3C}">
      <dgm:prSet phldrT="[文字]" custT="1"/>
      <dgm:spPr/>
      <dgm:t>
        <a:bodyPr/>
        <a:lstStyle/>
        <a:p>
          <a:r>
            <a:rPr lang="en-US" sz="2800" dirty="0" smtClean="0"/>
            <a:t>Have no modifications. (</a:t>
          </a:r>
          <a:r>
            <a:rPr lang="en-US" sz="2800" b="1" dirty="0" smtClean="0"/>
            <a:t>Genetically Modified Organisms )</a:t>
          </a:r>
          <a:endParaRPr lang="zh-TW" altLang="en-US" sz="2800" dirty="0"/>
        </a:p>
      </dgm:t>
    </dgm:pt>
    <dgm:pt modelId="{0E5E816E-40D8-4D45-B15D-2B759AF98D95}" type="parTrans" cxnId="{A4396E92-E397-42F4-8B1F-52771CD1A6BC}">
      <dgm:prSet/>
      <dgm:spPr/>
      <dgm:t>
        <a:bodyPr/>
        <a:lstStyle/>
        <a:p>
          <a:endParaRPr lang="zh-TW" altLang="en-US"/>
        </a:p>
      </dgm:t>
    </dgm:pt>
    <dgm:pt modelId="{803A677A-D1D8-4C25-8F03-A87B1182AC9E}" type="sibTrans" cxnId="{A4396E92-E397-42F4-8B1F-52771CD1A6BC}">
      <dgm:prSet/>
      <dgm:spPr/>
      <dgm:t>
        <a:bodyPr/>
        <a:lstStyle/>
        <a:p>
          <a:endParaRPr lang="zh-TW" altLang="en-US"/>
        </a:p>
      </dgm:t>
    </dgm:pt>
    <dgm:pt modelId="{FFF47045-7E6B-4A71-9674-476BA9F932C0}">
      <dgm:prSet phldrT="[文字]" custT="1"/>
      <dgm:spPr/>
      <dgm:t>
        <a:bodyPr/>
        <a:lstStyle/>
        <a:p>
          <a:r>
            <a:rPr lang="en-US" sz="3000" dirty="0" smtClean="0"/>
            <a:t>Are not allowed to use chemicals or preservatives</a:t>
          </a:r>
          <a:r>
            <a:rPr lang="en-US" sz="1400" dirty="0" smtClean="0"/>
            <a:t>.</a:t>
          </a:r>
          <a:endParaRPr lang="zh-TW" altLang="en-US" sz="1400" dirty="0"/>
        </a:p>
      </dgm:t>
    </dgm:pt>
    <dgm:pt modelId="{0A67E1FA-5AF7-4900-9BF6-0BBE396E07EE}" type="parTrans" cxnId="{94617255-4026-41C0-A1F5-84B11E3E7329}">
      <dgm:prSet/>
      <dgm:spPr/>
      <dgm:t>
        <a:bodyPr/>
        <a:lstStyle/>
        <a:p>
          <a:endParaRPr lang="zh-TW" altLang="en-US"/>
        </a:p>
      </dgm:t>
    </dgm:pt>
    <dgm:pt modelId="{26E96150-72B0-41F1-9A06-13468D00D5EF}" type="sibTrans" cxnId="{94617255-4026-41C0-A1F5-84B11E3E7329}">
      <dgm:prSet/>
      <dgm:spPr/>
      <dgm:t>
        <a:bodyPr/>
        <a:lstStyle/>
        <a:p>
          <a:endParaRPr lang="zh-TW" altLang="en-US"/>
        </a:p>
      </dgm:t>
    </dgm:pt>
    <dgm:pt modelId="{B19425D3-D7A9-475E-8645-D32A8267481F}" type="pres">
      <dgm:prSet presAssocID="{4A77B894-0F06-414F-9EDE-13BE9E5F57A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FF700FFF-4DEB-43C6-A408-BDEFF25DC94B}" type="pres">
      <dgm:prSet presAssocID="{C5E71D1E-5EB0-47AA-8C58-61074057EF98}" presName="parentLin" presStyleCnt="0"/>
      <dgm:spPr/>
    </dgm:pt>
    <dgm:pt modelId="{469DBBA9-5ACC-4634-9AE8-3A52C912768A}" type="pres">
      <dgm:prSet presAssocID="{C5E71D1E-5EB0-47AA-8C58-61074057EF98}" presName="parentLeftMargin" presStyleLbl="node1" presStyleIdx="0" presStyleCnt="3"/>
      <dgm:spPr/>
      <dgm:t>
        <a:bodyPr/>
        <a:lstStyle/>
        <a:p>
          <a:endParaRPr lang="zh-TW" altLang="en-US"/>
        </a:p>
      </dgm:t>
    </dgm:pt>
    <dgm:pt modelId="{4AA9A55F-7F4C-46A9-84D1-8360FE02D0FE}" type="pres">
      <dgm:prSet presAssocID="{C5E71D1E-5EB0-47AA-8C58-61074057EF98}" presName="parentText" presStyleLbl="node1" presStyleIdx="0" presStyleCnt="3" custScaleX="146726" custScaleY="18668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1AE9CC4-E3A8-4FBF-9A36-F8BB1E864B2B}" type="pres">
      <dgm:prSet presAssocID="{C5E71D1E-5EB0-47AA-8C58-61074057EF98}" presName="negativeSpace" presStyleCnt="0"/>
      <dgm:spPr/>
    </dgm:pt>
    <dgm:pt modelId="{74333205-F6D8-4A18-9BE3-DF5A644152D3}" type="pres">
      <dgm:prSet presAssocID="{C5E71D1E-5EB0-47AA-8C58-61074057EF98}" presName="childText" presStyleLbl="conFgAcc1" presStyleIdx="0" presStyleCnt="3">
        <dgm:presLayoutVars>
          <dgm:bulletEnabled val="1"/>
        </dgm:presLayoutVars>
      </dgm:prSet>
      <dgm:spPr/>
    </dgm:pt>
    <dgm:pt modelId="{806E4B6A-9113-40E1-8828-4B7E32B1745D}" type="pres">
      <dgm:prSet presAssocID="{0524D160-4D87-4FCC-B874-A68149A03D41}" presName="spaceBetweenRectangles" presStyleCnt="0"/>
      <dgm:spPr/>
    </dgm:pt>
    <dgm:pt modelId="{9E5D61D7-2F0D-4250-9004-429AA1950391}" type="pres">
      <dgm:prSet presAssocID="{657236D7-2D3A-4527-8FF0-07F57E245B3C}" presName="parentLin" presStyleCnt="0"/>
      <dgm:spPr/>
    </dgm:pt>
    <dgm:pt modelId="{F6912ABB-09DE-4DA5-8118-EC6671911733}" type="pres">
      <dgm:prSet presAssocID="{657236D7-2D3A-4527-8FF0-07F57E245B3C}" presName="parentLeftMargin" presStyleLbl="node1" presStyleIdx="0" presStyleCnt="3"/>
      <dgm:spPr/>
      <dgm:t>
        <a:bodyPr/>
        <a:lstStyle/>
        <a:p>
          <a:endParaRPr lang="zh-TW" altLang="en-US"/>
        </a:p>
      </dgm:t>
    </dgm:pt>
    <dgm:pt modelId="{173A481C-C21B-44F2-AC5F-70D2E31A63AD}" type="pres">
      <dgm:prSet presAssocID="{657236D7-2D3A-4527-8FF0-07F57E245B3C}" presName="parentText" presStyleLbl="node1" presStyleIdx="1" presStyleCnt="3" custScaleX="142857" custScaleY="18743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5DF58C2-E885-4004-9000-F68CEA0BCFAE}" type="pres">
      <dgm:prSet presAssocID="{657236D7-2D3A-4527-8FF0-07F57E245B3C}" presName="negativeSpace" presStyleCnt="0"/>
      <dgm:spPr/>
    </dgm:pt>
    <dgm:pt modelId="{95AD9D01-1EEB-4DF5-BD5E-5D7B7EC65D45}" type="pres">
      <dgm:prSet presAssocID="{657236D7-2D3A-4527-8FF0-07F57E245B3C}" presName="childText" presStyleLbl="conFgAcc1" presStyleIdx="1" presStyleCnt="3">
        <dgm:presLayoutVars>
          <dgm:bulletEnabled val="1"/>
        </dgm:presLayoutVars>
      </dgm:prSet>
      <dgm:spPr/>
    </dgm:pt>
    <dgm:pt modelId="{07B57109-80A1-448A-831E-77093A5A7550}" type="pres">
      <dgm:prSet presAssocID="{803A677A-D1D8-4C25-8F03-A87B1182AC9E}" presName="spaceBetweenRectangles" presStyleCnt="0"/>
      <dgm:spPr/>
    </dgm:pt>
    <dgm:pt modelId="{C62695AB-2EF2-4EE2-A55B-A732FF2165C9}" type="pres">
      <dgm:prSet presAssocID="{FFF47045-7E6B-4A71-9674-476BA9F932C0}" presName="parentLin" presStyleCnt="0"/>
      <dgm:spPr/>
    </dgm:pt>
    <dgm:pt modelId="{93FD4A9F-B7E2-44AE-A0FD-27FBD438F6D8}" type="pres">
      <dgm:prSet presAssocID="{FFF47045-7E6B-4A71-9674-476BA9F932C0}" presName="parentLeftMargin" presStyleLbl="node1" presStyleIdx="1" presStyleCnt="3"/>
      <dgm:spPr/>
      <dgm:t>
        <a:bodyPr/>
        <a:lstStyle/>
        <a:p>
          <a:endParaRPr lang="zh-TW" altLang="en-US"/>
        </a:p>
      </dgm:t>
    </dgm:pt>
    <dgm:pt modelId="{EB5A3996-7568-4325-BD73-8AA363178BFB}" type="pres">
      <dgm:prSet presAssocID="{FFF47045-7E6B-4A71-9674-476BA9F932C0}" presName="parentText" presStyleLbl="node1" presStyleIdx="2" presStyleCnt="3" custScaleX="142857" custScaleY="21919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77B703F-9F80-4A44-BEB4-D9B76C5D1396}" type="pres">
      <dgm:prSet presAssocID="{FFF47045-7E6B-4A71-9674-476BA9F932C0}" presName="negativeSpace" presStyleCnt="0"/>
      <dgm:spPr/>
    </dgm:pt>
    <dgm:pt modelId="{289F4855-1FD3-431E-AB4E-3C92880ACA86}" type="pres">
      <dgm:prSet presAssocID="{FFF47045-7E6B-4A71-9674-476BA9F932C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422CAA2-A392-4B6E-9F38-D787DFE86898}" type="presOf" srcId="{FFF47045-7E6B-4A71-9674-476BA9F932C0}" destId="{EB5A3996-7568-4325-BD73-8AA363178BFB}" srcOrd="1" destOrd="0" presId="urn:microsoft.com/office/officeart/2005/8/layout/list1"/>
    <dgm:cxn modelId="{B9C0DC1E-0062-425A-8088-82195EC13E9D}" type="presOf" srcId="{657236D7-2D3A-4527-8FF0-07F57E245B3C}" destId="{173A481C-C21B-44F2-AC5F-70D2E31A63AD}" srcOrd="1" destOrd="0" presId="urn:microsoft.com/office/officeart/2005/8/layout/list1"/>
    <dgm:cxn modelId="{98159FFC-57C7-40F4-9FA1-3C5819AEA23D}" type="presOf" srcId="{FFF47045-7E6B-4A71-9674-476BA9F932C0}" destId="{93FD4A9F-B7E2-44AE-A0FD-27FBD438F6D8}" srcOrd="0" destOrd="0" presId="urn:microsoft.com/office/officeart/2005/8/layout/list1"/>
    <dgm:cxn modelId="{37249F91-103B-4999-AE7E-93DD73D87A05}" type="presOf" srcId="{C5E71D1E-5EB0-47AA-8C58-61074057EF98}" destId="{469DBBA9-5ACC-4634-9AE8-3A52C912768A}" srcOrd="0" destOrd="0" presId="urn:microsoft.com/office/officeart/2005/8/layout/list1"/>
    <dgm:cxn modelId="{5A79F953-88BA-4A92-B5BE-324697CAF24D}" type="presOf" srcId="{657236D7-2D3A-4527-8FF0-07F57E245B3C}" destId="{F6912ABB-09DE-4DA5-8118-EC6671911733}" srcOrd="0" destOrd="0" presId="urn:microsoft.com/office/officeart/2005/8/layout/list1"/>
    <dgm:cxn modelId="{A4396E92-E397-42F4-8B1F-52771CD1A6BC}" srcId="{4A77B894-0F06-414F-9EDE-13BE9E5F57A2}" destId="{657236D7-2D3A-4527-8FF0-07F57E245B3C}" srcOrd="1" destOrd="0" parTransId="{0E5E816E-40D8-4D45-B15D-2B759AF98D95}" sibTransId="{803A677A-D1D8-4C25-8F03-A87B1182AC9E}"/>
    <dgm:cxn modelId="{319EC303-BAAC-42DF-BECC-C27E0A53C56C}" type="presOf" srcId="{4A77B894-0F06-414F-9EDE-13BE9E5F57A2}" destId="{B19425D3-D7A9-475E-8645-D32A8267481F}" srcOrd="0" destOrd="0" presId="urn:microsoft.com/office/officeart/2005/8/layout/list1"/>
    <dgm:cxn modelId="{8D6FCB27-7E96-4A49-AB9C-DF6C4B982ACB}" type="presOf" srcId="{C5E71D1E-5EB0-47AA-8C58-61074057EF98}" destId="{4AA9A55F-7F4C-46A9-84D1-8360FE02D0FE}" srcOrd="1" destOrd="0" presId="urn:microsoft.com/office/officeart/2005/8/layout/list1"/>
    <dgm:cxn modelId="{1786CA87-A9AF-40CD-BB0F-E3FCA1EB0531}" srcId="{4A77B894-0F06-414F-9EDE-13BE9E5F57A2}" destId="{C5E71D1E-5EB0-47AA-8C58-61074057EF98}" srcOrd="0" destOrd="0" parTransId="{5D0199A7-B027-42B6-8753-C92CE956EDAD}" sibTransId="{0524D160-4D87-4FCC-B874-A68149A03D41}"/>
    <dgm:cxn modelId="{94617255-4026-41C0-A1F5-84B11E3E7329}" srcId="{4A77B894-0F06-414F-9EDE-13BE9E5F57A2}" destId="{FFF47045-7E6B-4A71-9674-476BA9F932C0}" srcOrd="2" destOrd="0" parTransId="{0A67E1FA-5AF7-4900-9BF6-0BBE396E07EE}" sibTransId="{26E96150-72B0-41F1-9A06-13468D00D5EF}"/>
    <dgm:cxn modelId="{72D41CA4-BB07-4D67-95F9-29AC339305FE}" type="presParOf" srcId="{B19425D3-D7A9-475E-8645-D32A8267481F}" destId="{FF700FFF-4DEB-43C6-A408-BDEFF25DC94B}" srcOrd="0" destOrd="0" presId="urn:microsoft.com/office/officeart/2005/8/layout/list1"/>
    <dgm:cxn modelId="{4709708F-C847-4B07-895A-0840A74682A8}" type="presParOf" srcId="{FF700FFF-4DEB-43C6-A408-BDEFF25DC94B}" destId="{469DBBA9-5ACC-4634-9AE8-3A52C912768A}" srcOrd="0" destOrd="0" presId="urn:microsoft.com/office/officeart/2005/8/layout/list1"/>
    <dgm:cxn modelId="{7AC243C8-22AE-4CCB-9E42-F46A5C11C0F6}" type="presParOf" srcId="{FF700FFF-4DEB-43C6-A408-BDEFF25DC94B}" destId="{4AA9A55F-7F4C-46A9-84D1-8360FE02D0FE}" srcOrd="1" destOrd="0" presId="urn:microsoft.com/office/officeart/2005/8/layout/list1"/>
    <dgm:cxn modelId="{C6F0222A-8C84-4110-8A02-3AB6726A05D2}" type="presParOf" srcId="{B19425D3-D7A9-475E-8645-D32A8267481F}" destId="{91AE9CC4-E3A8-4FBF-9A36-F8BB1E864B2B}" srcOrd="1" destOrd="0" presId="urn:microsoft.com/office/officeart/2005/8/layout/list1"/>
    <dgm:cxn modelId="{2996DD1A-EC8D-49D0-8E29-819A26344059}" type="presParOf" srcId="{B19425D3-D7A9-475E-8645-D32A8267481F}" destId="{74333205-F6D8-4A18-9BE3-DF5A644152D3}" srcOrd="2" destOrd="0" presId="urn:microsoft.com/office/officeart/2005/8/layout/list1"/>
    <dgm:cxn modelId="{10A99397-5B10-49E3-9FFE-BDB2AFCD8B8F}" type="presParOf" srcId="{B19425D3-D7A9-475E-8645-D32A8267481F}" destId="{806E4B6A-9113-40E1-8828-4B7E32B1745D}" srcOrd="3" destOrd="0" presId="urn:microsoft.com/office/officeart/2005/8/layout/list1"/>
    <dgm:cxn modelId="{3B0E3CE1-8100-4F82-B776-190BCE9FDB40}" type="presParOf" srcId="{B19425D3-D7A9-475E-8645-D32A8267481F}" destId="{9E5D61D7-2F0D-4250-9004-429AA1950391}" srcOrd="4" destOrd="0" presId="urn:microsoft.com/office/officeart/2005/8/layout/list1"/>
    <dgm:cxn modelId="{1D53548D-5187-445C-99FC-C6B8E5D67143}" type="presParOf" srcId="{9E5D61D7-2F0D-4250-9004-429AA1950391}" destId="{F6912ABB-09DE-4DA5-8118-EC6671911733}" srcOrd="0" destOrd="0" presId="urn:microsoft.com/office/officeart/2005/8/layout/list1"/>
    <dgm:cxn modelId="{ABFF02CD-EF57-4007-B403-B9E3732CB410}" type="presParOf" srcId="{9E5D61D7-2F0D-4250-9004-429AA1950391}" destId="{173A481C-C21B-44F2-AC5F-70D2E31A63AD}" srcOrd="1" destOrd="0" presId="urn:microsoft.com/office/officeart/2005/8/layout/list1"/>
    <dgm:cxn modelId="{1F686CC1-331C-4F26-A7D5-033EFF568B21}" type="presParOf" srcId="{B19425D3-D7A9-475E-8645-D32A8267481F}" destId="{85DF58C2-E885-4004-9000-F68CEA0BCFAE}" srcOrd="5" destOrd="0" presId="urn:microsoft.com/office/officeart/2005/8/layout/list1"/>
    <dgm:cxn modelId="{61E7175E-279A-492B-B14D-8A441BAFC3AD}" type="presParOf" srcId="{B19425D3-D7A9-475E-8645-D32A8267481F}" destId="{95AD9D01-1EEB-4DF5-BD5E-5D7B7EC65D45}" srcOrd="6" destOrd="0" presId="urn:microsoft.com/office/officeart/2005/8/layout/list1"/>
    <dgm:cxn modelId="{2A15C227-2BAE-4005-940B-FAD2DB8123DC}" type="presParOf" srcId="{B19425D3-D7A9-475E-8645-D32A8267481F}" destId="{07B57109-80A1-448A-831E-77093A5A7550}" srcOrd="7" destOrd="0" presId="urn:microsoft.com/office/officeart/2005/8/layout/list1"/>
    <dgm:cxn modelId="{63A71D92-12C8-4772-BC70-7515C652F61A}" type="presParOf" srcId="{B19425D3-D7A9-475E-8645-D32A8267481F}" destId="{C62695AB-2EF2-4EE2-A55B-A732FF2165C9}" srcOrd="8" destOrd="0" presId="urn:microsoft.com/office/officeart/2005/8/layout/list1"/>
    <dgm:cxn modelId="{A559041E-BAB1-4C7C-81D5-CD1766AAAA1B}" type="presParOf" srcId="{C62695AB-2EF2-4EE2-A55B-A732FF2165C9}" destId="{93FD4A9F-B7E2-44AE-A0FD-27FBD438F6D8}" srcOrd="0" destOrd="0" presId="urn:microsoft.com/office/officeart/2005/8/layout/list1"/>
    <dgm:cxn modelId="{48FFF9F8-73DC-4F39-B909-BB8DE34FFD96}" type="presParOf" srcId="{C62695AB-2EF2-4EE2-A55B-A732FF2165C9}" destId="{EB5A3996-7568-4325-BD73-8AA363178BFB}" srcOrd="1" destOrd="0" presId="urn:microsoft.com/office/officeart/2005/8/layout/list1"/>
    <dgm:cxn modelId="{8A020851-B3E5-482F-88B0-C8E93579CBF5}" type="presParOf" srcId="{B19425D3-D7A9-475E-8645-D32A8267481F}" destId="{677B703F-9F80-4A44-BEB4-D9B76C5D1396}" srcOrd="9" destOrd="0" presId="urn:microsoft.com/office/officeart/2005/8/layout/list1"/>
    <dgm:cxn modelId="{A6B84D1C-BA60-4C68-B9EC-68CB88B4A517}" type="presParOf" srcId="{B19425D3-D7A9-475E-8645-D32A8267481F}" destId="{289F4855-1FD3-431E-AB4E-3C92880ACA8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898D72-462B-4754-9300-08743A76D78B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07EBD8FD-0E1B-420C-A644-7C97712AD620}">
      <dgm:prSet phldrT="[文字]" custT="1"/>
      <dgm:spPr/>
      <dgm:t>
        <a:bodyPr/>
        <a:lstStyle/>
        <a:p>
          <a:r>
            <a:rPr lang="en-US" sz="3600" b="1" dirty="0" smtClean="0"/>
            <a:t>Organic food</a:t>
          </a:r>
          <a:endParaRPr lang="zh-TW" altLang="en-US" sz="3600" dirty="0"/>
        </a:p>
      </dgm:t>
    </dgm:pt>
    <dgm:pt modelId="{FE4E1D97-550B-4512-85A7-5A0B7CA46AB0}" type="parTrans" cxnId="{729DC08E-6D37-4E91-B8F4-87DC9FCC74C8}">
      <dgm:prSet/>
      <dgm:spPr/>
      <dgm:t>
        <a:bodyPr/>
        <a:lstStyle/>
        <a:p>
          <a:endParaRPr lang="zh-TW" altLang="en-US"/>
        </a:p>
      </dgm:t>
    </dgm:pt>
    <dgm:pt modelId="{1680A47A-DCC5-47A1-A273-0BE41E7472EE}" type="sibTrans" cxnId="{729DC08E-6D37-4E91-B8F4-87DC9FCC74C8}">
      <dgm:prSet/>
      <dgm:spPr/>
      <dgm:t>
        <a:bodyPr/>
        <a:lstStyle/>
        <a:p>
          <a:endParaRPr lang="zh-TW" altLang="en-US"/>
        </a:p>
      </dgm:t>
    </dgm:pt>
    <dgm:pt modelId="{99438B7F-16B2-4574-9369-9FBC4C8C53FA}">
      <dgm:prSet phldrT="[文字]" custT="1"/>
      <dgm:spPr/>
      <dgm:t>
        <a:bodyPr/>
        <a:lstStyle/>
        <a:p>
          <a:r>
            <a:rPr lang="en-US" sz="2400" dirty="0" smtClean="0"/>
            <a:t>Grown with natural fertilizers.</a:t>
          </a:r>
          <a:endParaRPr lang="zh-TW" altLang="en-US" sz="2400" dirty="0"/>
        </a:p>
      </dgm:t>
    </dgm:pt>
    <dgm:pt modelId="{E58F7293-C2C5-4A0B-849B-D821CB6A9534}" type="parTrans" cxnId="{48BB8F92-914D-44C2-BFB2-4A12D8CAD324}">
      <dgm:prSet/>
      <dgm:spPr/>
      <dgm:t>
        <a:bodyPr/>
        <a:lstStyle/>
        <a:p>
          <a:endParaRPr lang="zh-TW" altLang="en-US"/>
        </a:p>
      </dgm:t>
    </dgm:pt>
    <dgm:pt modelId="{529C4B54-EC85-4991-9BB9-583B30FEBAD6}" type="sibTrans" cxnId="{48BB8F92-914D-44C2-BFB2-4A12D8CAD324}">
      <dgm:prSet/>
      <dgm:spPr/>
      <dgm:t>
        <a:bodyPr/>
        <a:lstStyle/>
        <a:p>
          <a:endParaRPr lang="zh-TW" altLang="en-US"/>
        </a:p>
      </dgm:t>
    </dgm:pt>
    <dgm:pt modelId="{D256BA58-E21B-4F22-9E90-D9F7B91F3B0E}">
      <dgm:prSet phldrT="[文字]" custT="1"/>
      <dgm:spPr/>
      <dgm:t>
        <a:bodyPr/>
        <a:lstStyle/>
        <a:p>
          <a:r>
            <a:rPr lang="en-US" altLang="zh-TW" sz="2400" dirty="0" smtClean="0"/>
            <a:t>The symptoms of disease lessen when they eat organic food</a:t>
          </a:r>
          <a:endParaRPr lang="zh-TW" altLang="en-US" sz="2400" dirty="0"/>
        </a:p>
      </dgm:t>
    </dgm:pt>
    <dgm:pt modelId="{187748AB-3C77-4D1E-B95B-271A42C490B7}" type="parTrans" cxnId="{A14692F8-C9FC-4C2B-875B-F7EFC0D25332}">
      <dgm:prSet/>
      <dgm:spPr/>
      <dgm:t>
        <a:bodyPr/>
        <a:lstStyle/>
        <a:p>
          <a:endParaRPr lang="zh-TW" altLang="en-US"/>
        </a:p>
      </dgm:t>
    </dgm:pt>
    <dgm:pt modelId="{9CC22E11-2025-48B3-935A-2D51228722B2}" type="sibTrans" cxnId="{A14692F8-C9FC-4C2B-875B-F7EFC0D25332}">
      <dgm:prSet/>
      <dgm:spPr/>
      <dgm:t>
        <a:bodyPr/>
        <a:lstStyle/>
        <a:p>
          <a:endParaRPr lang="zh-TW" altLang="en-US"/>
        </a:p>
      </dgm:t>
    </dgm:pt>
    <dgm:pt modelId="{C5D1C744-98F8-4821-BFC3-404B7C143845}">
      <dgm:prSet phldrT="[文字]"/>
      <dgm:spPr/>
      <dgm:t>
        <a:bodyPr/>
        <a:lstStyle/>
        <a:p>
          <a:r>
            <a:rPr lang="en-US" dirty="0" smtClean="0"/>
            <a:t>Non-organic food</a:t>
          </a:r>
          <a:endParaRPr lang="zh-TW" altLang="en-US" dirty="0"/>
        </a:p>
      </dgm:t>
    </dgm:pt>
    <dgm:pt modelId="{C6E4D415-E812-489C-9D3B-148D01186E1C}" type="parTrans" cxnId="{82524A52-D695-4561-A833-585ECA0EBA96}">
      <dgm:prSet/>
      <dgm:spPr/>
      <dgm:t>
        <a:bodyPr/>
        <a:lstStyle/>
        <a:p>
          <a:endParaRPr lang="zh-TW" altLang="en-US"/>
        </a:p>
      </dgm:t>
    </dgm:pt>
    <dgm:pt modelId="{389EE18F-9A92-4B15-8AAB-3EA73C458D29}" type="sibTrans" cxnId="{82524A52-D695-4561-A833-585ECA0EBA96}">
      <dgm:prSet/>
      <dgm:spPr/>
      <dgm:t>
        <a:bodyPr/>
        <a:lstStyle/>
        <a:p>
          <a:endParaRPr lang="zh-TW" altLang="en-US"/>
        </a:p>
      </dgm:t>
    </dgm:pt>
    <dgm:pt modelId="{D4A2F186-E51D-4441-B9B2-9ABADAEC92CB}">
      <dgm:prSet phldrT="[文字]"/>
      <dgm:spPr/>
      <dgm:t>
        <a:bodyPr/>
        <a:lstStyle/>
        <a:p>
          <a:r>
            <a:rPr lang="en-US" dirty="0" smtClean="0"/>
            <a:t>Grown with synthetic or chemical fertilizers.</a:t>
          </a:r>
          <a:endParaRPr lang="zh-TW" altLang="en-US" dirty="0"/>
        </a:p>
      </dgm:t>
    </dgm:pt>
    <dgm:pt modelId="{945C8565-0069-4DD5-B58E-EF2A2D6D0235}" type="parTrans" cxnId="{F48B61EB-31C3-4FEC-9F0F-5612341059E8}">
      <dgm:prSet/>
      <dgm:spPr/>
      <dgm:t>
        <a:bodyPr/>
        <a:lstStyle/>
        <a:p>
          <a:endParaRPr lang="zh-TW" altLang="en-US"/>
        </a:p>
      </dgm:t>
    </dgm:pt>
    <dgm:pt modelId="{4C3B541F-8E32-4E05-81BB-4AE14498F368}" type="sibTrans" cxnId="{F48B61EB-31C3-4FEC-9F0F-5612341059E8}">
      <dgm:prSet/>
      <dgm:spPr/>
      <dgm:t>
        <a:bodyPr/>
        <a:lstStyle/>
        <a:p>
          <a:endParaRPr lang="zh-TW" altLang="en-US"/>
        </a:p>
      </dgm:t>
    </dgm:pt>
    <dgm:pt modelId="{D1513779-9EE6-4C8B-8C27-42A34FB5417E}">
      <dgm:prSet phldrT="[文字]"/>
      <dgm:spPr/>
      <dgm:t>
        <a:bodyPr/>
        <a:lstStyle/>
        <a:p>
          <a:r>
            <a:rPr lang="en-US" dirty="0" smtClean="0"/>
            <a:t>Cause "body burden" as it  could lead to health diseases.</a:t>
          </a:r>
          <a:endParaRPr lang="zh-TW" altLang="en-US" dirty="0"/>
        </a:p>
      </dgm:t>
    </dgm:pt>
    <dgm:pt modelId="{1B929563-FF31-45A1-8A5E-DC2C477D7E63}" type="parTrans" cxnId="{DDF99B9A-C152-4321-96C7-0665DC95F69F}">
      <dgm:prSet/>
      <dgm:spPr/>
      <dgm:t>
        <a:bodyPr/>
        <a:lstStyle/>
        <a:p>
          <a:endParaRPr lang="zh-TW" altLang="en-US"/>
        </a:p>
      </dgm:t>
    </dgm:pt>
    <dgm:pt modelId="{3C6425D9-75D1-477D-8094-BD7E61D7EE7E}" type="sibTrans" cxnId="{DDF99B9A-C152-4321-96C7-0665DC95F69F}">
      <dgm:prSet/>
      <dgm:spPr/>
      <dgm:t>
        <a:bodyPr/>
        <a:lstStyle/>
        <a:p>
          <a:endParaRPr lang="zh-TW" altLang="en-US"/>
        </a:p>
      </dgm:t>
    </dgm:pt>
    <dgm:pt modelId="{BE4D39A3-BC65-45C4-A664-4177EC798BDD}">
      <dgm:prSet phldrT="[文字]" custT="1"/>
      <dgm:spPr/>
      <dgm:t>
        <a:bodyPr/>
        <a:lstStyle/>
        <a:p>
          <a:r>
            <a:rPr lang="en-US" sz="2400" dirty="0" smtClean="0"/>
            <a:t>Reduces pollution and conserve resource.</a:t>
          </a:r>
          <a:endParaRPr lang="zh-TW" altLang="en-US" sz="2400" dirty="0"/>
        </a:p>
      </dgm:t>
    </dgm:pt>
    <dgm:pt modelId="{46A3F170-BB78-4D32-A19A-83FFC70CC907}" type="parTrans" cxnId="{122F93BE-97BB-44A3-93A5-3F70219A2414}">
      <dgm:prSet/>
      <dgm:spPr/>
      <dgm:t>
        <a:bodyPr/>
        <a:lstStyle/>
        <a:p>
          <a:endParaRPr lang="zh-TW" altLang="en-US"/>
        </a:p>
      </dgm:t>
    </dgm:pt>
    <dgm:pt modelId="{23F8FEAB-BA96-4D01-8308-ACE549D78292}" type="sibTrans" cxnId="{122F93BE-97BB-44A3-93A5-3F70219A2414}">
      <dgm:prSet/>
      <dgm:spPr/>
      <dgm:t>
        <a:bodyPr/>
        <a:lstStyle/>
        <a:p>
          <a:endParaRPr lang="zh-TW" altLang="en-US"/>
        </a:p>
      </dgm:t>
    </dgm:pt>
    <dgm:pt modelId="{B5846AC9-B81A-4CFF-931F-7B3F65DC212C}">
      <dgm:prSet phldrT="[文字]"/>
      <dgm:spPr/>
      <dgm:t>
        <a:bodyPr/>
        <a:lstStyle/>
        <a:p>
          <a:r>
            <a:rPr lang="en-US" altLang="zh-TW" dirty="0" smtClean="0"/>
            <a:t>Bad for the environment and kill creatures.</a:t>
          </a:r>
          <a:endParaRPr lang="zh-TW" altLang="en-US" dirty="0"/>
        </a:p>
      </dgm:t>
    </dgm:pt>
    <dgm:pt modelId="{8A79D906-2464-4DCD-9542-B376E2C511E6}" type="parTrans" cxnId="{744CC259-397B-47BA-B5FD-024CC6F26902}">
      <dgm:prSet/>
      <dgm:spPr/>
      <dgm:t>
        <a:bodyPr/>
        <a:lstStyle/>
        <a:p>
          <a:endParaRPr lang="zh-TW" altLang="en-US"/>
        </a:p>
      </dgm:t>
    </dgm:pt>
    <dgm:pt modelId="{534484C2-1668-46D8-87F7-86FDCADC7D73}" type="sibTrans" cxnId="{744CC259-397B-47BA-B5FD-024CC6F26902}">
      <dgm:prSet/>
      <dgm:spPr/>
      <dgm:t>
        <a:bodyPr/>
        <a:lstStyle/>
        <a:p>
          <a:endParaRPr lang="zh-TW" altLang="en-US"/>
        </a:p>
      </dgm:t>
    </dgm:pt>
    <dgm:pt modelId="{B470A8EB-2F91-4D34-8141-031BD399C31F}" type="pres">
      <dgm:prSet presAssocID="{CB898D72-462B-4754-9300-08743A76D78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F7A47420-4B69-45EC-81C3-2B22526C4B7E}" type="pres">
      <dgm:prSet presAssocID="{07EBD8FD-0E1B-420C-A644-7C97712AD620}" presName="root" presStyleCnt="0"/>
      <dgm:spPr/>
    </dgm:pt>
    <dgm:pt modelId="{66BB6B7E-3569-437A-8C9D-548A4F70B09D}" type="pres">
      <dgm:prSet presAssocID="{07EBD8FD-0E1B-420C-A644-7C97712AD620}" presName="rootComposite" presStyleCnt="0"/>
      <dgm:spPr/>
    </dgm:pt>
    <dgm:pt modelId="{280793B3-C1B8-43C8-886A-62267136D214}" type="pres">
      <dgm:prSet presAssocID="{07EBD8FD-0E1B-420C-A644-7C97712AD620}" presName="rootText" presStyleLbl="node1" presStyleIdx="0" presStyleCnt="2" custLinFactNeighborX="6810" custLinFactNeighborY="-72292"/>
      <dgm:spPr/>
      <dgm:t>
        <a:bodyPr/>
        <a:lstStyle/>
        <a:p>
          <a:endParaRPr lang="zh-TW" altLang="en-US"/>
        </a:p>
      </dgm:t>
    </dgm:pt>
    <dgm:pt modelId="{9405DCA2-9089-4EE1-930A-6A7DC3A23026}" type="pres">
      <dgm:prSet presAssocID="{07EBD8FD-0E1B-420C-A644-7C97712AD620}" presName="rootConnector" presStyleLbl="node1" presStyleIdx="0" presStyleCnt="2"/>
      <dgm:spPr/>
      <dgm:t>
        <a:bodyPr/>
        <a:lstStyle/>
        <a:p>
          <a:endParaRPr lang="zh-TW" altLang="en-US"/>
        </a:p>
      </dgm:t>
    </dgm:pt>
    <dgm:pt modelId="{CD1C0C2E-FA01-4068-988C-F5F478FC649B}" type="pres">
      <dgm:prSet presAssocID="{07EBD8FD-0E1B-420C-A644-7C97712AD620}" presName="childShape" presStyleCnt="0"/>
      <dgm:spPr/>
    </dgm:pt>
    <dgm:pt modelId="{F89917F2-2343-4637-A2EB-A7C52D37ADA2}" type="pres">
      <dgm:prSet presAssocID="{E58F7293-C2C5-4A0B-849B-D821CB6A9534}" presName="Name13" presStyleLbl="parChTrans1D2" presStyleIdx="0" presStyleCnt="6"/>
      <dgm:spPr/>
      <dgm:t>
        <a:bodyPr/>
        <a:lstStyle/>
        <a:p>
          <a:endParaRPr lang="zh-TW" altLang="en-US"/>
        </a:p>
      </dgm:t>
    </dgm:pt>
    <dgm:pt modelId="{6CFD88BF-E403-4F5A-BB59-08AFE0C3E740}" type="pres">
      <dgm:prSet presAssocID="{99438B7F-16B2-4574-9369-9FBC4C8C53FA}" presName="childText" presStyleLbl="bgAcc1" presStyleIdx="0" presStyleCnt="6" custScaleX="225322" custLinFactNeighborX="1104" custLinFactNeighborY="-3742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CC00CC5-C6F6-4B44-A963-153CFF1AFE5F}" type="pres">
      <dgm:prSet presAssocID="{187748AB-3C77-4D1E-B95B-271A42C490B7}" presName="Name13" presStyleLbl="parChTrans1D2" presStyleIdx="1" presStyleCnt="6"/>
      <dgm:spPr/>
      <dgm:t>
        <a:bodyPr/>
        <a:lstStyle/>
        <a:p>
          <a:endParaRPr lang="zh-TW" altLang="en-US"/>
        </a:p>
      </dgm:t>
    </dgm:pt>
    <dgm:pt modelId="{7E9DF057-10C2-49E8-A2A7-6A51FA6B0410}" type="pres">
      <dgm:prSet presAssocID="{D256BA58-E21B-4F22-9E90-D9F7B91F3B0E}" presName="childText" presStyleLbl="bgAcc1" presStyleIdx="1" presStyleCnt="6" custScaleX="236030" custLinFactNeighborX="1104" custLinFactNeighborY="-2993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5C9636C-DACA-42AA-B06E-34F3939DE03A}" type="pres">
      <dgm:prSet presAssocID="{46A3F170-BB78-4D32-A19A-83FFC70CC907}" presName="Name13" presStyleLbl="parChTrans1D2" presStyleIdx="2" presStyleCnt="6"/>
      <dgm:spPr/>
      <dgm:t>
        <a:bodyPr/>
        <a:lstStyle/>
        <a:p>
          <a:endParaRPr lang="zh-TW" altLang="en-US"/>
        </a:p>
      </dgm:t>
    </dgm:pt>
    <dgm:pt modelId="{CECB2CC6-4389-4E88-9477-587733E67FB6}" type="pres">
      <dgm:prSet presAssocID="{BE4D39A3-BC65-45C4-A664-4177EC798BDD}" presName="childText" presStyleLbl="bgAcc1" presStyleIdx="2" presStyleCnt="6" custScaleX="213469" custLinFactNeighborX="5462" custLinFactNeighborY="-1547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F9FAD80-D2CE-473C-9576-4158A387EFCA}" type="pres">
      <dgm:prSet presAssocID="{C5D1C744-98F8-4821-BFC3-404B7C143845}" presName="root" presStyleCnt="0"/>
      <dgm:spPr/>
    </dgm:pt>
    <dgm:pt modelId="{C9B2B86D-F89B-408F-81E5-F3319268588F}" type="pres">
      <dgm:prSet presAssocID="{C5D1C744-98F8-4821-BFC3-404B7C143845}" presName="rootComposite" presStyleCnt="0"/>
      <dgm:spPr/>
    </dgm:pt>
    <dgm:pt modelId="{2DA010E1-11CD-46DF-8B10-A8C1F786D46D}" type="pres">
      <dgm:prSet presAssocID="{C5D1C744-98F8-4821-BFC3-404B7C143845}" presName="rootText" presStyleLbl="node1" presStyleIdx="1" presStyleCnt="2" custLinFactNeighborX="1966" custLinFactNeighborY="-79258"/>
      <dgm:spPr/>
      <dgm:t>
        <a:bodyPr/>
        <a:lstStyle/>
        <a:p>
          <a:endParaRPr lang="zh-TW" altLang="en-US"/>
        </a:p>
      </dgm:t>
    </dgm:pt>
    <dgm:pt modelId="{7ECD4C03-C5FF-4988-A1FB-0F3B0627FDDD}" type="pres">
      <dgm:prSet presAssocID="{C5D1C744-98F8-4821-BFC3-404B7C143845}" presName="rootConnector" presStyleLbl="node1" presStyleIdx="1" presStyleCnt="2"/>
      <dgm:spPr/>
      <dgm:t>
        <a:bodyPr/>
        <a:lstStyle/>
        <a:p>
          <a:endParaRPr lang="zh-TW" altLang="en-US"/>
        </a:p>
      </dgm:t>
    </dgm:pt>
    <dgm:pt modelId="{710D2179-9C4B-44BD-9C0F-4ED91AF7EB44}" type="pres">
      <dgm:prSet presAssocID="{C5D1C744-98F8-4821-BFC3-404B7C143845}" presName="childShape" presStyleCnt="0"/>
      <dgm:spPr/>
    </dgm:pt>
    <dgm:pt modelId="{AA755C4A-1C51-4F99-9A6A-3C1416867CBC}" type="pres">
      <dgm:prSet presAssocID="{945C8565-0069-4DD5-B58E-EF2A2D6D0235}" presName="Name13" presStyleLbl="parChTrans1D2" presStyleIdx="3" presStyleCnt="6"/>
      <dgm:spPr/>
      <dgm:t>
        <a:bodyPr/>
        <a:lstStyle/>
        <a:p>
          <a:endParaRPr lang="zh-TW" altLang="en-US"/>
        </a:p>
      </dgm:t>
    </dgm:pt>
    <dgm:pt modelId="{91CC42F3-A150-4D66-8EF2-DE961E068531}" type="pres">
      <dgm:prSet presAssocID="{D4A2F186-E51D-4441-B9B2-9ABADAEC92CB}" presName="childText" presStyleLbl="bgAcc1" presStyleIdx="3" presStyleCnt="6" custScaleX="219968" custLinFactNeighborX="-327" custLinFactNeighborY="-3742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31B6FC8-1EB6-4E15-87A8-92352CED47D1}" type="pres">
      <dgm:prSet presAssocID="{1B929563-FF31-45A1-8A5E-DC2C477D7E63}" presName="Name13" presStyleLbl="parChTrans1D2" presStyleIdx="4" presStyleCnt="6"/>
      <dgm:spPr/>
      <dgm:t>
        <a:bodyPr/>
        <a:lstStyle/>
        <a:p>
          <a:endParaRPr lang="zh-TW" altLang="en-US"/>
        </a:p>
      </dgm:t>
    </dgm:pt>
    <dgm:pt modelId="{84143244-42F0-48F6-9C02-AE92A5A2AE3D}" type="pres">
      <dgm:prSet presAssocID="{D1513779-9EE6-4C8B-8C27-42A34FB5417E}" presName="childText" presStyleLbl="bgAcc1" presStyleIdx="4" presStyleCnt="6" custScaleX="229780" custLinFactNeighborX="-327" custLinFactNeighborY="-2993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32B0AC5-81B7-4C09-966B-92408936913A}" type="pres">
      <dgm:prSet presAssocID="{8A79D906-2464-4DCD-9542-B376E2C511E6}" presName="Name13" presStyleLbl="parChTrans1D2" presStyleIdx="5" presStyleCnt="6"/>
      <dgm:spPr/>
      <dgm:t>
        <a:bodyPr/>
        <a:lstStyle/>
        <a:p>
          <a:endParaRPr lang="zh-TW" altLang="en-US"/>
        </a:p>
      </dgm:t>
    </dgm:pt>
    <dgm:pt modelId="{CF03FA8F-B226-4917-A557-C6607049540E}" type="pres">
      <dgm:prSet presAssocID="{B5846AC9-B81A-4CFF-931F-7B3F65DC212C}" presName="childText" presStyleLbl="bgAcc1" presStyleIdx="5" presStyleCnt="6" custScaleX="230612" custLinFactNeighborX="-327" custLinFactNeighborY="-849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944E9FD-DF7F-4CD8-BA8B-F20F16F708B7}" type="presOf" srcId="{1B929563-FF31-45A1-8A5E-DC2C477D7E63}" destId="{231B6FC8-1EB6-4E15-87A8-92352CED47D1}" srcOrd="0" destOrd="0" presId="urn:microsoft.com/office/officeart/2005/8/layout/hierarchy3"/>
    <dgm:cxn modelId="{729DC08E-6D37-4E91-B8F4-87DC9FCC74C8}" srcId="{CB898D72-462B-4754-9300-08743A76D78B}" destId="{07EBD8FD-0E1B-420C-A644-7C97712AD620}" srcOrd="0" destOrd="0" parTransId="{FE4E1D97-550B-4512-85A7-5A0B7CA46AB0}" sibTransId="{1680A47A-DCC5-47A1-A273-0BE41E7472EE}"/>
    <dgm:cxn modelId="{DDF99B9A-C152-4321-96C7-0665DC95F69F}" srcId="{C5D1C744-98F8-4821-BFC3-404B7C143845}" destId="{D1513779-9EE6-4C8B-8C27-42A34FB5417E}" srcOrd="1" destOrd="0" parTransId="{1B929563-FF31-45A1-8A5E-DC2C477D7E63}" sibTransId="{3C6425D9-75D1-477D-8094-BD7E61D7EE7E}"/>
    <dgm:cxn modelId="{74489815-9BFD-4E0D-B83C-27993D27B50B}" type="presOf" srcId="{BE4D39A3-BC65-45C4-A664-4177EC798BDD}" destId="{CECB2CC6-4389-4E88-9477-587733E67FB6}" srcOrd="0" destOrd="0" presId="urn:microsoft.com/office/officeart/2005/8/layout/hierarchy3"/>
    <dgm:cxn modelId="{836B6C5B-F2F1-4B4E-AC54-57EC6273F4C6}" type="presOf" srcId="{C5D1C744-98F8-4821-BFC3-404B7C143845}" destId="{7ECD4C03-C5FF-4988-A1FB-0F3B0627FDDD}" srcOrd="1" destOrd="0" presId="urn:microsoft.com/office/officeart/2005/8/layout/hierarchy3"/>
    <dgm:cxn modelId="{F48B61EB-31C3-4FEC-9F0F-5612341059E8}" srcId="{C5D1C744-98F8-4821-BFC3-404B7C143845}" destId="{D4A2F186-E51D-4441-B9B2-9ABADAEC92CB}" srcOrd="0" destOrd="0" parTransId="{945C8565-0069-4DD5-B58E-EF2A2D6D0235}" sibTransId="{4C3B541F-8E32-4E05-81BB-4AE14498F368}"/>
    <dgm:cxn modelId="{FCB9B6A7-047D-465D-AF41-D4CD0EC95E6B}" type="presOf" srcId="{D256BA58-E21B-4F22-9E90-D9F7B91F3B0E}" destId="{7E9DF057-10C2-49E8-A2A7-6A51FA6B0410}" srcOrd="0" destOrd="0" presId="urn:microsoft.com/office/officeart/2005/8/layout/hierarchy3"/>
    <dgm:cxn modelId="{E7637AB4-D2CA-416D-AF4E-C518953DE864}" type="presOf" srcId="{187748AB-3C77-4D1E-B95B-271A42C490B7}" destId="{4CC00CC5-C6F6-4B44-A963-153CFF1AFE5F}" srcOrd="0" destOrd="0" presId="urn:microsoft.com/office/officeart/2005/8/layout/hierarchy3"/>
    <dgm:cxn modelId="{6B173BE6-3DB0-4B88-A747-33AFD1F5BF3D}" type="presOf" srcId="{E58F7293-C2C5-4A0B-849B-D821CB6A9534}" destId="{F89917F2-2343-4637-A2EB-A7C52D37ADA2}" srcOrd="0" destOrd="0" presId="urn:microsoft.com/office/officeart/2005/8/layout/hierarchy3"/>
    <dgm:cxn modelId="{93C143FD-24B6-431E-9DFE-2072E1737183}" type="presOf" srcId="{8A79D906-2464-4DCD-9542-B376E2C511E6}" destId="{432B0AC5-81B7-4C09-966B-92408936913A}" srcOrd="0" destOrd="0" presId="urn:microsoft.com/office/officeart/2005/8/layout/hierarchy3"/>
    <dgm:cxn modelId="{48BB8F92-914D-44C2-BFB2-4A12D8CAD324}" srcId="{07EBD8FD-0E1B-420C-A644-7C97712AD620}" destId="{99438B7F-16B2-4574-9369-9FBC4C8C53FA}" srcOrd="0" destOrd="0" parTransId="{E58F7293-C2C5-4A0B-849B-D821CB6A9534}" sibTransId="{529C4B54-EC85-4991-9BB9-583B30FEBAD6}"/>
    <dgm:cxn modelId="{A14692F8-C9FC-4C2B-875B-F7EFC0D25332}" srcId="{07EBD8FD-0E1B-420C-A644-7C97712AD620}" destId="{D256BA58-E21B-4F22-9E90-D9F7B91F3B0E}" srcOrd="1" destOrd="0" parTransId="{187748AB-3C77-4D1E-B95B-271A42C490B7}" sibTransId="{9CC22E11-2025-48B3-935A-2D51228722B2}"/>
    <dgm:cxn modelId="{122F93BE-97BB-44A3-93A5-3F70219A2414}" srcId="{07EBD8FD-0E1B-420C-A644-7C97712AD620}" destId="{BE4D39A3-BC65-45C4-A664-4177EC798BDD}" srcOrd="2" destOrd="0" parTransId="{46A3F170-BB78-4D32-A19A-83FFC70CC907}" sibTransId="{23F8FEAB-BA96-4D01-8308-ACE549D78292}"/>
    <dgm:cxn modelId="{826E363E-CF44-4E7C-868F-BBA5A418B26A}" type="presOf" srcId="{07EBD8FD-0E1B-420C-A644-7C97712AD620}" destId="{9405DCA2-9089-4EE1-930A-6A7DC3A23026}" srcOrd="1" destOrd="0" presId="urn:microsoft.com/office/officeart/2005/8/layout/hierarchy3"/>
    <dgm:cxn modelId="{E815396C-1FC6-4AC6-B8BD-A6009BFB1F06}" type="presOf" srcId="{C5D1C744-98F8-4821-BFC3-404B7C143845}" destId="{2DA010E1-11CD-46DF-8B10-A8C1F786D46D}" srcOrd="0" destOrd="0" presId="urn:microsoft.com/office/officeart/2005/8/layout/hierarchy3"/>
    <dgm:cxn modelId="{B8E9E33E-E149-49A7-85E5-8B9C599A3A6F}" type="presOf" srcId="{07EBD8FD-0E1B-420C-A644-7C97712AD620}" destId="{280793B3-C1B8-43C8-886A-62267136D214}" srcOrd="0" destOrd="0" presId="urn:microsoft.com/office/officeart/2005/8/layout/hierarchy3"/>
    <dgm:cxn modelId="{FA97A856-39C4-4463-9FC3-938EC005D87B}" type="presOf" srcId="{99438B7F-16B2-4574-9369-9FBC4C8C53FA}" destId="{6CFD88BF-E403-4F5A-BB59-08AFE0C3E740}" srcOrd="0" destOrd="0" presId="urn:microsoft.com/office/officeart/2005/8/layout/hierarchy3"/>
    <dgm:cxn modelId="{ED0E6174-24D8-4BE5-B72B-CF25EBFD4197}" type="presOf" srcId="{945C8565-0069-4DD5-B58E-EF2A2D6D0235}" destId="{AA755C4A-1C51-4F99-9A6A-3C1416867CBC}" srcOrd="0" destOrd="0" presId="urn:microsoft.com/office/officeart/2005/8/layout/hierarchy3"/>
    <dgm:cxn modelId="{93BB1808-2CB0-4D91-9A31-2779EFF255BB}" type="presOf" srcId="{46A3F170-BB78-4D32-A19A-83FFC70CC907}" destId="{75C9636C-DACA-42AA-B06E-34F3939DE03A}" srcOrd="0" destOrd="0" presId="urn:microsoft.com/office/officeart/2005/8/layout/hierarchy3"/>
    <dgm:cxn modelId="{82524A52-D695-4561-A833-585ECA0EBA96}" srcId="{CB898D72-462B-4754-9300-08743A76D78B}" destId="{C5D1C744-98F8-4821-BFC3-404B7C143845}" srcOrd="1" destOrd="0" parTransId="{C6E4D415-E812-489C-9D3B-148D01186E1C}" sibTransId="{389EE18F-9A92-4B15-8AAB-3EA73C458D29}"/>
    <dgm:cxn modelId="{744CC259-397B-47BA-B5FD-024CC6F26902}" srcId="{C5D1C744-98F8-4821-BFC3-404B7C143845}" destId="{B5846AC9-B81A-4CFF-931F-7B3F65DC212C}" srcOrd="2" destOrd="0" parTransId="{8A79D906-2464-4DCD-9542-B376E2C511E6}" sibTransId="{534484C2-1668-46D8-87F7-86FDCADC7D73}"/>
    <dgm:cxn modelId="{3ED1A796-C0BD-4471-BA62-C22659522572}" type="presOf" srcId="{B5846AC9-B81A-4CFF-931F-7B3F65DC212C}" destId="{CF03FA8F-B226-4917-A557-C6607049540E}" srcOrd="0" destOrd="0" presId="urn:microsoft.com/office/officeart/2005/8/layout/hierarchy3"/>
    <dgm:cxn modelId="{129B1845-58BC-459B-AA83-6E2702F59B7E}" type="presOf" srcId="{D1513779-9EE6-4C8B-8C27-42A34FB5417E}" destId="{84143244-42F0-48F6-9C02-AE92A5A2AE3D}" srcOrd="0" destOrd="0" presId="urn:microsoft.com/office/officeart/2005/8/layout/hierarchy3"/>
    <dgm:cxn modelId="{45AB137C-17B6-4703-891E-948B2C0B2372}" type="presOf" srcId="{CB898D72-462B-4754-9300-08743A76D78B}" destId="{B470A8EB-2F91-4D34-8141-031BD399C31F}" srcOrd="0" destOrd="0" presId="urn:microsoft.com/office/officeart/2005/8/layout/hierarchy3"/>
    <dgm:cxn modelId="{CCFD410A-4B87-4BFF-B96D-4D70D915E7FC}" type="presOf" srcId="{D4A2F186-E51D-4441-B9B2-9ABADAEC92CB}" destId="{91CC42F3-A150-4D66-8EF2-DE961E068531}" srcOrd="0" destOrd="0" presId="urn:microsoft.com/office/officeart/2005/8/layout/hierarchy3"/>
    <dgm:cxn modelId="{6B53B780-C508-47FC-96D5-F7915041E09C}" type="presParOf" srcId="{B470A8EB-2F91-4D34-8141-031BD399C31F}" destId="{F7A47420-4B69-45EC-81C3-2B22526C4B7E}" srcOrd="0" destOrd="0" presId="urn:microsoft.com/office/officeart/2005/8/layout/hierarchy3"/>
    <dgm:cxn modelId="{01CF6705-ED53-40CD-B6FE-C8F6E531CCE1}" type="presParOf" srcId="{F7A47420-4B69-45EC-81C3-2B22526C4B7E}" destId="{66BB6B7E-3569-437A-8C9D-548A4F70B09D}" srcOrd="0" destOrd="0" presId="urn:microsoft.com/office/officeart/2005/8/layout/hierarchy3"/>
    <dgm:cxn modelId="{E91C012F-ACEA-46B6-94C4-6712D9DAFF2D}" type="presParOf" srcId="{66BB6B7E-3569-437A-8C9D-548A4F70B09D}" destId="{280793B3-C1B8-43C8-886A-62267136D214}" srcOrd="0" destOrd="0" presId="urn:microsoft.com/office/officeart/2005/8/layout/hierarchy3"/>
    <dgm:cxn modelId="{EE26FE0E-B81C-4D61-9412-BE90E300F267}" type="presParOf" srcId="{66BB6B7E-3569-437A-8C9D-548A4F70B09D}" destId="{9405DCA2-9089-4EE1-930A-6A7DC3A23026}" srcOrd="1" destOrd="0" presId="urn:microsoft.com/office/officeart/2005/8/layout/hierarchy3"/>
    <dgm:cxn modelId="{BE219FB9-D682-4EFE-A60D-4DB82A966957}" type="presParOf" srcId="{F7A47420-4B69-45EC-81C3-2B22526C4B7E}" destId="{CD1C0C2E-FA01-4068-988C-F5F478FC649B}" srcOrd="1" destOrd="0" presId="urn:microsoft.com/office/officeart/2005/8/layout/hierarchy3"/>
    <dgm:cxn modelId="{03A748E3-34A5-4636-B11E-0530BED9C95A}" type="presParOf" srcId="{CD1C0C2E-FA01-4068-988C-F5F478FC649B}" destId="{F89917F2-2343-4637-A2EB-A7C52D37ADA2}" srcOrd="0" destOrd="0" presId="urn:microsoft.com/office/officeart/2005/8/layout/hierarchy3"/>
    <dgm:cxn modelId="{FDEC1182-3A12-4BED-9E56-5398E037FA67}" type="presParOf" srcId="{CD1C0C2E-FA01-4068-988C-F5F478FC649B}" destId="{6CFD88BF-E403-4F5A-BB59-08AFE0C3E740}" srcOrd="1" destOrd="0" presId="urn:microsoft.com/office/officeart/2005/8/layout/hierarchy3"/>
    <dgm:cxn modelId="{72CAC73C-0C59-4F8D-AA9F-8FFA0D258837}" type="presParOf" srcId="{CD1C0C2E-FA01-4068-988C-F5F478FC649B}" destId="{4CC00CC5-C6F6-4B44-A963-153CFF1AFE5F}" srcOrd="2" destOrd="0" presId="urn:microsoft.com/office/officeart/2005/8/layout/hierarchy3"/>
    <dgm:cxn modelId="{C77479AD-3AF0-4858-9A71-45CE7F31EC09}" type="presParOf" srcId="{CD1C0C2E-FA01-4068-988C-F5F478FC649B}" destId="{7E9DF057-10C2-49E8-A2A7-6A51FA6B0410}" srcOrd="3" destOrd="0" presId="urn:microsoft.com/office/officeart/2005/8/layout/hierarchy3"/>
    <dgm:cxn modelId="{DD368737-D72A-4ABB-8172-6A7B94B27E61}" type="presParOf" srcId="{CD1C0C2E-FA01-4068-988C-F5F478FC649B}" destId="{75C9636C-DACA-42AA-B06E-34F3939DE03A}" srcOrd="4" destOrd="0" presId="urn:microsoft.com/office/officeart/2005/8/layout/hierarchy3"/>
    <dgm:cxn modelId="{9B1575F2-58CD-4DB3-8ED2-2B3416F25A4D}" type="presParOf" srcId="{CD1C0C2E-FA01-4068-988C-F5F478FC649B}" destId="{CECB2CC6-4389-4E88-9477-587733E67FB6}" srcOrd="5" destOrd="0" presId="urn:microsoft.com/office/officeart/2005/8/layout/hierarchy3"/>
    <dgm:cxn modelId="{3A4FA77F-A164-4B01-AAB9-BB2BADFF42DF}" type="presParOf" srcId="{B470A8EB-2F91-4D34-8141-031BD399C31F}" destId="{EF9FAD80-D2CE-473C-9576-4158A387EFCA}" srcOrd="1" destOrd="0" presId="urn:microsoft.com/office/officeart/2005/8/layout/hierarchy3"/>
    <dgm:cxn modelId="{444DB47F-2207-4115-9FCA-8D5333091121}" type="presParOf" srcId="{EF9FAD80-D2CE-473C-9576-4158A387EFCA}" destId="{C9B2B86D-F89B-408F-81E5-F3319268588F}" srcOrd="0" destOrd="0" presId="urn:microsoft.com/office/officeart/2005/8/layout/hierarchy3"/>
    <dgm:cxn modelId="{D5F55665-6F76-4BD4-89BD-FD1BAA8075D9}" type="presParOf" srcId="{C9B2B86D-F89B-408F-81E5-F3319268588F}" destId="{2DA010E1-11CD-46DF-8B10-A8C1F786D46D}" srcOrd="0" destOrd="0" presId="urn:microsoft.com/office/officeart/2005/8/layout/hierarchy3"/>
    <dgm:cxn modelId="{F8B5DE52-6110-4EA3-8E7F-2007C0C57EA4}" type="presParOf" srcId="{C9B2B86D-F89B-408F-81E5-F3319268588F}" destId="{7ECD4C03-C5FF-4988-A1FB-0F3B0627FDDD}" srcOrd="1" destOrd="0" presId="urn:microsoft.com/office/officeart/2005/8/layout/hierarchy3"/>
    <dgm:cxn modelId="{623070A3-2771-400F-ADDD-BF0E08F00FF8}" type="presParOf" srcId="{EF9FAD80-D2CE-473C-9576-4158A387EFCA}" destId="{710D2179-9C4B-44BD-9C0F-4ED91AF7EB44}" srcOrd="1" destOrd="0" presId="urn:microsoft.com/office/officeart/2005/8/layout/hierarchy3"/>
    <dgm:cxn modelId="{83852C00-39A1-4E76-AA01-03C47500C70C}" type="presParOf" srcId="{710D2179-9C4B-44BD-9C0F-4ED91AF7EB44}" destId="{AA755C4A-1C51-4F99-9A6A-3C1416867CBC}" srcOrd="0" destOrd="0" presId="urn:microsoft.com/office/officeart/2005/8/layout/hierarchy3"/>
    <dgm:cxn modelId="{2F5E695E-3605-4F9C-A58D-00D079A8847D}" type="presParOf" srcId="{710D2179-9C4B-44BD-9C0F-4ED91AF7EB44}" destId="{91CC42F3-A150-4D66-8EF2-DE961E068531}" srcOrd="1" destOrd="0" presId="urn:microsoft.com/office/officeart/2005/8/layout/hierarchy3"/>
    <dgm:cxn modelId="{C1996F70-2922-4CFC-8652-D7FE2F741900}" type="presParOf" srcId="{710D2179-9C4B-44BD-9C0F-4ED91AF7EB44}" destId="{231B6FC8-1EB6-4E15-87A8-92352CED47D1}" srcOrd="2" destOrd="0" presId="urn:microsoft.com/office/officeart/2005/8/layout/hierarchy3"/>
    <dgm:cxn modelId="{4D5F3E98-3226-4BBE-A7C1-F4C4EC14170D}" type="presParOf" srcId="{710D2179-9C4B-44BD-9C0F-4ED91AF7EB44}" destId="{84143244-42F0-48F6-9C02-AE92A5A2AE3D}" srcOrd="3" destOrd="0" presId="urn:microsoft.com/office/officeart/2005/8/layout/hierarchy3"/>
    <dgm:cxn modelId="{F5AB071C-8BA8-4399-A7F8-FB89B9771969}" type="presParOf" srcId="{710D2179-9C4B-44BD-9C0F-4ED91AF7EB44}" destId="{432B0AC5-81B7-4C09-966B-92408936913A}" srcOrd="4" destOrd="0" presId="urn:microsoft.com/office/officeart/2005/8/layout/hierarchy3"/>
    <dgm:cxn modelId="{D3169131-4687-44BA-81D1-33AB697E7A93}" type="presParOf" srcId="{710D2179-9C4B-44BD-9C0F-4ED91AF7EB44}" destId="{CF03FA8F-B226-4917-A557-C6607049540E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0F99C33-1B86-40DA-9814-C2FCE282D856}" type="doc">
      <dgm:prSet loTypeId="urn:microsoft.com/office/officeart/2005/8/layout/v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0450F671-A241-4628-B4D9-C84362766FCF}">
      <dgm:prSet phldrT="[文字]" custT="1"/>
      <dgm:spPr/>
      <dgm:t>
        <a:bodyPr/>
        <a:lstStyle/>
        <a:p>
          <a:r>
            <a:rPr lang="en-US" sz="3000" dirty="0" smtClean="0"/>
            <a:t>Fed organic feed </a:t>
          </a:r>
          <a:endParaRPr lang="zh-TW" altLang="en-US" sz="3000" dirty="0"/>
        </a:p>
      </dgm:t>
    </dgm:pt>
    <dgm:pt modelId="{55D7FB87-FA6F-4A71-ACF0-DF0E4E230D65}" type="parTrans" cxnId="{8A31700F-14B1-4C35-A998-3896ABAA7342}">
      <dgm:prSet/>
      <dgm:spPr/>
      <dgm:t>
        <a:bodyPr/>
        <a:lstStyle/>
        <a:p>
          <a:endParaRPr lang="zh-TW" altLang="en-US"/>
        </a:p>
      </dgm:t>
    </dgm:pt>
    <dgm:pt modelId="{F2FF2EF5-3165-4344-A27B-354618C99025}" type="sibTrans" cxnId="{8A31700F-14B1-4C35-A998-3896ABAA7342}">
      <dgm:prSet/>
      <dgm:spPr/>
      <dgm:t>
        <a:bodyPr/>
        <a:lstStyle/>
        <a:p>
          <a:endParaRPr lang="zh-TW" altLang="en-US"/>
        </a:p>
      </dgm:t>
    </dgm:pt>
    <dgm:pt modelId="{B8659B18-748D-4947-9EC6-374B067840B8}">
      <dgm:prSet phldrT="[文字]" custT="1"/>
      <dgm:spPr/>
      <dgm:t>
        <a:bodyPr/>
        <a:lstStyle/>
        <a:p>
          <a:r>
            <a:rPr lang="en-US" sz="2200" dirty="0" smtClean="0"/>
            <a:t>Are fed solely on a diet of grass or hay, and not given antibiotics, growth hormones.</a:t>
          </a:r>
          <a:endParaRPr lang="zh-TW" altLang="en-US" sz="2200" dirty="0"/>
        </a:p>
      </dgm:t>
    </dgm:pt>
    <dgm:pt modelId="{3CB208D4-9CE6-4E18-8433-A619460F7643}" type="parTrans" cxnId="{6851CA92-6E9D-40C9-AF79-B672BC625F49}">
      <dgm:prSet/>
      <dgm:spPr/>
      <dgm:t>
        <a:bodyPr/>
        <a:lstStyle/>
        <a:p>
          <a:endParaRPr lang="zh-TW" altLang="en-US"/>
        </a:p>
      </dgm:t>
    </dgm:pt>
    <dgm:pt modelId="{2862952B-89CE-4901-83ED-3CBDB65B617F}" type="sibTrans" cxnId="{6851CA92-6E9D-40C9-AF79-B672BC625F49}">
      <dgm:prSet/>
      <dgm:spPr/>
      <dgm:t>
        <a:bodyPr/>
        <a:lstStyle/>
        <a:p>
          <a:endParaRPr lang="zh-TW" altLang="en-US"/>
        </a:p>
      </dgm:t>
    </dgm:pt>
    <dgm:pt modelId="{4B357C56-E91F-4B46-9616-045DB55809A0}">
      <dgm:prSet phldrT="[文字]"/>
      <dgm:spPr/>
      <dgm:t>
        <a:bodyPr/>
        <a:lstStyle/>
        <a:p>
          <a:r>
            <a:rPr lang="en-US" dirty="0" smtClean="0"/>
            <a:t>Access to the outdoors</a:t>
          </a:r>
          <a:endParaRPr lang="zh-TW" altLang="en-US" dirty="0"/>
        </a:p>
      </dgm:t>
    </dgm:pt>
    <dgm:pt modelId="{BFD4491C-B96C-4AA0-A274-298B7C39036E}" type="parTrans" cxnId="{6EFA7C76-C39F-41AB-ABF5-A82E6704C501}">
      <dgm:prSet/>
      <dgm:spPr/>
      <dgm:t>
        <a:bodyPr/>
        <a:lstStyle/>
        <a:p>
          <a:endParaRPr lang="zh-TW" altLang="en-US"/>
        </a:p>
      </dgm:t>
    </dgm:pt>
    <dgm:pt modelId="{7CBDF24B-58D8-4166-A24C-33385C0609BC}" type="sibTrans" cxnId="{6EFA7C76-C39F-41AB-ABF5-A82E6704C501}">
      <dgm:prSet/>
      <dgm:spPr/>
      <dgm:t>
        <a:bodyPr/>
        <a:lstStyle/>
        <a:p>
          <a:endParaRPr lang="zh-TW" altLang="en-US"/>
        </a:p>
      </dgm:t>
    </dgm:pt>
    <dgm:pt modelId="{98B3F079-9492-4E1A-B2D1-65B0DF91736F}">
      <dgm:prSet phldrT="[文字]"/>
      <dgm:spPr/>
      <dgm:t>
        <a:bodyPr/>
        <a:lstStyle/>
        <a:p>
          <a:r>
            <a:rPr lang="en-US" dirty="0" smtClean="0"/>
            <a:t>Be kept in living conditions that accommodate the natural behavior of the animals. </a:t>
          </a:r>
          <a:endParaRPr lang="zh-TW" altLang="en-US" dirty="0"/>
        </a:p>
      </dgm:t>
    </dgm:pt>
    <dgm:pt modelId="{B7870FDF-05EC-4632-9567-ACCD90815D65}" type="parTrans" cxnId="{DEF92CF0-5BF0-4E4B-90A0-94504A6DC0C7}">
      <dgm:prSet/>
      <dgm:spPr/>
      <dgm:t>
        <a:bodyPr/>
        <a:lstStyle/>
        <a:p>
          <a:endParaRPr lang="zh-TW" altLang="en-US"/>
        </a:p>
      </dgm:t>
    </dgm:pt>
    <dgm:pt modelId="{23D76D82-2EC2-4ABF-8096-448ABEAB3EFB}" type="sibTrans" cxnId="{DEF92CF0-5BF0-4E4B-90A0-94504A6DC0C7}">
      <dgm:prSet/>
      <dgm:spPr/>
      <dgm:t>
        <a:bodyPr/>
        <a:lstStyle/>
        <a:p>
          <a:endParaRPr lang="zh-TW" altLang="en-US"/>
        </a:p>
      </dgm:t>
    </dgm:pt>
    <dgm:pt modelId="{73839951-67B7-46BB-A310-9FBB463217DC}">
      <dgm:prSet phldrT="[文字]"/>
      <dgm:spPr/>
      <dgm:t>
        <a:bodyPr/>
        <a:lstStyle/>
        <a:p>
          <a:r>
            <a:rPr lang="en-US" dirty="0" smtClean="0"/>
            <a:t>Weren’t confined to a cage, so livestock will</a:t>
          </a:r>
          <a:r>
            <a:rPr lang="zh-TW" altLang="en-US" dirty="0" smtClean="0"/>
            <a:t> </a:t>
          </a:r>
          <a:r>
            <a:rPr lang="en-US" altLang="zh-TW" dirty="0" smtClean="0"/>
            <a:t>be more healthy.</a:t>
          </a:r>
          <a:r>
            <a:rPr lang="en-US" dirty="0" smtClean="0"/>
            <a:t>  </a:t>
          </a:r>
          <a:endParaRPr lang="zh-TW" altLang="en-US" dirty="0"/>
        </a:p>
      </dgm:t>
    </dgm:pt>
    <dgm:pt modelId="{962A3857-B45E-452F-BD8F-33613711D7E8}" type="parTrans" cxnId="{282A5373-3425-4C80-ADF2-309032156DC5}">
      <dgm:prSet/>
      <dgm:spPr/>
      <dgm:t>
        <a:bodyPr/>
        <a:lstStyle/>
        <a:p>
          <a:endParaRPr lang="zh-TW" altLang="en-US"/>
        </a:p>
      </dgm:t>
    </dgm:pt>
    <dgm:pt modelId="{D0CC34CE-0B45-46B6-A0DE-B5E509F85E81}" type="sibTrans" cxnId="{282A5373-3425-4C80-ADF2-309032156DC5}">
      <dgm:prSet/>
      <dgm:spPr/>
      <dgm:t>
        <a:bodyPr/>
        <a:lstStyle/>
        <a:p>
          <a:endParaRPr lang="zh-TW" altLang="en-US"/>
        </a:p>
      </dgm:t>
    </dgm:pt>
    <dgm:pt modelId="{BC003B74-2EBB-42FB-8283-C3687D57A654}">
      <dgm:prSet custT="1"/>
      <dgm:spPr/>
      <dgm:t>
        <a:bodyPr/>
        <a:lstStyle/>
        <a:p>
          <a:r>
            <a:rPr lang="en-US" sz="2200" dirty="0" smtClean="0"/>
            <a:t>Been shown to have more of the healthy omega-3 fatty acids. </a:t>
          </a:r>
        </a:p>
      </dgm:t>
    </dgm:pt>
    <dgm:pt modelId="{6A405BC3-1734-46D1-8071-C4FB144DB6FB}" type="sibTrans" cxnId="{B3FF3FF2-66DC-4CA5-9539-0E77B3283313}">
      <dgm:prSet/>
      <dgm:spPr/>
      <dgm:t>
        <a:bodyPr/>
        <a:lstStyle/>
        <a:p>
          <a:endParaRPr lang="zh-TW" altLang="en-US"/>
        </a:p>
      </dgm:t>
    </dgm:pt>
    <dgm:pt modelId="{9AF78B9D-B328-4479-AB2F-F132F15C924F}" type="parTrans" cxnId="{B3FF3FF2-66DC-4CA5-9539-0E77B3283313}">
      <dgm:prSet/>
      <dgm:spPr/>
      <dgm:t>
        <a:bodyPr/>
        <a:lstStyle/>
        <a:p>
          <a:endParaRPr lang="zh-TW" altLang="en-US"/>
        </a:p>
      </dgm:t>
    </dgm:pt>
    <dgm:pt modelId="{FD13F4E7-5DFD-4B14-A969-42DE455A4328}" type="pres">
      <dgm:prSet presAssocID="{90F99C33-1B86-40DA-9814-C2FCE282D85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F7F23B01-F717-46E6-89CC-2BD8C882F4D3}" type="pres">
      <dgm:prSet presAssocID="{0450F671-A241-4628-B4D9-C84362766FCF}" presName="linNode" presStyleCnt="0"/>
      <dgm:spPr/>
    </dgm:pt>
    <dgm:pt modelId="{C40EA7BC-6DA3-46F9-9F90-67A4BE6EDDD5}" type="pres">
      <dgm:prSet presAssocID="{0450F671-A241-4628-B4D9-C84362766FCF}" presName="parentShp" presStyleLbl="node1" presStyleIdx="0" presStyleCnt="2" custScaleX="128141" custLinFactNeighborX="-4575" custLinFactNeighborY="-2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FC2A6C0-3BF0-460E-B864-7B8DF2FB3626}" type="pres">
      <dgm:prSet presAssocID="{0450F671-A241-4628-B4D9-C84362766FCF}" presName="childShp" presStyleLbl="bgAccFollowNode1" presStyleIdx="0" presStyleCnt="2" custScaleX="244508" custScaleY="15451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FD3D9C8-066F-46CF-B1B8-109B96740330}" type="pres">
      <dgm:prSet presAssocID="{F2FF2EF5-3165-4344-A27B-354618C99025}" presName="spacing" presStyleCnt="0"/>
      <dgm:spPr/>
    </dgm:pt>
    <dgm:pt modelId="{70B5BBE8-CD4E-4FEE-A17F-BDF82CF693F6}" type="pres">
      <dgm:prSet presAssocID="{4B357C56-E91F-4B46-9616-045DB55809A0}" presName="linNode" presStyleCnt="0"/>
      <dgm:spPr/>
    </dgm:pt>
    <dgm:pt modelId="{B1036DA8-CB0A-47B2-A7F0-9B4A6C43B3CF}" type="pres">
      <dgm:prSet presAssocID="{4B357C56-E91F-4B46-9616-045DB55809A0}" presName="parentShp" presStyleLbl="node1" presStyleIdx="1" presStyleCnt="2" custScaleX="61742" custLinFactNeighborX="-6264" custLinFactNeighborY="5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0D1B628-536F-41A5-B7E9-62A0FA8CBC1B}" type="pres">
      <dgm:prSet presAssocID="{4B357C56-E91F-4B46-9616-045DB55809A0}" presName="childShp" presStyleLbl="bgAccFollowNode1" presStyleIdx="1" presStyleCnt="2" custScaleX="120969" custScaleY="15838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EFA7C76-C39F-41AB-ABF5-A82E6704C501}" srcId="{90F99C33-1B86-40DA-9814-C2FCE282D856}" destId="{4B357C56-E91F-4B46-9616-045DB55809A0}" srcOrd="1" destOrd="0" parTransId="{BFD4491C-B96C-4AA0-A274-298B7C39036E}" sibTransId="{7CBDF24B-58D8-4166-A24C-33385C0609BC}"/>
    <dgm:cxn modelId="{DEF92CF0-5BF0-4E4B-90A0-94504A6DC0C7}" srcId="{4B357C56-E91F-4B46-9616-045DB55809A0}" destId="{98B3F079-9492-4E1A-B2D1-65B0DF91736F}" srcOrd="0" destOrd="0" parTransId="{B7870FDF-05EC-4632-9567-ACCD90815D65}" sibTransId="{23D76D82-2EC2-4ABF-8096-448ABEAB3EFB}"/>
    <dgm:cxn modelId="{282A5373-3425-4C80-ADF2-309032156DC5}" srcId="{4B357C56-E91F-4B46-9616-045DB55809A0}" destId="{73839951-67B7-46BB-A310-9FBB463217DC}" srcOrd="1" destOrd="0" parTransId="{962A3857-B45E-452F-BD8F-33613711D7E8}" sibTransId="{D0CC34CE-0B45-46B6-A0DE-B5E509F85E81}"/>
    <dgm:cxn modelId="{731485E3-E162-4C68-9324-2D62B6D7F7EC}" type="presOf" srcId="{73839951-67B7-46BB-A310-9FBB463217DC}" destId="{10D1B628-536F-41A5-B7E9-62A0FA8CBC1B}" srcOrd="0" destOrd="1" presId="urn:microsoft.com/office/officeart/2005/8/layout/vList6"/>
    <dgm:cxn modelId="{34DA5AD1-72D5-4838-86FA-91D046F7BE07}" type="presOf" srcId="{BC003B74-2EBB-42FB-8283-C3687D57A654}" destId="{2FC2A6C0-3BF0-460E-B864-7B8DF2FB3626}" srcOrd="0" destOrd="1" presId="urn:microsoft.com/office/officeart/2005/8/layout/vList6"/>
    <dgm:cxn modelId="{91B2FF95-D741-4FF5-A12A-8D7A4069A63A}" type="presOf" srcId="{4B357C56-E91F-4B46-9616-045DB55809A0}" destId="{B1036DA8-CB0A-47B2-A7F0-9B4A6C43B3CF}" srcOrd="0" destOrd="0" presId="urn:microsoft.com/office/officeart/2005/8/layout/vList6"/>
    <dgm:cxn modelId="{2F76F467-8F5A-442F-A52E-11949B6C5337}" type="presOf" srcId="{98B3F079-9492-4E1A-B2D1-65B0DF91736F}" destId="{10D1B628-536F-41A5-B7E9-62A0FA8CBC1B}" srcOrd="0" destOrd="0" presId="urn:microsoft.com/office/officeart/2005/8/layout/vList6"/>
    <dgm:cxn modelId="{8A31700F-14B1-4C35-A998-3896ABAA7342}" srcId="{90F99C33-1B86-40DA-9814-C2FCE282D856}" destId="{0450F671-A241-4628-B4D9-C84362766FCF}" srcOrd="0" destOrd="0" parTransId="{55D7FB87-FA6F-4A71-ACF0-DF0E4E230D65}" sibTransId="{F2FF2EF5-3165-4344-A27B-354618C99025}"/>
    <dgm:cxn modelId="{174B3B09-3C7C-4689-A052-3FFA03520EAF}" type="presOf" srcId="{90F99C33-1B86-40DA-9814-C2FCE282D856}" destId="{FD13F4E7-5DFD-4B14-A969-42DE455A4328}" srcOrd="0" destOrd="0" presId="urn:microsoft.com/office/officeart/2005/8/layout/vList6"/>
    <dgm:cxn modelId="{6851CA92-6E9D-40C9-AF79-B672BC625F49}" srcId="{0450F671-A241-4628-B4D9-C84362766FCF}" destId="{B8659B18-748D-4947-9EC6-374B067840B8}" srcOrd="0" destOrd="0" parTransId="{3CB208D4-9CE6-4E18-8433-A619460F7643}" sibTransId="{2862952B-89CE-4901-83ED-3CBDB65B617F}"/>
    <dgm:cxn modelId="{B3FF3FF2-66DC-4CA5-9539-0E77B3283313}" srcId="{0450F671-A241-4628-B4D9-C84362766FCF}" destId="{BC003B74-2EBB-42FB-8283-C3687D57A654}" srcOrd="1" destOrd="0" parTransId="{9AF78B9D-B328-4479-AB2F-F132F15C924F}" sibTransId="{6A405BC3-1734-46D1-8071-C4FB144DB6FB}"/>
    <dgm:cxn modelId="{8C630807-008A-4648-B76B-CE9F99E0BE12}" type="presOf" srcId="{B8659B18-748D-4947-9EC6-374B067840B8}" destId="{2FC2A6C0-3BF0-460E-B864-7B8DF2FB3626}" srcOrd="0" destOrd="0" presId="urn:microsoft.com/office/officeart/2005/8/layout/vList6"/>
    <dgm:cxn modelId="{A3983304-6E35-42B8-B6C0-C932FF142531}" type="presOf" srcId="{0450F671-A241-4628-B4D9-C84362766FCF}" destId="{C40EA7BC-6DA3-46F9-9F90-67A4BE6EDDD5}" srcOrd="0" destOrd="0" presId="urn:microsoft.com/office/officeart/2005/8/layout/vList6"/>
    <dgm:cxn modelId="{177BB63C-4FA3-4BE1-85A8-72E65092B47B}" type="presParOf" srcId="{FD13F4E7-5DFD-4B14-A969-42DE455A4328}" destId="{F7F23B01-F717-46E6-89CC-2BD8C882F4D3}" srcOrd="0" destOrd="0" presId="urn:microsoft.com/office/officeart/2005/8/layout/vList6"/>
    <dgm:cxn modelId="{09911F14-A4A3-4069-A1D7-B96FFFB5110F}" type="presParOf" srcId="{F7F23B01-F717-46E6-89CC-2BD8C882F4D3}" destId="{C40EA7BC-6DA3-46F9-9F90-67A4BE6EDDD5}" srcOrd="0" destOrd="0" presId="urn:microsoft.com/office/officeart/2005/8/layout/vList6"/>
    <dgm:cxn modelId="{92268808-3073-4DAC-9C9D-B2ED6E2F1007}" type="presParOf" srcId="{F7F23B01-F717-46E6-89CC-2BD8C882F4D3}" destId="{2FC2A6C0-3BF0-460E-B864-7B8DF2FB3626}" srcOrd="1" destOrd="0" presId="urn:microsoft.com/office/officeart/2005/8/layout/vList6"/>
    <dgm:cxn modelId="{1C3411E8-EA82-4A76-9CF4-740734F2F053}" type="presParOf" srcId="{FD13F4E7-5DFD-4B14-A969-42DE455A4328}" destId="{6FD3D9C8-066F-46CF-B1B8-109B96740330}" srcOrd="1" destOrd="0" presId="urn:microsoft.com/office/officeart/2005/8/layout/vList6"/>
    <dgm:cxn modelId="{D86FB25F-C221-498D-AC99-C7E5AA261692}" type="presParOf" srcId="{FD13F4E7-5DFD-4B14-A969-42DE455A4328}" destId="{70B5BBE8-CD4E-4FEE-A17F-BDF82CF693F6}" srcOrd="2" destOrd="0" presId="urn:microsoft.com/office/officeart/2005/8/layout/vList6"/>
    <dgm:cxn modelId="{F42D09D5-1813-4C07-B69F-308E4812D343}" type="presParOf" srcId="{70B5BBE8-CD4E-4FEE-A17F-BDF82CF693F6}" destId="{B1036DA8-CB0A-47B2-A7F0-9B4A6C43B3CF}" srcOrd="0" destOrd="0" presId="urn:microsoft.com/office/officeart/2005/8/layout/vList6"/>
    <dgm:cxn modelId="{1E013D7C-2971-4EEF-B701-72E6A39160AD}" type="presParOf" srcId="{70B5BBE8-CD4E-4FEE-A17F-BDF82CF693F6}" destId="{10D1B628-536F-41A5-B7E9-62A0FA8CBC1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D4D7FC3-B3A5-4373-899E-C335C4527CF1}" type="doc">
      <dgm:prSet loTypeId="urn:microsoft.com/office/officeart/2005/8/layout/lProcess2" loCatId="list" qsTypeId="urn:microsoft.com/office/officeart/2005/8/quickstyle/3d3" qsCatId="3D" csTypeId="urn:microsoft.com/office/officeart/2005/8/colors/colorful1#2" csCatId="colorful" phldr="1"/>
      <dgm:spPr/>
      <dgm:t>
        <a:bodyPr/>
        <a:lstStyle/>
        <a:p>
          <a:endParaRPr lang="zh-TW" altLang="en-US"/>
        </a:p>
      </dgm:t>
    </dgm:pt>
    <dgm:pt modelId="{EBBA1817-D94D-4815-B63A-FA2F9CE902F3}">
      <dgm:prSet phldrT="[文字]" custT="1"/>
      <dgm:spPr/>
      <dgm:t>
        <a:bodyPr/>
        <a:lstStyle/>
        <a:p>
          <a:r>
            <a:rPr lang="en-US" sz="3200" dirty="0" smtClean="0"/>
            <a:t>Apples</a:t>
          </a:r>
          <a:endParaRPr lang="zh-TW" altLang="en-US" sz="3200" dirty="0"/>
        </a:p>
      </dgm:t>
    </dgm:pt>
    <dgm:pt modelId="{7D186BD5-8BBF-4098-BE63-B819C26F54C8}" type="parTrans" cxnId="{D1798211-C78C-4258-9205-12A4F3AF65CE}">
      <dgm:prSet/>
      <dgm:spPr/>
      <dgm:t>
        <a:bodyPr/>
        <a:lstStyle/>
        <a:p>
          <a:endParaRPr lang="zh-TW" altLang="en-US"/>
        </a:p>
      </dgm:t>
    </dgm:pt>
    <dgm:pt modelId="{6C2C96E0-A296-4B84-A868-D89325987C82}" type="sibTrans" cxnId="{D1798211-C78C-4258-9205-12A4F3AF65CE}">
      <dgm:prSet/>
      <dgm:spPr/>
      <dgm:t>
        <a:bodyPr/>
        <a:lstStyle/>
        <a:p>
          <a:endParaRPr lang="zh-TW" altLang="en-US"/>
        </a:p>
      </dgm:t>
    </dgm:pt>
    <dgm:pt modelId="{E5D793D6-B114-4F18-B70D-D5AE767089B6}">
      <dgm:prSet phldrT="[文字]"/>
      <dgm:spPr/>
      <dgm:t>
        <a:bodyPr/>
        <a:lstStyle/>
        <a:p>
          <a:r>
            <a:rPr lang="en-US" dirty="0" smtClean="0"/>
            <a:t>Bell Peppers </a:t>
          </a:r>
          <a:endParaRPr lang="zh-TW" altLang="en-US" dirty="0"/>
        </a:p>
      </dgm:t>
    </dgm:pt>
    <dgm:pt modelId="{510F0590-8745-4302-BB29-E28BEB724EFE}" type="parTrans" cxnId="{8A776E56-D7F3-44FA-A3F6-8C2D298CCE0D}">
      <dgm:prSet/>
      <dgm:spPr/>
      <dgm:t>
        <a:bodyPr/>
        <a:lstStyle/>
        <a:p>
          <a:endParaRPr lang="zh-TW" altLang="en-US"/>
        </a:p>
      </dgm:t>
    </dgm:pt>
    <dgm:pt modelId="{EE4059DE-4390-4C61-9667-A55E25C333F9}" type="sibTrans" cxnId="{8A776E56-D7F3-44FA-A3F6-8C2D298CCE0D}">
      <dgm:prSet/>
      <dgm:spPr/>
      <dgm:t>
        <a:bodyPr/>
        <a:lstStyle/>
        <a:p>
          <a:endParaRPr lang="zh-TW" altLang="en-US"/>
        </a:p>
      </dgm:t>
    </dgm:pt>
    <dgm:pt modelId="{C0117CF7-DD55-430C-BBA3-19DD3BBC77F9}">
      <dgm:prSet phldrT="[文字]"/>
      <dgm:spPr/>
      <dgm:t>
        <a:bodyPr/>
        <a:lstStyle/>
        <a:p>
          <a:endParaRPr lang="zh-TW" altLang="en-US" dirty="0"/>
        </a:p>
      </dgm:t>
    </dgm:pt>
    <dgm:pt modelId="{843E8A0F-99EA-4252-A448-56BBC625154B}" type="parTrans" cxnId="{A8FCFAAC-9A48-4E4E-8D06-CBDD5B0FA533}">
      <dgm:prSet/>
      <dgm:spPr/>
      <dgm:t>
        <a:bodyPr/>
        <a:lstStyle/>
        <a:p>
          <a:endParaRPr lang="zh-TW" altLang="en-US"/>
        </a:p>
      </dgm:t>
    </dgm:pt>
    <dgm:pt modelId="{AE21C767-5045-4F06-A19D-55547550499F}" type="sibTrans" cxnId="{A8FCFAAC-9A48-4E4E-8D06-CBDD5B0FA533}">
      <dgm:prSet/>
      <dgm:spPr/>
      <dgm:t>
        <a:bodyPr/>
        <a:lstStyle/>
        <a:p>
          <a:endParaRPr lang="zh-TW" altLang="en-US"/>
        </a:p>
      </dgm:t>
    </dgm:pt>
    <dgm:pt modelId="{FBF847B0-09CC-4287-BFEA-5393237FB7CC}">
      <dgm:prSet phldrT="[文字]"/>
      <dgm:spPr/>
      <dgm:t>
        <a:bodyPr/>
        <a:lstStyle/>
        <a:p>
          <a:r>
            <a:rPr lang="en-US" dirty="0" smtClean="0"/>
            <a:t>Carrots</a:t>
          </a:r>
          <a:endParaRPr lang="zh-TW" altLang="en-US" dirty="0"/>
        </a:p>
      </dgm:t>
    </dgm:pt>
    <dgm:pt modelId="{64F78EF1-024C-453A-94C1-1BA2AB1301E5}" type="parTrans" cxnId="{9EEA7F55-49C1-4598-9E42-7AE973737C71}">
      <dgm:prSet/>
      <dgm:spPr/>
      <dgm:t>
        <a:bodyPr/>
        <a:lstStyle/>
        <a:p>
          <a:endParaRPr lang="zh-TW" altLang="en-US"/>
        </a:p>
      </dgm:t>
    </dgm:pt>
    <dgm:pt modelId="{885C86A8-AEE9-4089-9EA1-3411FB425F61}" type="sibTrans" cxnId="{9EEA7F55-49C1-4598-9E42-7AE973737C71}">
      <dgm:prSet/>
      <dgm:spPr/>
      <dgm:t>
        <a:bodyPr/>
        <a:lstStyle/>
        <a:p>
          <a:endParaRPr lang="zh-TW" altLang="en-US"/>
        </a:p>
      </dgm:t>
    </dgm:pt>
    <dgm:pt modelId="{6AF769B9-3E22-4E15-800A-5C6616164534}">
      <dgm:prSet phldrT="[文字]"/>
      <dgm:spPr/>
      <dgm:t>
        <a:bodyPr/>
        <a:lstStyle/>
        <a:p>
          <a:r>
            <a:rPr lang="en-US" dirty="0" smtClean="0"/>
            <a:t>Celery</a:t>
          </a:r>
          <a:endParaRPr lang="zh-TW" altLang="en-US" dirty="0"/>
        </a:p>
      </dgm:t>
    </dgm:pt>
    <dgm:pt modelId="{8E690C00-BFEF-4D5D-9216-8958ABA6E212}" type="parTrans" cxnId="{C46092B8-2957-4665-95D3-D2DBCB887609}">
      <dgm:prSet/>
      <dgm:spPr/>
      <dgm:t>
        <a:bodyPr/>
        <a:lstStyle/>
        <a:p>
          <a:endParaRPr lang="zh-TW" altLang="en-US"/>
        </a:p>
      </dgm:t>
    </dgm:pt>
    <dgm:pt modelId="{63748E66-39EF-4037-A91E-FD1D860A50C5}" type="sibTrans" cxnId="{C46092B8-2957-4665-95D3-D2DBCB887609}">
      <dgm:prSet/>
      <dgm:spPr/>
      <dgm:t>
        <a:bodyPr/>
        <a:lstStyle/>
        <a:p>
          <a:endParaRPr lang="zh-TW" altLang="en-US"/>
        </a:p>
      </dgm:t>
    </dgm:pt>
    <dgm:pt modelId="{A0F60E88-B227-4969-992F-02FDCFE6DDC5}">
      <dgm:prSet phldrT="[文字]"/>
      <dgm:spPr/>
      <dgm:t>
        <a:bodyPr/>
        <a:lstStyle/>
        <a:p>
          <a:endParaRPr lang="zh-TW" altLang="en-US" dirty="0"/>
        </a:p>
      </dgm:t>
    </dgm:pt>
    <dgm:pt modelId="{084FBB77-08DA-4A67-8D82-3E57103FF307}" type="parTrans" cxnId="{8DEB6556-6537-4EC1-BC3B-B0B9DF84E961}">
      <dgm:prSet/>
      <dgm:spPr/>
      <dgm:t>
        <a:bodyPr/>
        <a:lstStyle/>
        <a:p>
          <a:endParaRPr lang="zh-TW" altLang="en-US"/>
        </a:p>
      </dgm:t>
    </dgm:pt>
    <dgm:pt modelId="{E8543B54-90A8-4CC6-BAC1-BDCBA6C6F399}" type="sibTrans" cxnId="{8DEB6556-6537-4EC1-BC3B-B0B9DF84E961}">
      <dgm:prSet/>
      <dgm:spPr/>
      <dgm:t>
        <a:bodyPr/>
        <a:lstStyle/>
        <a:p>
          <a:endParaRPr lang="zh-TW" altLang="en-US"/>
        </a:p>
      </dgm:t>
    </dgm:pt>
    <dgm:pt modelId="{26D1EDC2-F3F8-4F70-9FE6-A85993191404}">
      <dgm:prSet phldrT="[文字]"/>
      <dgm:spPr/>
      <dgm:t>
        <a:bodyPr/>
        <a:lstStyle/>
        <a:p>
          <a:r>
            <a:rPr lang="en-US" dirty="0" smtClean="0"/>
            <a:t>Cherries </a:t>
          </a:r>
          <a:endParaRPr lang="zh-TW" altLang="en-US" dirty="0"/>
        </a:p>
      </dgm:t>
    </dgm:pt>
    <dgm:pt modelId="{F9EE5248-806B-4619-A88D-5DDE3750D6F1}" type="parTrans" cxnId="{9669E44D-57F3-4F57-B821-B1BC01A34461}">
      <dgm:prSet/>
      <dgm:spPr/>
      <dgm:t>
        <a:bodyPr/>
        <a:lstStyle/>
        <a:p>
          <a:endParaRPr lang="zh-TW" altLang="en-US"/>
        </a:p>
      </dgm:t>
    </dgm:pt>
    <dgm:pt modelId="{B1E644C5-B61C-4BC5-BAF8-33708253753D}" type="sibTrans" cxnId="{9669E44D-57F3-4F57-B821-B1BC01A34461}">
      <dgm:prSet/>
      <dgm:spPr/>
      <dgm:t>
        <a:bodyPr/>
        <a:lstStyle/>
        <a:p>
          <a:endParaRPr lang="zh-TW" altLang="en-US"/>
        </a:p>
      </dgm:t>
    </dgm:pt>
    <dgm:pt modelId="{49292C3D-6B6B-45EE-B385-8DE6DA72F814}">
      <dgm:prSet phldrT="[文字]"/>
      <dgm:spPr/>
      <dgm:t>
        <a:bodyPr/>
        <a:lstStyle/>
        <a:p>
          <a:r>
            <a:rPr lang="en-US" dirty="0" smtClean="0"/>
            <a:t>Grapes</a:t>
          </a:r>
          <a:endParaRPr lang="zh-TW" altLang="en-US" dirty="0"/>
        </a:p>
      </dgm:t>
    </dgm:pt>
    <dgm:pt modelId="{344DF16E-D8FC-46A3-834C-01E788B48933}" type="parTrans" cxnId="{4BA3D25C-3ABD-46C9-9EEA-3776FE52600A}">
      <dgm:prSet/>
      <dgm:spPr/>
      <dgm:t>
        <a:bodyPr/>
        <a:lstStyle/>
        <a:p>
          <a:endParaRPr lang="zh-TW" altLang="en-US"/>
        </a:p>
      </dgm:t>
    </dgm:pt>
    <dgm:pt modelId="{C25D0C4E-222E-4D45-A785-2B94E4904AFF}" type="sibTrans" cxnId="{4BA3D25C-3ABD-46C9-9EEA-3776FE52600A}">
      <dgm:prSet/>
      <dgm:spPr/>
      <dgm:t>
        <a:bodyPr/>
        <a:lstStyle/>
        <a:p>
          <a:endParaRPr lang="zh-TW" altLang="en-US"/>
        </a:p>
      </dgm:t>
    </dgm:pt>
    <dgm:pt modelId="{AD4E06E8-C230-4241-B81E-D34496FCF972}">
      <dgm:prSet phldrT="[文字]"/>
      <dgm:spPr/>
      <dgm:t>
        <a:bodyPr/>
        <a:lstStyle/>
        <a:p>
          <a:endParaRPr lang="en-US" altLang="zh-TW" dirty="0" smtClean="0"/>
        </a:p>
        <a:p>
          <a:endParaRPr lang="en-US" altLang="zh-TW" dirty="0" smtClean="0"/>
        </a:p>
        <a:p>
          <a:endParaRPr lang="en-US" altLang="zh-TW" dirty="0" smtClean="0"/>
        </a:p>
        <a:p>
          <a:endParaRPr lang="en-US" altLang="zh-TW" dirty="0" smtClean="0"/>
        </a:p>
        <a:p>
          <a:endParaRPr lang="en-US" altLang="zh-TW" dirty="0" smtClean="0"/>
        </a:p>
        <a:p>
          <a:endParaRPr lang="en-US" altLang="zh-TW" dirty="0" smtClean="0"/>
        </a:p>
        <a:p>
          <a:endParaRPr lang="en-US" altLang="zh-TW" dirty="0" smtClean="0"/>
        </a:p>
        <a:p>
          <a:endParaRPr lang="zh-TW" altLang="en-US" dirty="0"/>
        </a:p>
      </dgm:t>
    </dgm:pt>
    <dgm:pt modelId="{AE20F6C1-7275-4BF1-80D8-14411B2B5419}" type="sibTrans" cxnId="{2867BA42-D541-453F-8768-72FFE9583403}">
      <dgm:prSet/>
      <dgm:spPr/>
      <dgm:t>
        <a:bodyPr/>
        <a:lstStyle/>
        <a:p>
          <a:endParaRPr lang="zh-TW" altLang="en-US"/>
        </a:p>
      </dgm:t>
    </dgm:pt>
    <dgm:pt modelId="{A6236C30-B650-490B-A91C-28AFCCE6D1D7}" type="parTrans" cxnId="{2867BA42-D541-453F-8768-72FFE9583403}">
      <dgm:prSet/>
      <dgm:spPr/>
      <dgm:t>
        <a:bodyPr/>
        <a:lstStyle/>
        <a:p>
          <a:endParaRPr lang="zh-TW" altLang="en-US"/>
        </a:p>
      </dgm:t>
    </dgm:pt>
    <dgm:pt modelId="{FC7577B0-7DF0-4F7C-A2E4-E27AF0A71837}">
      <dgm:prSet phldrT="[文字]"/>
      <dgm:spPr/>
      <dgm:t>
        <a:bodyPr/>
        <a:lstStyle/>
        <a:p>
          <a:r>
            <a:rPr lang="en-US" dirty="0" smtClean="0"/>
            <a:t>Kale </a:t>
          </a:r>
          <a:endParaRPr lang="zh-TW" altLang="en-US" dirty="0"/>
        </a:p>
      </dgm:t>
    </dgm:pt>
    <dgm:pt modelId="{D9443239-624A-41BE-9EA8-973692DDFE3D}" type="parTrans" cxnId="{924DC662-1F26-4C57-A445-9FCB9B449F72}">
      <dgm:prSet/>
      <dgm:spPr/>
      <dgm:t>
        <a:bodyPr/>
        <a:lstStyle/>
        <a:p>
          <a:endParaRPr lang="zh-TW" altLang="en-US"/>
        </a:p>
      </dgm:t>
    </dgm:pt>
    <dgm:pt modelId="{1293AB9A-DAAB-4A5D-80C3-A891ED43FA1A}" type="sibTrans" cxnId="{924DC662-1F26-4C57-A445-9FCB9B449F72}">
      <dgm:prSet/>
      <dgm:spPr/>
      <dgm:t>
        <a:bodyPr/>
        <a:lstStyle/>
        <a:p>
          <a:endParaRPr lang="zh-TW" altLang="en-US"/>
        </a:p>
      </dgm:t>
    </dgm:pt>
    <dgm:pt modelId="{D7C55B60-1A9D-4BF9-9FB6-F2B4955CE9C8}">
      <dgm:prSet phldrT="[文字]"/>
      <dgm:spPr/>
      <dgm:t>
        <a:bodyPr/>
        <a:lstStyle/>
        <a:p>
          <a:r>
            <a:rPr lang="en-US" dirty="0" smtClean="0"/>
            <a:t>Lettuce </a:t>
          </a:r>
          <a:endParaRPr lang="zh-TW" altLang="en-US" dirty="0"/>
        </a:p>
      </dgm:t>
    </dgm:pt>
    <dgm:pt modelId="{FCA589C9-B335-4614-8B3D-538E117BE83E}" type="parTrans" cxnId="{B14BC222-8578-4983-A61E-042ADD641D88}">
      <dgm:prSet/>
      <dgm:spPr/>
      <dgm:t>
        <a:bodyPr/>
        <a:lstStyle/>
        <a:p>
          <a:endParaRPr lang="zh-TW" altLang="en-US"/>
        </a:p>
      </dgm:t>
    </dgm:pt>
    <dgm:pt modelId="{0F70DB81-7ADF-439D-B8C6-AEBD8EA18C31}" type="sibTrans" cxnId="{B14BC222-8578-4983-A61E-042ADD641D88}">
      <dgm:prSet/>
      <dgm:spPr/>
      <dgm:t>
        <a:bodyPr/>
        <a:lstStyle/>
        <a:p>
          <a:endParaRPr lang="zh-TW" altLang="en-US"/>
        </a:p>
      </dgm:t>
    </dgm:pt>
    <dgm:pt modelId="{00EA315A-D29C-4E8C-8ABD-30299C17D592}">
      <dgm:prSet phldrT="[文字]"/>
      <dgm:spPr/>
      <dgm:t>
        <a:bodyPr/>
        <a:lstStyle/>
        <a:p>
          <a:r>
            <a:rPr lang="en-US" dirty="0" smtClean="0"/>
            <a:t>Peaches </a:t>
          </a:r>
          <a:endParaRPr lang="zh-TW" altLang="en-US" dirty="0"/>
        </a:p>
      </dgm:t>
    </dgm:pt>
    <dgm:pt modelId="{CD53BEA6-E129-43EC-A40B-2A71D5E0C824}" type="parTrans" cxnId="{EA686082-27C0-4AE2-9B7B-281D86DD655C}">
      <dgm:prSet/>
      <dgm:spPr/>
      <dgm:t>
        <a:bodyPr/>
        <a:lstStyle/>
        <a:p>
          <a:endParaRPr lang="zh-TW" altLang="en-US"/>
        </a:p>
      </dgm:t>
    </dgm:pt>
    <dgm:pt modelId="{68BC2FD0-3EEB-4CFA-BF59-FAF65B9FEC27}" type="sibTrans" cxnId="{EA686082-27C0-4AE2-9B7B-281D86DD655C}">
      <dgm:prSet/>
      <dgm:spPr/>
      <dgm:t>
        <a:bodyPr/>
        <a:lstStyle/>
        <a:p>
          <a:endParaRPr lang="zh-TW" altLang="en-US"/>
        </a:p>
      </dgm:t>
    </dgm:pt>
    <dgm:pt modelId="{B399F18D-7FF4-43EF-9422-1C9282B91D1B}">
      <dgm:prSet phldrT="[文字]"/>
      <dgm:spPr/>
      <dgm:t>
        <a:bodyPr/>
        <a:lstStyle/>
        <a:p>
          <a:r>
            <a:rPr lang="en-US" dirty="0" smtClean="0"/>
            <a:t>Nectarines </a:t>
          </a:r>
          <a:endParaRPr lang="zh-TW" altLang="en-US" dirty="0"/>
        </a:p>
      </dgm:t>
    </dgm:pt>
    <dgm:pt modelId="{8D72BB31-30C3-45C9-BCFA-B5970B597B8A}" type="parTrans" cxnId="{27A0A3A2-6007-41A4-998B-6E28372447E6}">
      <dgm:prSet/>
      <dgm:spPr/>
      <dgm:t>
        <a:bodyPr/>
        <a:lstStyle/>
        <a:p>
          <a:endParaRPr lang="zh-TW" altLang="en-US"/>
        </a:p>
      </dgm:t>
    </dgm:pt>
    <dgm:pt modelId="{DC2C855C-342A-4977-9044-4FF721BA01AA}" type="sibTrans" cxnId="{27A0A3A2-6007-41A4-998B-6E28372447E6}">
      <dgm:prSet/>
      <dgm:spPr/>
      <dgm:t>
        <a:bodyPr/>
        <a:lstStyle/>
        <a:p>
          <a:endParaRPr lang="zh-TW" altLang="en-US"/>
        </a:p>
      </dgm:t>
    </dgm:pt>
    <dgm:pt modelId="{CAD555F9-0123-4EA6-BA5D-DE2DF2D6CC53}">
      <dgm:prSet phldrT="[文字]"/>
      <dgm:spPr/>
      <dgm:t>
        <a:bodyPr/>
        <a:lstStyle/>
        <a:p>
          <a:r>
            <a:rPr lang="en-US" dirty="0" smtClean="0"/>
            <a:t>Strawberries </a:t>
          </a:r>
          <a:endParaRPr lang="zh-TW" altLang="en-US" dirty="0"/>
        </a:p>
      </dgm:t>
    </dgm:pt>
    <dgm:pt modelId="{CFEA3E13-DD1F-4DF2-82D2-B7C9D9A49FB5}" type="parTrans" cxnId="{658B9AA7-D9E4-426D-884C-3E57E7D842BB}">
      <dgm:prSet/>
      <dgm:spPr/>
      <dgm:t>
        <a:bodyPr/>
        <a:lstStyle/>
        <a:p>
          <a:endParaRPr lang="zh-TW" altLang="en-US"/>
        </a:p>
      </dgm:t>
    </dgm:pt>
    <dgm:pt modelId="{5381103C-6627-46E0-AAAE-BF2AF523B036}" type="sibTrans" cxnId="{658B9AA7-D9E4-426D-884C-3E57E7D842BB}">
      <dgm:prSet/>
      <dgm:spPr/>
      <dgm:t>
        <a:bodyPr/>
        <a:lstStyle/>
        <a:p>
          <a:endParaRPr lang="zh-TW" altLang="en-US"/>
        </a:p>
      </dgm:t>
    </dgm:pt>
    <dgm:pt modelId="{A7B70F25-A378-43FC-B28B-E5CB52206679}">
      <dgm:prSet phldrT="[文字]"/>
      <dgm:spPr/>
      <dgm:t>
        <a:bodyPr/>
        <a:lstStyle/>
        <a:p>
          <a:r>
            <a:rPr lang="en-US" dirty="0" smtClean="0"/>
            <a:t>Peaches </a:t>
          </a:r>
          <a:endParaRPr lang="zh-TW" altLang="en-US" dirty="0"/>
        </a:p>
      </dgm:t>
    </dgm:pt>
    <dgm:pt modelId="{842FA9F7-051A-44D3-8FB9-0D6D98FAC593}" type="parTrans" cxnId="{4B8900DD-91BB-4A80-B12F-9A67980ABDED}">
      <dgm:prSet/>
      <dgm:spPr/>
      <dgm:t>
        <a:bodyPr/>
        <a:lstStyle/>
        <a:p>
          <a:endParaRPr lang="zh-TW" altLang="en-US"/>
        </a:p>
      </dgm:t>
    </dgm:pt>
    <dgm:pt modelId="{07683F7F-7ADD-4363-AB22-C796DD22C2C1}" type="sibTrans" cxnId="{4B8900DD-91BB-4A80-B12F-9A67980ABDED}">
      <dgm:prSet/>
      <dgm:spPr/>
      <dgm:t>
        <a:bodyPr/>
        <a:lstStyle/>
        <a:p>
          <a:endParaRPr lang="zh-TW" altLang="en-US"/>
        </a:p>
      </dgm:t>
    </dgm:pt>
    <dgm:pt modelId="{A26E8799-9123-42F8-B76D-D94F9AF59DB4}" type="pres">
      <dgm:prSet presAssocID="{FD4D7FC3-B3A5-4373-899E-C335C4527CF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1A12944-FE01-44AC-AC37-9F068D2657FF}" type="pres">
      <dgm:prSet presAssocID="{AD4E06E8-C230-4241-B81E-D34496FCF972}" presName="compNode" presStyleCnt="0"/>
      <dgm:spPr/>
    </dgm:pt>
    <dgm:pt modelId="{2F1D4E06-826D-421D-88B5-959EB8F0844B}" type="pres">
      <dgm:prSet presAssocID="{AD4E06E8-C230-4241-B81E-D34496FCF972}" presName="aNode" presStyleLbl="bgShp" presStyleIdx="0" presStyleCnt="3" custLinFactNeighborX="-1134" custLinFactNeighborY="5747"/>
      <dgm:spPr/>
      <dgm:t>
        <a:bodyPr/>
        <a:lstStyle/>
        <a:p>
          <a:endParaRPr lang="zh-TW" altLang="en-US"/>
        </a:p>
      </dgm:t>
    </dgm:pt>
    <dgm:pt modelId="{5B55F3C2-A3ED-4B55-8C32-A41D0C44D153}" type="pres">
      <dgm:prSet presAssocID="{AD4E06E8-C230-4241-B81E-D34496FCF972}" presName="textNode" presStyleLbl="bgShp" presStyleIdx="0" presStyleCnt="3"/>
      <dgm:spPr/>
      <dgm:t>
        <a:bodyPr/>
        <a:lstStyle/>
        <a:p>
          <a:endParaRPr lang="zh-TW" altLang="en-US"/>
        </a:p>
      </dgm:t>
    </dgm:pt>
    <dgm:pt modelId="{7429FC6A-B4D3-4A46-B891-406CF3219408}" type="pres">
      <dgm:prSet presAssocID="{AD4E06E8-C230-4241-B81E-D34496FCF972}" presName="compChildNode" presStyleCnt="0"/>
      <dgm:spPr/>
    </dgm:pt>
    <dgm:pt modelId="{D7CEF2F7-3FA2-4C7E-8675-D6174950FD80}" type="pres">
      <dgm:prSet presAssocID="{AD4E06E8-C230-4241-B81E-D34496FCF972}" presName="theInnerList" presStyleCnt="0"/>
      <dgm:spPr/>
    </dgm:pt>
    <dgm:pt modelId="{2B895287-C88F-4B3C-AA28-5445DE8138A6}" type="pres">
      <dgm:prSet presAssocID="{EBBA1817-D94D-4815-B63A-FA2F9CE902F3}" presName="childNode" presStyleLbl="node1" presStyleIdx="0" presStyleCnt="12" custLinFactY="-129813" custLinFactNeighborX="-242" custLinFactNeighborY="-2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9CB6B13-DA7C-4D2B-97A3-6390162F777B}" type="pres">
      <dgm:prSet presAssocID="{EBBA1817-D94D-4815-B63A-FA2F9CE902F3}" presName="aSpace2" presStyleCnt="0"/>
      <dgm:spPr/>
    </dgm:pt>
    <dgm:pt modelId="{2108024C-11F9-462B-AD6D-E6F8013F2F27}" type="pres">
      <dgm:prSet presAssocID="{E5D793D6-B114-4F18-B70D-D5AE767089B6}" presName="childNode" presStyleLbl="node1" presStyleIdx="1" presStyleCnt="12" custLinFactY="-94290" custLinFactNeighborX="-242" custLinFactNeighborY="-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15B55F8-2AF4-4901-B988-EA750851D263}" type="pres">
      <dgm:prSet presAssocID="{E5D793D6-B114-4F18-B70D-D5AE767089B6}" presName="aSpace2" presStyleCnt="0"/>
      <dgm:spPr/>
    </dgm:pt>
    <dgm:pt modelId="{DAD0A760-FD80-4964-955F-3FF9709887C9}" type="pres">
      <dgm:prSet presAssocID="{FC7577B0-7DF0-4F7C-A2E4-E27AF0A71837}" presName="childNode" presStyleLbl="node1" presStyleIdx="2" presStyleCnt="12" custLinFactY="-42009" custLinFactNeighborX="-242" custLinFactNeighborY="-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99F79E5-5DFB-47D4-81F0-9F98FD37E460}" type="pres">
      <dgm:prSet presAssocID="{FC7577B0-7DF0-4F7C-A2E4-E27AF0A71837}" presName="aSpace2" presStyleCnt="0"/>
      <dgm:spPr/>
    </dgm:pt>
    <dgm:pt modelId="{B9B463FF-367B-4007-A4E4-4B49C1328F0A}" type="pres">
      <dgm:prSet presAssocID="{D7C55B60-1A9D-4BF9-9FB6-F2B4955CE9C8}" presName="child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074B0E3-1CA7-4015-A533-B0AF43BC9398}" type="pres">
      <dgm:prSet presAssocID="{AD4E06E8-C230-4241-B81E-D34496FCF972}" presName="aSpace" presStyleCnt="0"/>
      <dgm:spPr/>
    </dgm:pt>
    <dgm:pt modelId="{BD8D1CAE-700F-4B0A-811D-17411C0AA07E}" type="pres">
      <dgm:prSet presAssocID="{C0117CF7-DD55-430C-BBA3-19DD3BBC77F9}" presName="compNode" presStyleCnt="0"/>
      <dgm:spPr/>
    </dgm:pt>
    <dgm:pt modelId="{F2B861FB-297D-442E-8518-8C0E1F70B273}" type="pres">
      <dgm:prSet presAssocID="{C0117CF7-DD55-430C-BBA3-19DD3BBC77F9}" presName="aNode" presStyleLbl="bgShp" presStyleIdx="1" presStyleCnt="3" custLinFactNeighborX="769" custLinFactNeighborY="2873"/>
      <dgm:spPr/>
      <dgm:t>
        <a:bodyPr/>
        <a:lstStyle/>
        <a:p>
          <a:endParaRPr lang="zh-TW" altLang="en-US"/>
        </a:p>
      </dgm:t>
    </dgm:pt>
    <dgm:pt modelId="{E0345ADD-C2EE-437F-B991-4AF8C4827B2F}" type="pres">
      <dgm:prSet presAssocID="{C0117CF7-DD55-430C-BBA3-19DD3BBC77F9}" presName="textNode" presStyleLbl="bgShp" presStyleIdx="1" presStyleCnt="3"/>
      <dgm:spPr/>
      <dgm:t>
        <a:bodyPr/>
        <a:lstStyle/>
        <a:p>
          <a:endParaRPr lang="zh-TW" altLang="en-US"/>
        </a:p>
      </dgm:t>
    </dgm:pt>
    <dgm:pt modelId="{CCB85573-DB85-4CBD-8C22-5FA16BA6EBDC}" type="pres">
      <dgm:prSet presAssocID="{C0117CF7-DD55-430C-BBA3-19DD3BBC77F9}" presName="compChildNode" presStyleCnt="0"/>
      <dgm:spPr/>
    </dgm:pt>
    <dgm:pt modelId="{ADC4F6DF-D292-4DD1-939B-94B168028777}" type="pres">
      <dgm:prSet presAssocID="{C0117CF7-DD55-430C-BBA3-19DD3BBC77F9}" presName="theInnerList" presStyleCnt="0"/>
      <dgm:spPr/>
    </dgm:pt>
    <dgm:pt modelId="{10DA1283-5BE8-4800-BD41-E361DACA0C4B}" type="pres">
      <dgm:prSet presAssocID="{FBF847B0-09CC-4287-BFEA-5393237FB7CC}" presName="childNode" presStyleLbl="node1" presStyleIdx="4" presStyleCnt="12" custLinFactY="-129813" custLinFactNeighborX="-1282" custLinFactNeighborY="-2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F7C1CCB-A258-4659-80F6-06A878215CF8}" type="pres">
      <dgm:prSet presAssocID="{FBF847B0-09CC-4287-BFEA-5393237FB7CC}" presName="aSpace2" presStyleCnt="0"/>
      <dgm:spPr/>
    </dgm:pt>
    <dgm:pt modelId="{77883294-4F5A-42BB-84DF-71B78FCCED52}" type="pres">
      <dgm:prSet presAssocID="{6AF769B9-3E22-4E15-800A-5C6616164534}" presName="childNode" presStyleLbl="node1" presStyleIdx="5" presStyleCnt="12" custLinFactY="-94290" custLinFactNeighborX="-1282" custLinFactNeighborY="-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6A20036-59AE-4D5B-821A-F89508A59C3B}" type="pres">
      <dgm:prSet presAssocID="{6AF769B9-3E22-4E15-800A-5C6616164534}" presName="aSpace2" presStyleCnt="0"/>
      <dgm:spPr/>
    </dgm:pt>
    <dgm:pt modelId="{2A9562C6-8BFE-4977-A1C9-389C30106949}" type="pres">
      <dgm:prSet presAssocID="{B399F18D-7FF4-43EF-9422-1C9282B91D1B}" presName="childNode" presStyleLbl="node1" presStyleIdx="6" presStyleCnt="12" custLinFactY="-42009" custLinFactNeighborX="-1282" custLinFactNeighborY="-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DC62973-AF08-43E5-B54C-821735F72019}" type="pres">
      <dgm:prSet presAssocID="{B399F18D-7FF4-43EF-9422-1C9282B91D1B}" presName="aSpace2" presStyleCnt="0"/>
      <dgm:spPr/>
    </dgm:pt>
    <dgm:pt modelId="{5C010558-119A-4603-9B68-9AEDB8DB4A0F}" type="pres">
      <dgm:prSet presAssocID="{00EA315A-D29C-4E8C-8ABD-30299C17D592}" presName="childNode" presStyleLbl="node1" presStyleIdx="7" presStyleCnt="12" custLinFactNeighborX="-1282" custLinFactNeighborY="-3322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0B7FE51-DB18-45C2-BCE9-49EFD1BC3843}" type="pres">
      <dgm:prSet presAssocID="{C0117CF7-DD55-430C-BBA3-19DD3BBC77F9}" presName="aSpace" presStyleCnt="0"/>
      <dgm:spPr/>
    </dgm:pt>
    <dgm:pt modelId="{85F16AC4-FB7A-44B6-835A-54EE704307DA}" type="pres">
      <dgm:prSet presAssocID="{A0F60E88-B227-4969-992F-02FDCFE6DDC5}" presName="compNode" presStyleCnt="0"/>
      <dgm:spPr/>
    </dgm:pt>
    <dgm:pt modelId="{46A1CDD8-7DCF-43A7-853E-0B7037EFEF0E}" type="pres">
      <dgm:prSet presAssocID="{A0F60E88-B227-4969-992F-02FDCFE6DDC5}" presName="aNode" presStyleLbl="bgShp" presStyleIdx="2" presStyleCnt="3"/>
      <dgm:spPr/>
      <dgm:t>
        <a:bodyPr/>
        <a:lstStyle/>
        <a:p>
          <a:endParaRPr lang="zh-TW" altLang="en-US"/>
        </a:p>
      </dgm:t>
    </dgm:pt>
    <dgm:pt modelId="{22D1D149-BD5E-49D4-A340-4D65325EB04F}" type="pres">
      <dgm:prSet presAssocID="{A0F60E88-B227-4969-992F-02FDCFE6DDC5}" presName="textNode" presStyleLbl="bgShp" presStyleIdx="2" presStyleCnt="3"/>
      <dgm:spPr/>
      <dgm:t>
        <a:bodyPr/>
        <a:lstStyle/>
        <a:p>
          <a:endParaRPr lang="zh-TW" altLang="en-US"/>
        </a:p>
      </dgm:t>
    </dgm:pt>
    <dgm:pt modelId="{550B0242-CA38-4BF5-B65A-B668DA75D334}" type="pres">
      <dgm:prSet presAssocID="{A0F60E88-B227-4969-992F-02FDCFE6DDC5}" presName="compChildNode" presStyleCnt="0"/>
      <dgm:spPr/>
    </dgm:pt>
    <dgm:pt modelId="{4AA7580C-F1EF-45B3-9296-7F0B1EFA0F75}" type="pres">
      <dgm:prSet presAssocID="{A0F60E88-B227-4969-992F-02FDCFE6DDC5}" presName="theInnerList" presStyleCnt="0"/>
      <dgm:spPr/>
    </dgm:pt>
    <dgm:pt modelId="{C9110305-1983-47B5-A0CB-706C849753AA}" type="pres">
      <dgm:prSet presAssocID="{26D1EDC2-F3F8-4F70-9FE6-A85993191404}" presName="childNode" presStyleLbl="node1" presStyleIdx="8" presStyleCnt="12" custLinFactY="-129813" custLinFactNeighborX="1096" custLinFactNeighborY="-2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F288D11-FAE3-4AD8-8A59-E992CF23659E}" type="pres">
      <dgm:prSet presAssocID="{26D1EDC2-F3F8-4F70-9FE6-A85993191404}" presName="aSpace2" presStyleCnt="0"/>
      <dgm:spPr/>
    </dgm:pt>
    <dgm:pt modelId="{66996986-463C-4637-A6A7-A50ADAFF1E0C}" type="pres">
      <dgm:prSet presAssocID="{49292C3D-6B6B-45EE-B385-8DE6DA72F814}" presName="childNode" presStyleLbl="node1" presStyleIdx="9" presStyleCnt="12" custLinFactY="-92917" custLinFactNeighborX="1096" custLinFactNeighborY="-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4FBECB4-8B21-466D-95A6-7EAE5FA26566}" type="pres">
      <dgm:prSet presAssocID="{49292C3D-6B6B-45EE-B385-8DE6DA72F814}" presName="aSpace2" presStyleCnt="0"/>
      <dgm:spPr/>
    </dgm:pt>
    <dgm:pt modelId="{C84620E3-DB00-4E10-B861-7EE4B8C3D216}" type="pres">
      <dgm:prSet presAssocID="{A7B70F25-A378-43FC-B28B-E5CB52206679}" presName="childNode" presStyleLbl="node1" presStyleIdx="10" presStyleCnt="12" custLinFactY="-30773" custLinFactNeighborX="242" custLinFactNeighborY="-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E74C300-DFCC-4A7D-95B2-D63DEF5688E9}" type="pres">
      <dgm:prSet presAssocID="{A7B70F25-A378-43FC-B28B-E5CB52206679}" presName="aSpace2" presStyleCnt="0"/>
      <dgm:spPr/>
    </dgm:pt>
    <dgm:pt modelId="{1FC7A1F8-06C3-49FC-B5BD-B254E586A5D1}" type="pres">
      <dgm:prSet presAssocID="{CAD555F9-0123-4EA6-BA5D-DE2DF2D6CC53}" presName="childNode" presStyleLbl="node1" presStyleIdx="11" presStyleCnt="12" custLinFactNeighborY="-2430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BA3D25C-3ABD-46C9-9EEA-3776FE52600A}" srcId="{A0F60E88-B227-4969-992F-02FDCFE6DDC5}" destId="{49292C3D-6B6B-45EE-B385-8DE6DA72F814}" srcOrd="1" destOrd="0" parTransId="{344DF16E-D8FC-46A3-834C-01E788B48933}" sibTransId="{C25D0C4E-222E-4D45-A785-2B94E4904AFF}"/>
    <dgm:cxn modelId="{A3BFED7E-FACA-4973-A000-57413B39F754}" type="presOf" srcId="{E5D793D6-B114-4F18-B70D-D5AE767089B6}" destId="{2108024C-11F9-462B-AD6D-E6F8013F2F27}" srcOrd="0" destOrd="0" presId="urn:microsoft.com/office/officeart/2005/8/layout/lProcess2"/>
    <dgm:cxn modelId="{658B9AA7-D9E4-426D-884C-3E57E7D842BB}" srcId="{A0F60E88-B227-4969-992F-02FDCFE6DDC5}" destId="{CAD555F9-0123-4EA6-BA5D-DE2DF2D6CC53}" srcOrd="3" destOrd="0" parTransId="{CFEA3E13-DD1F-4DF2-82D2-B7C9D9A49FB5}" sibTransId="{5381103C-6627-46E0-AAAE-BF2AF523B036}"/>
    <dgm:cxn modelId="{B14BC222-8578-4983-A61E-042ADD641D88}" srcId="{AD4E06E8-C230-4241-B81E-D34496FCF972}" destId="{D7C55B60-1A9D-4BF9-9FB6-F2B4955CE9C8}" srcOrd="3" destOrd="0" parTransId="{FCA589C9-B335-4614-8B3D-538E117BE83E}" sibTransId="{0F70DB81-7ADF-439D-B8C6-AEBD8EA18C31}"/>
    <dgm:cxn modelId="{A980DCCA-D3DE-4A1D-AE97-91A0606B639A}" type="presOf" srcId="{FC7577B0-7DF0-4F7C-A2E4-E27AF0A71837}" destId="{DAD0A760-FD80-4964-955F-3FF9709887C9}" srcOrd="0" destOrd="0" presId="urn:microsoft.com/office/officeart/2005/8/layout/lProcess2"/>
    <dgm:cxn modelId="{9669E44D-57F3-4F57-B821-B1BC01A34461}" srcId="{A0F60E88-B227-4969-992F-02FDCFE6DDC5}" destId="{26D1EDC2-F3F8-4F70-9FE6-A85993191404}" srcOrd="0" destOrd="0" parTransId="{F9EE5248-806B-4619-A88D-5DDE3750D6F1}" sibTransId="{B1E644C5-B61C-4BC5-BAF8-33708253753D}"/>
    <dgm:cxn modelId="{8A776E56-D7F3-44FA-A3F6-8C2D298CCE0D}" srcId="{AD4E06E8-C230-4241-B81E-D34496FCF972}" destId="{E5D793D6-B114-4F18-B70D-D5AE767089B6}" srcOrd="1" destOrd="0" parTransId="{510F0590-8745-4302-BB29-E28BEB724EFE}" sibTransId="{EE4059DE-4390-4C61-9667-A55E25C333F9}"/>
    <dgm:cxn modelId="{821C5782-8CC8-4406-8E43-C6E39CD57C67}" type="presOf" srcId="{FD4D7FC3-B3A5-4373-899E-C335C4527CF1}" destId="{A26E8799-9123-42F8-B76D-D94F9AF59DB4}" srcOrd="0" destOrd="0" presId="urn:microsoft.com/office/officeart/2005/8/layout/lProcess2"/>
    <dgm:cxn modelId="{E5B7ACFB-58ED-4673-A4F6-D0E8D59E0C93}" type="presOf" srcId="{A0F60E88-B227-4969-992F-02FDCFE6DDC5}" destId="{22D1D149-BD5E-49D4-A340-4D65325EB04F}" srcOrd="1" destOrd="0" presId="urn:microsoft.com/office/officeart/2005/8/layout/lProcess2"/>
    <dgm:cxn modelId="{35CEA106-15C4-49CC-8FA1-5D9A41E494A2}" type="presOf" srcId="{FBF847B0-09CC-4287-BFEA-5393237FB7CC}" destId="{10DA1283-5BE8-4800-BD41-E361DACA0C4B}" srcOrd="0" destOrd="0" presId="urn:microsoft.com/office/officeart/2005/8/layout/lProcess2"/>
    <dgm:cxn modelId="{8C93A440-46ED-4C2C-A158-99AC4E61FB32}" type="presOf" srcId="{C0117CF7-DD55-430C-BBA3-19DD3BBC77F9}" destId="{F2B861FB-297D-442E-8518-8C0E1F70B273}" srcOrd="0" destOrd="0" presId="urn:microsoft.com/office/officeart/2005/8/layout/lProcess2"/>
    <dgm:cxn modelId="{CDFFC153-AE85-48D5-B4DD-3D73D6B84E3A}" type="presOf" srcId="{00EA315A-D29C-4E8C-8ABD-30299C17D592}" destId="{5C010558-119A-4603-9B68-9AEDB8DB4A0F}" srcOrd="0" destOrd="0" presId="urn:microsoft.com/office/officeart/2005/8/layout/lProcess2"/>
    <dgm:cxn modelId="{01FAD9AF-4129-4331-ABFB-93A8157B371F}" type="presOf" srcId="{EBBA1817-D94D-4815-B63A-FA2F9CE902F3}" destId="{2B895287-C88F-4B3C-AA28-5445DE8138A6}" srcOrd="0" destOrd="0" presId="urn:microsoft.com/office/officeart/2005/8/layout/lProcess2"/>
    <dgm:cxn modelId="{5CD15B8A-3F55-4B02-B170-5C0E052B61A3}" type="presOf" srcId="{CAD555F9-0123-4EA6-BA5D-DE2DF2D6CC53}" destId="{1FC7A1F8-06C3-49FC-B5BD-B254E586A5D1}" srcOrd="0" destOrd="0" presId="urn:microsoft.com/office/officeart/2005/8/layout/lProcess2"/>
    <dgm:cxn modelId="{72F7DFD7-65C3-4AA2-B36D-A48482C29E39}" type="presOf" srcId="{A7B70F25-A378-43FC-B28B-E5CB52206679}" destId="{C84620E3-DB00-4E10-B861-7EE4B8C3D216}" srcOrd="0" destOrd="0" presId="urn:microsoft.com/office/officeart/2005/8/layout/lProcess2"/>
    <dgm:cxn modelId="{945DAC0F-99C2-4202-8E9C-B247ACB5EB9A}" type="presOf" srcId="{D7C55B60-1A9D-4BF9-9FB6-F2B4955CE9C8}" destId="{B9B463FF-367B-4007-A4E4-4B49C1328F0A}" srcOrd="0" destOrd="0" presId="urn:microsoft.com/office/officeart/2005/8/layout/lProcess2"/>
    <dgm:cxn modelId="{9EEA7F55-49C1-4598-9E42-7AE973737C71}" srcId="{C0117CF7-DD55-430C-BBA3-19DD3BBC77F9}" destId="{FBF847B0-09CC-4287-BFEA-5393237FB7CC}" srcOrd="0" destOrd="0" parTransId="{64F78EF1-024C-453A-94C1-1BA2AB1301E5}" sibTransId="{885C86A8-AEE9-4089-9EA1-3411FB425F61}"/>
    <dgm:cxn modelId="{D1798211-C78C-4258-9205-12A4F3AF65CE}" srcId="{AD4E06E8-C230-4241-B81E-D34496FCF972}" destId="{EBBA1817-D94D-4815-B63A-FA2F9CE902F3}" srcOrd="0" destOrd="0" parTransId="{7D186BD5-8BBF-4098-BE63-B819C26F54C8}" sibTransId="{6C2C96E0-A296-4B84-A868-D89325987C82}"/>
    <dgm:cxn modelId="{EA686082-27C0-4AE2-9B7B-281D86DD655C}" srcId="{C0117CF7-DD55-430C-BBA3-19DD3BBC77F9}" destId="{00EA315A-D29C-4E8C-8ABD-30299C17D592}" srcOrd="3" destOrd="0" parTransId="{CD53BEA6-E129-43EC-A40B-2A71D5E0C824}" sibTransId="{68BC2FD0-3EEB-4CFA-BF59-FAF65B9FEC27}"/>
    <dgm:cxn modelId="{4B8900DD-91BB-4A80-B12F-9A67980ABDED}" srcId="{A0F60E88-B227-4969-992F-02FDCFE6DDC5}" destId="{A7B70F25-A378-43FC-B28B-E5CB52206679}" srcOrd="2" destOrd="0" parTransId="{842FA9F7-051A-44D3-8FB9-0D6D98FAC593}" sibTransId="{07683F7F-7ADD-4363-AB22-C796DD22C2C1}"/>
    <dgm:cxn modelId="{8DEB6556-6537-4EC1-BC3B-B0B9DF84E961}" srcId="{FD4D7FC3-B3A5-4373-899E-C335C4527CF1}" destId="{A0F60E88-B227-4969-992F-02FDCFE6DDC5}" srcOrd="2" destOrd="0" parTransId="{084FBB77-08DA-4A67-8D82-3E57103FF307}" sibTransId="{E8543B54-90A8-4CC6-BAC1-BDCBA6C6F399}"/>
    <dgm:cxn modelId="{B0E78ADF-1054-4CCE-AD3D-ADCE8FCF019E}" type="presOf" srcId="{AD4E06E8-C230-4241-B81E-D34496FCF972}" destId="{5B55F3C2-A3ED-4B55-8C32-A41D0C44D153}" srcOrd="1" destOrd="0" presId="urn:microsoft.com/office/officeart/2005/8/layout/lProcess2"/>
    <dgm:cxn modelId="{A8FCFAAC-9A48-4E4E-8D06-CBDD5B0FA533}" srcId="{FD4D7FC3-B3A5-4373-899E-C335C4527CF1}" destId="{C0117CF7-DD55-430C-BBA3-19DD3BBC77F9}" srcOrd="1" destOrd="0" parTransId="{843E8A0F-99EA-4252-A448-56BBC625154B}" sibTransId="{AE21C767-5045-4F06-A19D-55547550499F}"/>
    <dgm:cxn modelId="{27A0A3A2-6007-41A4-998B-6E28372447E6}" srcId="{C0117CF7-DD55-430C-BBA3-19DD3BBC77F9}" destId="{B399F18D-7FF4-43EF-9422-1C9282B91D1B}" srcOrd="2" destOrd="0" parTransId="{8D72BB31-30C3-45C9-BCFA-B5970B597B8A}" sibTransId="{DC2C855C-342A-4977-9044-4FF721BA01AA}"/>
    <dgm:cxn modelId="{924DC662-1F26-4C57-A445-9FCB9B449F72}" srcId="{AD4E06E8-C230-4241-B81E-D34496FCF972}" destId="{FC7577B0-7DF0-4F7C-A2E4-E27AF0A71837}" srcOrd="2" destOrd="0" parTransId="{D9443239-624A-41BE-9EA8-973692DDFE3D}" sibTransId="{1293AB9A-DAAB-4A5D-80C3-A891ED43FA1A}"/>
    <dgm:cxn modelId="{7254E3AA-EE5C-4EA1-917D-9C8A6843F20D}" type="presOf" srcId="{49292C3D-6B6B-45EE-B385-8DE6DA72F814}" destId="{66996986-463C-4637-A6A7-A50ADAFF1E0C}" srcOrd="0" destOrd="0" presId="urn:microsoft.com/office/officeart/2005/8/layout/lProcess2"/>
    <dgm:cxn modelId="{2867BA42-D541-453F-8768-72FFE9583403}" srcId="{FD4D7FC3-B3A5-4373-899E-C335C4527CF1}" destId="{AD4E06E8-C230-4241-B81E-D34496FCF972}" srcOrd="0" destOrd="0" parTransId="{A6236C30-B650-490B-A91C-28AFCCE6D1D7}" sibTransId="{AE20F6C1-7275-4BF1-80D8-14411B2B5419}"/>
    <dgm:cxn modelId="{C46092B8-2957-4665-95D3-D2DBCB887609}" srcId="{C0117CF7-DD55-430C-BBA3-19DD3BBC77F9}" destId="{6AF769B9-3E22-4E15-800A-5C6616164534}" srcOrd="1" destOrd="0" parTransId="{8E690C00-BFEF-4D5D-9216-8958ABA6E212}" sibTransId="{63748E66-39EF-4037-A91E-FD1D860A50C5}"/>
    <dgm:cxn modelId="{C045F97B-6F8F-40DF-B984-F0BFA3286C73}" type="presOf" srcId="{6AF769B9-3E22-4E15-800A-5C6616164534}" destId="{77883294-4F5A-42BB-84DF-71B78FCCED52}" srcOrd="0" destOrd="0" presId="urn:microsoft.com/office/officeart/2005/8/layout/lProcess2"/>
    <dgm:cxn modelId="{B6F0F5B3-11A5-4A20-80D9-9AA65D1A6FD2}" type="presOf" srcId="{C0117CF7-DD55-430C-BBA3-19DD3BBC77F9}" destId="{E0345ADD-C2EE-437F-B991-4AF8C4827B2F}" srcOrd="1" destOrd="0" presId="urn:microsoft.com/office/officeart/2005/8/layout/lProcess2"/>
    <dgm:cxn modelId="{666DF490-9213-488A-BA38-683211599FD7}" type="presOf" srcId="{26D1EDC2-F3F8-4F70-9FE6-A85993191404}" destId="{C9110305-1983-47B5-A0CB-706C849753AA}" srcOrd="0" destOrd="0" presId="urn:microsoft.com/office/officeart/2005/8/layout/lProcess2"/>
    <dgm:cxn modelId="{8CBAB030-6866-474D-A1C5-EBCD290672FA}" type="presOf" srcId="{A0F60E88-B227-4969-992F-02FDCFE6DDC5}" destId="{46A1CDD8-7DCF-43A7-853E-0B7037EFEF0E}" srcOrd="0" destOrd="0" presId="urn:microsoft.com/office/officeart/2005/8/layout/lProcess2"/>
    <dgm:cxn modelId="{49A1840E-C4F4-4A13-808C-12CA876B6DC1}" type="presOf" srcId="{B399F18D-7FF4-43EF-9422-1C9282B91D1B}" destId="{2A9562C6-8BFE-4977-A1C9-389C30106949}" srcOrd="0" destOrd="0" presId="urn:microsoft.com/office/officeart/2005/8/layout/lProcess2"/>
    <dgm:cxn modelId="{33C9C336-98A7-4A41-8FAD-3C5CE9EFE6DC}" type="presOf" srcId="{AD4E06E8-C230-4241-B81E-D34496FCF972}" destId="{2F1D4E06-826D-421D-88B5-959EB8F0844B}" srcOrd="0" destOrd="0" presId="urn:microsoft.com/office/officeart/2005/8/layout/lProcess2"/>
    <dgm:cxn modelId="{60BA08D2-CD84-4EC8-9C42-C1A192753E8F}" type="presParOf" srcId="{A26E8799-9123-42F8-B76D-D94F9AF59DB4}" destId="{71A12944-FE01-44AC-AC37-9F068D2657FF}" srcOrd="0" destOrd="0" presId="urn:microsoft.com/office/officeart/2005/8/layout/lProcess2"/>
    <dgm:cxn modelId="{F5D2360F-DB20-40EE-AC47-0AE5B16D1051}" type="presParOf" srcId="{71A12944-FE01-44AC-AC37-9F068D2657FF}" destId="{2F1D4E06-826D-421D-88B5-959EB8F0844B}" srcOrd="0" destOrd="0" presId="urn:microsoft.com/office/officeart/2005/8/layout/lProcess2"/>
    <dgm:cxn modelId="{46FADB7D-E712-487D-BA0F-C08D48B307B9}" type="presParOf" srcId="{71A12944-FE01-44AC-AC37-9F068D2657FF}" destId="{5B55F3C2-A3ED-4B55-8C32-A41D0C44D153}" srcOrd="1" destOrd="0" presId="urn:microsoft.com/office/officeart/2005/8/layout/lProcess2"/>
    <dgm:cxn modelId="{2248465C-21CE-4669-81DA-3AB0706A215D}" type="presParOf" srcId="{71A12944-FE01-44AC-AC37-9F068D2657FF}" destId="{7429FC6A-B4D3-4A46-B891-406CF3219408}" srcOrd="2" destOrd="0" presId="urn:microsoft.com/office/officeart/2005/8/layout/lProcess2"/>
    <dgm:cxn modelId="{25FAF036-5E52-42C1-9984-D7EFBEDB2CCE}" type="presParOf" srcId="{7429FC6A-B4D3-4A46-B891-406CF3219408}" destId="{D7CEF2F7-3FA2-4C7E-8675-D6174950FD80}" srcOrd="0" destOrd="0" presId="urn:microsoft.com/office/officeart/2005/8/layout/lProcess2"/>
    <dgm:cxn modelId="{A89EB62E-B7EB-45E1-9D37-38AC390E31D8}" type="presParOf" srcId="{D7CEF2F7-3FA2-4C7E-8675-D6174950FD80}" destId="{2B895287-C88F-4B3C-AA28-5445DE8138A6}" srcOrd="0" destOrd="0" presId="urn:microsoft.com/office/officeart/2005/8/layout/lProcess2"/>
    <dgm:cxn modelId="{9C11C226-4672-43CB-AC45-0CB0501E6F74}" type="presParOf" srcId="{D7CEF2F7-3FA2-4C7E-8675-D6174950FD80}" destId="{A9CB6B13-DA7C-4D2B-97A3-6390162F777B}" srcOrd="1" destOrd="0" presId="urn:microsoft.com/office/officeart/2005/8/layout/lProcess2"/>
    <dgm:cxn modelId="{1F0E44A5-F01C-406E-97E6-4678F083FB1D}" type="presParOf" srcId="{D7CEF2F7-3FA2-4C7E-8675-D6174950FD80}" destId="{2108024C-11F9-462B-AD6D-E6F8013F2F27}" srcOrd="2" destOrd="0" presId="urn:microsoft.com/office/officeart/2005/8/layout/lProcess2"/>
    <dgm:cxn modelId="{BEB47BE8-1732-4C31-81DC-555D1E1E017F}" type="presParOf" srcId="{D7CEF2F7-3FA2-4C7E-8675-D6174950FD80}" destId="{115B55F8-2AF4-4901-B988-EA750851D263}" srcOrd="3" destOrd="0" presId="urn:microsoft.com/office/officeart/2005/8/layout/lProcess2"/>
    <dgm:cxn modelId="{6CA46264-D1E0-44F5-8922-DD4691C0E0DC}" type="presParOf" srcId="{D7CEF2F7-3FA2-4C7E-8675-D6174950FD80}" destId="{DAD0A760-FD80-4964-955F-3FF9709887C9}" srcOrd="4" destOrd="0" presId="urn:microsoft.com/office/officeart/2005/8/layout/lProcess2"/>
    <dgm:cxn modelId="{3EF85427-7EA2-418C-818E-1C9980ABC508}" type="presParOf" srcId="{D7CEF2F7-3FA2-4C7E-8675-D6174950FD80}" destId="{199F79E5-5DFB-47D4-81F0-9F98FD37E460}" srcOrd="5" destOrd="0" presId="urn:microsoft.com/office/officeart/2005/8/layout/lProcess2"/>
    <dgm:cxn modelId="{03A62F4B-C2E9-4390-B74D-96527F4EF9B2}" type="presParOf" srcId="{D7CEF2F7-3FA2-4C7E-8675-D6174950FD80}" destId="{B9B463FF-367B-4007-A4E4-4B49C1328F0A}" srcOrd="6" destOrd="0" presId="urn:microsoft.com/office/officeart/2005/8/layout/lProcess2"/>
    <dgm:cxn modelId="{FFB0F7FB-F112-4B60-958A-CE7583A34822}" type="presParOf" srcId="{A26E8799-9123-42F8-B76D-D94F9AF59DB4}" destId="{3074B0E3-1CA7-4015-A533-B0AF43BC9398}" srcOrd="1" destOrd="0" presId="urn:microsoft.com/office/officeart/2005/8/layout/lProcess2"/>
    <dgm:cxn modelId="{F609E18B-1F82-4481-B094-D4DF877AD015}" type="presParOf" srcId="{A26E8799-9123-42F8-B76D-D94F9AF59DB4}" destId="{BD8D1CAE-700F-4B0A-811D-17411C0AA07E}" srcOrd="2" destOrd="0" presId="urn:microsoft.com/office/officeart/2005/8/layout/lProcess2"/>
    <dgm:cxn modelId="{FDDF8106-9E58-4032-B11D-4C33CF0C1AD5}" type="presParOf" srcId="{BD8D1CAE-700F-4B0A-811D-17411C0AA07E}" destId="{F2B861FB-297D-442E-8518-8C0E1F70B273}" srcOrd="0" destOrd="0" presId="urn:microsoft.com/office/officeart/2005/8/layout/lProcess2"/>
    <dgm:cxn modelId="{37FE7472-3997-4349-B492-69EE66D2DB04}" type="presParOf" srcId="{BD8D1CAE-700F-4B0A-811D-17411C0AA07E}" destId="{E0345ADD-C2EE-437F-B991-4AF8C4827B2F}" srcOrd="1" destOrd="0" presId="urn:microsoft.com/office/officeart/2005/8/layout/lProcess2"/>
    <dgm:cxn modelId="{F30725AE-64FC-4B80-9934-D49D1D41E2B1}" type="presParOf" srcId="{BD8D1CAE-700F-4B0A-811D-17411C0AA07E}" destId="{CCB85573-DB85-4CBD-8C22-5FA16BA6EBDC}" srcOrd="2" destOrd="0" presId="urn:microsoft.com/office/officeart/2005/8/layout/lProcess2"/>
    <dgm:cxn modelId="{C2239A98-F2AF-450E-B39E-168B7F2BEF6A}" type="presParOf" srcId="{CCB85573-DB85-4CBD-8C22-5FA16BA6EBDC}" destId="{ADC4F6DF-D292-4DD1-939B-94B168028777}" srcOrd="0" destOrd="0" presId="urn:microsoft.com/office/officeart/2005/8/layout/lProcess2"/>
    <dgm:cxn modelId="{EC660EA7-5FD3-43A4-A887-23CBE7CF4EC5}" type="presParOf" srcId="{ADC4F6DF-D292-4DD1-939B-94B168028777}" destId="{10DA1283-5BE8-4800-BD41-E361DACA0C4B}" srcOrd="0" destOrd="0" presId="urn:microsoft.com/office/officeart/2005/8/layout/lProcess2"/>
    <dgm:cxn modelId="{BCF7742B-FE83-41F3-80EA-2334B7AA3D95}" type="presParOf" srcId="{ADC4F6DF-D292-4DD1-939B-94B168028777}" destId="{3F7C1CCB-A258-4659-80F6-06A878215CF8}" srcOrd="1" destOrd="0" presId="urn:microsoft.com/office/officeart/2005/8/layout/lProcess2"/>
    <dgm:cxn modelId="{399C1471-F02C-4BB9-B08B-39592A05738D}" type="presParOf" srcId="{ADC4F6DF-D292-4DD1-939B-94B168028777}" destId="{77883294-4F5A-42BB-84DF-71B78FCCED52}" srcOrd="2" destOrd="0" presId="urn:microsoft.com/office/officeart/2005/8/layout/lProcess2"/>
    <dgm:cxn modelId="{46CCB675-8059-4908-A8E5-297BEDEA98DC}" type="presParOf" srcId="{ADC4F6DF-D292-4DD1-939B-94B168028777}" destId="{36A20036-59AE-4D5B-821A-F89508A59C3B}" srcOrd="3" destOrd="0" presId="urn:microsoft.com/office/officeart/2005/8/layout/lProcess2"/>
    <dgm:cxn modelId="{BBDA4E1E-5E1D-48A1-85E0-CC0968FB62D4}" type="presParOf" srcId="{ADC4F6DF-D292-4DD1-939B-94B168028777}" destId="{2A9562C6-8BFE-4977-A1C9-389C30106949}" srcOrd="4" destOrd="0" presId="urn:microsoft.com/office/officeart/2005/8/layout/lProcess2"/>
    <dgm:cxn modelId="{D8455BA0-8FDC-45FA-BC02-5FA88197D9AD}" type="presParOf" srcId="{ADC4F6DF-D292-4DD1-939B-94B168028777}" destId="{BDC62973-AF08-43E5-B54C-821735F72019}" srcOrd="5" destOrd="0" presId="urn:microsoft.com/office/officeart/2005/8/layout/lProcess2"/>
    <dgm:cxn modelId="{D77E7CD9-CC2E-4165-8DCA-DB1053506E70}" type="presParOf" srcId="{ADC4F6DF-D292-4DD1-939B-94B168028777}" destId="{5C010558-119A-4603-9B68-9AEDB8DB4A0F}" srcOrd="6" destOrd="0" presId="urn:microsoft.com/office/officeart/2005/8/layout/lProcess2"/>
    <dgm:cxn modelId="{D870703F-BFD6-4CE7-9841-79F3B81EC272}" type="presParOf" srcId="{A26E8799-9123-42F8-B76D-D94F9AF59DB4}" destId="{90B7FE51-DB18-45C2-BCE9-49EFD1BC3843}" srcOrd="3" destOrd="0" presId="urn:microsoft.com/office/officeart/2005/8/layout/lProcess2"/>
    <dgm:cxn modelId="{B52D7633-44EC-4BF3-BE93-0F24EA6AA062}" type="presParOf" srcId="{A26E8799-9123-42F8-B76D-D94F9AF59DB4}" destId="{85F16AC4-FB7A-44B6-835A-54EE704307DA}" srcOrd="4" destOrd="0" presId="urn:microsoft.com/office/officeart/2005/8/layout/lProcess2"/>
    <dgm:cxn modelId="{6454EF64-C36E-4D49-8F76-4691191858FC}" type="presParOf" srcId="{85F16AC4-FB7A-44B6-835A-54EE704307DA}" destId="{46A1CDD8-7DCF-43A7-853E-0B7037EFEF0E}" srcOrd="0" destOrd="0" presId="urn:microsoft.com/office/officeart/2005/8/layout/lProcess2"/>
    <dgm:cxn modelId="{A1E381CF-69AA-4D2A-AE9C-5A91156580FF}" type="presParOf" srcId="{85F16AC4-FB7A-44B6-835A-54EE704307DA}" destId="{22D1D149-BD5E-49D4-A340-4D65325EB04F}" srcOrd="1" destOrd="0" presId="urn:microsoft.com/office/officeart/2005/8/layout/lProcess2"/>
    <dgm:cxn modelId="{22234FE0-4640-4F50-AAA4-DB64D78E026A}" type="presParOf" srcId="{85F16AC4-FB7A-44B6-835A-54EE704307DA}" destId="{550B0242-CA38-4BF5-B65A-B668DA75D334}" srcOrd="2" destOrd="0" presId="urn:microsoft.com/office/officeart/2005/8/layout/lProcess2"/>
    <dgm:cxn modelId="{E277D894-208C-4AA9-8C2F-295EFA79A104}" type="presParOf" srcId="{550B0242-CA38-4BF5-B65A-B668DA75D334}" destId="{4AA7580C-F1EF-45B3-9296-7F0B1EFA0F75}" srcOrd="0" destOrd="0" presId="urn:microsoft.com/office/officeart/2005/8/layout/lProcess2"/>
    <dgm:cxn modelId="{8FEF313E-F5A6-4903-87CB-C50F1D546F6A}" type="presParOf" srcId="{4AA7580C-F1EF-45B3-9296-7F0B1EFA0F75}" destId="{C9110305-1983-47B5-A0CB-706C849753AA}" srcOrd="0" destOrd="0" presId="urn:microsoft.com/office/officeart/2005/8/layout/lProcess2"/>
    <dgm:cxn modelId="{8A7AD37F-6BAF-4A21-BDBB-B7B6150EE718}" type="presParOf" srcId="{4AA7580C-F1EF-45B3-9296-7F0B1EFA0F75}" destId="{9F288D11-FAE3-4AD8-8A59-E992CF23659E}" srcOrd="1" destOrd="0" presId="urn:microsoft.com/office/officeart/2005/8/layout/lProcess2"/>
    <dgm:cxn modelId="{925217B9-9F40-4983-9BA9-7CA10CE0693D}" type="presParOf" srcId="{4AA7580C-F1EF-45B3-9296-7F0B1EFA0F75}" destId="{66996986-463C-4637-A6A7-A50ADAFF1E0C}" srcOrd="2" destOrd="0" presId="urn:microsoft.com/office/officeart/2005/8/layout/lProcess2"/>
    <dgm:cxn modelId="{03120463-C4F2-40E6-B69F-DAA60D2E21A5}" type="presParOf" srcId="{4AA7580C-F1EF-45B3-9296-7F0B1EFA0F75}" destId="{94FBECB4-8B21-466D-95A6-7EAE5FA26566}" srcOrd="3" destOrd="0" presId="urn:microsoft.com/office/officeart/2005/8/layout/lProcess2"/>
    <dgm:cxn modelId="{0F3AC33D-68C8-437D-915D-3BF1C14AF0CF}" type="presParOf" srcId="{4AA7580C-F1EF-45B3-9296-7F0B1EFA0F75}" destId="{C84620E3-DB00-4E10-B861-7EE4B8C3D216}" srcOrd="4" destOrd="0" presId="urn:microsoft.com/office/officeart/2005/8/layout/lProcess2"/>
    <dgm:cxn modelId="{8D4CE0A4-A645-4982-A721-AD86E2CDFA8F}" type="presParOf" srcId="{4AA7580C-F1EF-45B3-9296-7F0B1EFA0F75}" destId="{6E74C300-DFCC-4A7D-95B2-D63DEF5688E9}" srcOrd="5" destOrd="0" presId="urn:microsoft.com/office/officeart/2005/8/layout/lProcess2"/>
    <dgm:cxn modelId="{E49954AC-140D-4781-95B2-F98A4EF1384F}" type="presParOf" srcId="{4AA7580C-F1EF-45B3-9296-7F0B1EFA0F75}" destId="{1FC7A1F8-06C3-49FC-B5BD-B254E586A5D1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00C748-01B7-4446-B80F-4DE94C0ADD12}">
      <dsp:nvSpPr>
        <dsp:cNvPr id="0" name=""/>
        <dsp:cNvSpPr/>
      </dsp:nvSpPr>
      <dsp:spPr>
        <a:xfrm>
          <a:off x="3255781" y="0"/>
          <a:ext cx="1865315" cy="96641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Organic  and locally grown food</a:t>
          </a:r>
          <a:endParaRPr lang="zh-TW" altLang="en-US" sz="2400" kern="1200" dirty="0"/>
        </a:p>
      </dsp:txBody>
      <dsp:txXfrm>
        <a:off x="3302957" y="47176"/>
        <a:ext cx="1770963" cy="872063"/>
      </dsp:txXfrm>
    </dsp:sp>
    <dsp:sp modelId="{879E7472-0754-4DCC-8B64-6472F6A42F30}">
      <dsp:nvSpPr>
        <dsp:cNvPr id="0" name=""/>
        <dsp:cNvSpPr/>
      </dsp:nvSpPr>
      <dsp:spPr>
        <a:xfrm>
          <a:off x="2209013" y="480769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2917009" y="270386"/>
              </a:moveTo>
              <a:arcTo wR="1931434" hR="1931434" stAng="18040956" swAng="1002170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3C6A07-0C7F-4CD2-8794-73719736A093}">
      <dsp:nvSpPr>
        <dsp:cNvPr id="0" name=""/>
        <dsp:cNvSpPr/>
      </dsp:nvSpPr>
      <dsp:spPr>
        <a:xfrm>
          <a:off x="4851152" y="1108719"/>
          <a:ext cx="2258215" cy="141962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Hybrid and electric cars as well as city bicycles</a:t>
          </a:r>
          <a:endParaRPr lang="zh-TW" altLang="en-US" sz="2400" kern="1200" dirty="0"/>
        </a:p>
      </dsp:txBody>
      <dsp:txXfrm>
        <a:off x="4920452" y="1178019"/>
        <a:ext cx="2119615" cy="1281025"/>
      </dsp:txXfrm>
    </dsp:sp>
    <dsp:sp modelId="{B531F351-A2FB-4421-AA33-182721A7F88C}">
      <dsp:nvSpPr>
        <dsp:cNvPr id="0" name=""/>
        <dsp:cNvSpPr/>
      </dsp:nvSpPr>
      <dsp:spPr>
        <a:xfrm>
          <a:off x="2211923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3858938" y="2054582"/>
              </a:moveTo>
              <a:arcTo wR="1931434" hR="1931434" stAng="219339" swAng="1801026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1CB51F-C7DA-4320-AC44-D62FD17B2372}">
      <dsp:nvSpPr>
        <dsp:cNvPr id="0" name=""/>
        <dsp:cNvSpPr/>
      </dsp:nvSpPr>
      <dsp:spPr>
        <a:xfrm>
          <a:off x="4262284" y="3494733"/>
          <a:ext cx="2032683" cy="96641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Fair trade products</a:t>
          </a:r>
          <a:endParaRPr lang="zh-TW" altLang="en-US" sz="2400" kern="1200" dirty="0"/>
        </a:p>
      </dsp:txBody>
      <dsp:txXfrm>
        <a:off x="4309460" y="3541909"/>
        <a:ext cx="1938331" cy="872063"/>
      </dsp:txXfrm>
    </dsp:sp>
    <dsp:sp modelId="{5A4F0CD5-0E63-42F3-BA7D-5A57F2888DF0}">
      <dsp:nvSpPr>
        <dsp:cNvPr id="0" name=""/>
        <dsp:cNvSpPr/>
      </dsp:nvSpPr>
      <dsp:spPr>
        <a:xfrm>
          <a:off x="2211923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2047516" y="3859376"/>
              </a:moveTo>
              <a:arcTo wR="1931434" hR="1931434" stAng="5193261" swAng="497439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543AE6-39B8-47E2-B0CD-80473E616237}">
      <dsp:nvSpPr>
        <dsp:cNvPr id="0" name=""/>
        <dsp:cNvSpPr/>
      </dsp:nvSpPr>
      <dsp:spPr>
        <a:xfrm>
          <a:off x="2038789" y="3494733"/>
          <a:ext cx="1938599" cy="96641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Green and sustainable building</a:t>
          </a:r>
          <a:endParaRPr lang="zh-TW" altLang="en-US" sz="2400" kern="1200" dirty="0"/>
        </a:p>
      </dsp:txBody>
      <dsp:txXfrm>
        <a:off x="2085965" y="3541909"/>
        <a:ext cx="1844247" cy="872063"/>
      </dsp:txXfrm>
    </dsp:sp>
    <dsp:sp modelId="{C1BE7084-D460-4361-BB3C-23C29044BD5E}">
      <dsp:nvSpPr>
        <dsp:cNvPr id="0" name=""/>
        <dsp:cNvSpPr/>
      </dsp:nvSpPr>
      <dsp:spPr>
        <a:xfrm>
          <a:off x="2185491" y="445720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349172" y="3039082"/>
              </a:moveTo>
              <a:arcTo wR="1931434" hR="1931434" stAng="8700384" swAng="2156392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F37FA3-3167-4B02-9343-43F1CDADADA6}">
      <dsp:nvSpPr>
        <dsp:cNvPr id="0" name=""/>
        <dsp:cNvSpPr/>
      </dsp:nvSpPr>
      <dsp:spPr>
        <a:xfrm>
          <a:off x="1090466" y="1308372"/>
          <a:ext cx="2372445" cy="102473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Energy efficient electronics or appliances</a:t>
          </a:r>
          <a:endParaRPr lang="zh-TW" altLang="en-US" sz="2400" kern="1200" dirty="0"/>
        </a:p>
      </dsp:txBody>
      <dsp:txXfrm>
        <a:off x="1140490" y="1358396"/>
        <a:ext cx="2272397" cy="924690"/>
      </dsp:txXfrm>
    </dsp:sp>
    <dsp:sp modelId="{45E57DD3-BEFC-4643-B292-9D4E4012CD3D}">
      <dsp:nvSpPr>
        <dsp:cNvPr id="0" name=""/>
        <dsp:cNvSpPr/>
      </dsp:nvSpPr>
      <dsp:spPr>
        <a:xfrm>
          <a:off x="2161365" y="507751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371226" y="792930"/>
              </a:moveTo>
              <a:arcTo wR="1931434" hR="1931434" stAng="12967122" swAng="1675081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333205-F6D8-4A18-9BE3-DF5A644152D3}">
      <dsp:nvSpPr>
        <dsp:cNvPr id="0" name=""/>
        <dsp:cNvSpPr/>
      </dsp:nvSpPr>
      <dsp:spPr>
        <a:xfrm>
          <a:off x="0" y="690239"/>
          <a:ext cx="590552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A9A55F-7F4C-46A9-84D1-8360FE02D0FE}">
      <dsp:nvSpPr>
        <dsp:cNvPr id="0" name=""/>
        <dsp:cNvSpPr/>
      </dsp:nvSpPr>
      <dsp:spPr>
        <a:xfrm>
          <a:off x="273937" y="85002"/>
          <a:ext cx="5627129" cy="82663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50" tIns="0" rIns="15625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Grown in safe soil.</a:t>
          </a:r>
          <a:endParaRPr lang="zh-TW" altLang="en-US" sz="3200" kern="1200" dirty="0"/>
        </a:p>
      </dsp:txBody>
      <dsp:txXfrm>
        <a:off x="314290" y="125355"/>
        <a:ext cx="5546423" cy="745930"/>
      </dsp:txXfrm>
    </dsp:sp>
    <dsp:sp modelId="{95AD9D01-1EEB-4DF5-BD5E-5D7B7EC65D45}">
      <dsp:nvSpPr>
        <dsp:cNvPr id="0" name=""/>
        <dsp:cNvSpPr/>
      </dsp:nvSpPr>
      <dsp:spPr>
        <a:xfrm>
          <a:off x="0" y="1757810"/>
          <a:ext cx="590552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3A481C-C21B-44F2-AC5F-70D2E31A63AD}">
      <dsp:nvSpPr>
        <dsp:cNvPr id="0" name=""/>
        <dsp:cNvSpPr/>
      </dsp:nvSpPr>
      <dsp:spPr>
        <a:xfrm>
          <a:off x="281146" y="1149239"/>
          <a:ext cx="5622926" cy="829971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50" tIns="0" rIns="15625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Have no modifications. (</a:t>
          </a:r>
          <a:r>
            <a:rPr lang="en-US" sz="2800" b="1" kern="1200" dirty="0" smtClean="0"/>
            <a:t>Genetically Modified Organisms )</a:t>
          </a:r>
          <a:endParaRPr lang="zh-TW" altLang="en-US" sz="2800" kern="1200" dirty="0"/>
        </a:p>
      </dsp:txBody>
      <dsp:txXfrm>
        <a:off x="321662" y="1189755"/>
        <a:ext cx="5541894" cy="748939"/>
      </dsp:txXfrm>
    </dsp:sp>
    <dsp:sp modelId="{289F4855-1FD3-431E-AB4E-3C92880ACA86}">
      <dsp:nvSpPr>
        <dsp:cNvPr id="0" name=""/>
        <dsp:cNvSpPr/>
      </dsp:nvSpPr>
      <dsp:spPr>
        <a:xfrm>
          <a:off x="0" y="2965997"/>
          <a:ext cx="590552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5A3996-7568-4325-BD73-8AA363178BFB}">
      <dsp:nvSpPr>
        <dsp:cNvPr id="0" name=""/>
        <dsp:cNvSpPr/>
      </dsp:nvSpPr>
      <dsp:spPr>
        <a:xfrm>
          <a:off x="281146" y="2216810"/>
          <a:ext cx="5622926" cy="970586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50" tIns="0" rIns="156250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Are not allowed to use chemicals or preservatives</a:t>
          </a:r>
          <a:r>
            <a:rPr lang="en-US" sz="1400" kern="1200" dirty="0" smtClean="0"/>
            <a:t>.</a:t>
          </a:r>
          <a:endParaRPr lang="zh-TW" altLang="en-US" sz="1400" kern="1200" dirty="0"/>
        </a:p>
      </dsp:txBody>
      <dsp:txXfrm>
        <a:off x="328526" y="2264190"/>
        <a:ext cx="5528166" cy="8758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0793B3-C1B8-43C8-886A-62267136D214}">
      <dsp:nvSpPr>
        <dsp:cNvPr id="0" name=""/>
        <dsp:cNvSpPr/>
      </dsp:nvSpPr>
      <dsp:spPr>
        <a:xfrm>
          <a:off x="140276" y="0"/>
          <a:ext cx="2048959" cy="10244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/>
            <a:t>Organic food</a:t>
          </a:r>
          <a:endParaRPr lang="zh-TW" altLang="en-US" sz="3600" kern="1200" dirty="0"/>
        </a:p>
      </dsp:txBody>
      <dsp:txXfrm>
        <a:off x="170282" y="30006"/>
        <a:ext cx="1988947" cy="964467"/>
      </dsp:txXfrm>
    </dsp:sp>
    <dsp:sp modelId="{F89917F2-2343-4637-A2EB-A7C52D37ADA2}">
      <dsp:nvSpPr>
        <dsp:cNvPr id="0" name=""/>
        <dsp:cNvSpPr/>
      </dsp:nvSpPr>
      <dsp:spPr>
        <a:xfrm>
          <a:off x="299452" y="1024479"/>
          <a:ext cx="91440" cy="7022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02203"/>
              </a:lnTo>
              <a:lnTo>
                <a:pt x="129178" y="7022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FD88BF-E403-4F5A-BB59-08AFE0C3E740}">
      <dsp:nvSpPr>
        <dsp:cNvPr id="0" name=""/>
        <dsp:cNvSpPr/>
      </dsp:nvSpPr>
      <dsp:spPr>
        <a:xfrm>
          <a:off x="428631" y="1214442"/>
          <a:ext cx="3693404" cy="10244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Grown with natural fertilizers.</a:t>
          </a:r>
          <a:endParaRPr lang="zh-TW" altLang="en-US" sz="2400" kern="1200" dirty="0"/>
        </a:p>
      </dsp:txBody>
      <dsp:txXfrm>
        <a:off x="458637" y="1244448"/>
        <a:ext cx="3633392" cy="964467"/>
      </dsp:txXfrm>
    </dsp:sp>
    <dsp:sp modelId="{4CC00CC5-C6F6-4B44-A963-153CFF1AFE5F}">
      <dsp:nvSpPr>
        <dsp:cNvPr id="0" name=""/>
        <dsp:cNvSpPr/>
      </dsp:nvSpPr>
      <dsp:spPr>
        <a:xfrm>
          <a:off x="299452" y="1024479"/>
          <a:ext cx="91440" cy="20595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59525"/>
              </a:lnTo>
              <a:lnTo>
                <a:pt x="129178" y="20595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9DF057-10C2-49E8-A2A7-6A51FA6B0410}">
      <dsp:nvSpPr>
        <dsp:cNvPr id="0" name=""/>
        <dsp:cNvSpPr/>
      </dsp:nvSpPr>
      <dsp:spPr>
        <a:xfrm>
          <a:off x="428631" y="2571765"/>
          <a:ext cx="3868926" cy="10244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400" kern="1200" dirty="0" smtClean="0"/>
            <a:t>The symptoms of disease lessen when they eat organic food</a:t>
          </a:r>
          <a:endParaRPr lang="zh-TW" altLang="en-US" sz="2400" kern="1200" dirty="0"/>
        </a:p>
      </dsp:txBody>
      <dsp:txXfrm>
        <a:off x="458637" y="2601771"/>
        <a:ext cx="3808914" cy="964467"/>
      </dsp:txXfrm>
    </dsp:sp>
    <dsp:sp modelId="{75C9636C-DACA-42AA-B06E-34F3939DE03A}">
      <dsp:nvSpPr>
        <dsp:cNvPr id="0" name=""/>
        <dsp:cNvSpPr/>
      </dsp:nvSpPr>
      <dsp:spPr>
        <a:xfrm>
          <a:off x="345172" y="1024479"/>
          <a:ext cx="154893" cy="34882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88285"/>
              </a:lnTo>
              <a:lnTo>
                <a:pt x="154893" y="34882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CB2CC6-4389-4E88-9477-587733E67FB6}">
      <dsp:nvSpPr>
        <dsp:cNvPr id="0" name=""/>
        <dsp:cNvSpPr/>
      </dsp:nvSpPr>
      <dsp:spPr>
        <a:xfrm>
          <a:off x="500065" y="4000525"/>
          <a:ext cx="3499113" cy="10244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Reduces pollution and conserve resource.</a:t>
          </a:r>
          <a:endParaRPr lang="zh-TW" altLang="en-US" sz="2400" kern="1200" dirty="0"/>
        </a:p>
      </dsp:txBody>
      <dsp:txXfrm>
        <a:off x="530071" y="4030531"/>
        <a:ext cx="3439101" cy="964467"/>
      </dsp:txXfrm>
    </dsp:sp>
    <dsp:sp modelId="{2DA010E1-11CD-46DF-8B10-A8C1F786D46D}">
      <dsp:nvSpPr>
        <dsp:cNvPr id="0" name=""/>
        <dsp:cNvSpPr/>
      </dsp:nvSpPr>
      <dsp:spPr>
        <a:xfrm>
          <a:off x="4422191" y="0"/>
          <a:ext cx="2048959" cy="10244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Non-organic food</a:t>
          </a:r>
          <a:endParaRPr lang="zh-TW" altLang="en-US" sz="2900" kern="1200" dirty="0"/>
        </a:p>
      </dsp:txBody>
      <dsp:txXfrm>
        <a:off x="4452197" y="30006"/>
        <a:ext cx="1988947" cy="964467"/>
      </dsp:txXfrm>
    </dsp:sp>
    <dsp:sp modelId="{AA755C4A-1C51-4F99-9A6A-3C1416867CBC}">
      <dsp:nvSpPr>
        <dsp:cNvPr id="0" name=""/>
        <dsp:cNvSpPr/>
      </dsp:nvSpPr>
      <dsp:spPr>
        <a:xfrm>
          <a:off x="4627087" y="1024479"/>
          <a:ext cx="159253" cy="702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2203"/>
              </a:lnTo>
              <a:lnTo>
                <a:pt x="159253" y="7022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CC42F3-A150-4D66-8EF2-DE961E068531}">
      <dsp:nvSpPr>
        <dsp:cNvPr id="0" name=""/>
        <dsp:cNvSpPr/>
      </dsp:nvSpPr>
      <dsp:spPr>
        <a:xfrm>
          <a:off x="4786340" y="1214442"/>
          <a:ext cx="3605643" cy="10244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Grown with synthetic or chemical fertilizers.</a:t>
          </a:r>
          <a:endParaRPr lang="zh-TW" altLang="en-US" sz="2300" kern="1200" dirty="0"/>
        </a:p>
      </dsp:txBody>
      <dsp:txXfrm>
        <a:off x="4816346" y="1244448"/>
        <a:ext cx="3545631" cy="964467"/>
      </dsp:txXfrm>
    </dsp:sp>
    <dsp:sp modelId="{231B6FC8-1EB6-4E15-87A8-92352CED47D1}">
      <dsp:nvSpPr>
        <dsp:cNvPr id="0" name=""/>
        <dsp:cNvSpPr/>
      </dsp:nvSpPr>
      <dsp:spPr>
        <a:xfrm>
          <a:off x="4627087" y="1024479"/>
          <a:ext cx="159253" cy="20595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9525"/>
              </a:lnTo>
              <a:lnTo>
                <a:pt x="159253" y="20595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143244-42F0-48F6-9C02-AE92A5A2AE3D}">
      <dsp:nvSpPr>
        <dsp:cNvPr id="0" name=""/>
        <dsp:cNvSpPr/>
      </dsp:nvSpPr>
      <dsp:spPr>
        <a:xfrm>
          <a:off x="4786340" y="2571765"/>
          <a:ext cx="3766478" cy="10244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Cause "body burden" as it  could lead to health diseases.</a:t>
          </a:r>
          <a:endParaRPr lang="zh-TW" altLang="en-US" sz="2300" kern="1200" dirty="0"/>
        </a:p>
      </dsp:txBody>
      <dsp:txXfrm>
        <a:off x="4816346" y="2601771"/>
        <a:ext cx="3706466" cy="964467"/>
      </dsp:txXfrm>
    </dsp:sp>
    <dsp:sp modelId="{432B0AC5-81B7-4C09-966B-92408936913A}">
      <dsp:nvSpPr>
        <dsp:cNvPr id="0" name=""/>
        <dsp:cNvSpPr/>
      </dsp:nvSpPr>
      <dsp:spPr>
        <a:xfrm>
          <a:off x="4627087" y="1024479"/>
          <a:ext cx="159253" cy="3559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59722"/>
              </a:lnTo>
              <a:lnTo>
                <a:pt x="159253" y="35597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03FA8F-B226-4917-A557-C6607049540E}">
      <dsp:nvSpPr>
        <dsp:cNvPr id="0" name=""/>
        <dsp:cNvSpPr/>
      </dsp:nvSpPr>
      <dsp:spPr>
        <a:xfrm>
          <a:off x="4786340" y="4071962"/>
          <a:ext cx="3780116" cy="10244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300" kern="1200" dirty="0" smtClean="0"/>
            <a:t>Bad for the environment and kill creatures.</a:t>
          </a:r>
          <a:endParaRPr lang="zh-TW" altLang="en-US" sz="2300" kern="1200" dirty="0"/>
        </a:p>
      </dsp:txBody>
      <dsp:txXfrm>
        <a:off x="4816346" y="4101968"/>
        <a:ext cx="3720104" cy="9644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C2A6C0-3BF0-460E-B864-7B8DF2FB3626}">
      <dsp:nvSpPr>
        <dsp:cNvPr id="0" name=""/>
        <dsp:cNvSpPr/>
      </dsp:nvSpPr>
      <dsp:spPr>
        <a:xfrm>
          <a:off x="2276228" y="735"/>
          <a:ext cx="6508326" cy="1742670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Are fed solely on a diet of grass or hay, and not given antibiotics, growth hormones.</a:t>
          </a:r>
          <a:endParaRPr lang="zh-TW" alt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Been shown to have more of the healthy omega-3 fatty acids. </a:t>
          </a:r>
        </a:p>
      </dsp:txBody>
      <dsp:txXfrm>
        <a:off x="2276228" y="218569"/>
        <a:ext cx="5854825" cy="1307002"/>
      </dsp:txXfrm>
    </dsp:sp>
    <dsp:sp modelId="{C40EA7BC-6DA3-46F9-9F90-67A4BE6EDDD5}">
      <dsp:nvSpPr>
        <dsp:cNvPr id="0" name=""/>
        <dsp:cNvSpPr/>
      </dsp:nvSpPr>
      <dsp:spPr>
        <a:xfrm>
          <a:off x="0" y="307846"/>
          <a:ext cx="2273909" cy="112786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Fed organic feed </a:t>
          </a:r>
          <a:endParaRPr lang="zh-TW" altLang="en-US" sz="3000" kern="1200" dirty="0"/>
        </a:p>
      </dsp:txBody>
      <dsp:txXfrm>
        <a:off x="55058" y="362904"/>
        <a:ext cx="2163793" cy="1017745"/>
      </dsp:txXfrm>
    </dsp:sp>
    <dsp:sp modelId="{10D1B628-536F-41A5-B7E9-62A0FA8CBC1B}">
      <dsp:nvSpPr>
        <dsp:cNvPr id="0" name=""/>
        <dsp:cNvSpPr/>
      </dsp:nvSpPr>
      <dsp:spPr>
        <a:xfrm>
          <a:off x="2291711" y="1856192"/>
          <a:ext cx="6371408" cy="1786386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10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Be kept in living conditions that accommodate the natural behavior of the animals. </a:t>
          </a:r>
          <a:endParaRPr lang="zh-TW" alt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Weren’t confined to a cage, so livestock will</a:t>
          </a:r>
          <a:r>
            <a:rPr lang="zh-TW" altLang="en-US" sz="2200" kern="1200" dirty="0" smtClean="0"/>
            <a:t> </a:t>
          </a:r>
          <a:r>
            <a:rPr lang="en-US" altLang="zh-TW" sz="2200" kern="1200" dirty="0" smtClean="0"/>
            <a:t>be more healthy.</a:t>
          </a:r>
          <a:r>
            <a:rPr lang="en-US" sz="2200" kern="1200" dirty="0" smtClean="0"/>
            <a:t>  </a:t>
          </a:r>
          <a:endParaRPr lang="zh-TW" altLang="en-US" sz="2200" kern="1200" dirty="0"/>
        </a:p>
      </dsp:txBody>
      <dsp:txXfrm>
        <a:off x="2291711" y="2079490"/>
        <a:ext cx="5701513" cy="1339790"/>
      </dsp:txXfrm>
    </dsp:sp>
    <dsp:sp modelId="{B1036DA8-CB0A-47B2-A7F0-9B4A6C43B3CF}">
      <dsp:nvSpPr>
        <dsp:cNvPr id="0" name=""/>
        <dsp:cNvSpPr/>
      </dsp:nvSpPr>
      <dsp:spPr>
        <a:xfrm>
          <a:off x="0" y="2186052"/>
          <a:ext cx="2167957" cy="1127861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Access to the outdoors</a:t>
          </a:r>
          <a:endParaRPr lang="zh-TW" altLang="en-US" sz="2700" kern="1200" dirty="0"/>
        </a:p>
      </dsp:txBody>
      <dsp:txXfrm>
        <a:off x="55058" y="2241110"/>
        <a:ext cx="2057841" cy="101774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1D4E06-826D-421D-88B5-959EB8F0844B}">
      <dsp:nvSpPr>
        <dsp:cNvPr id="0" name=""/>
        <dsp:cNvSpPr/>
      </dsp:nvSpPr>
      <dsp:spPr>
        <a:xfrm>
          <a:off x="0" y="0"/>
          <a:ext cx="2611933" cy="497207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900" kern="1200" dirty="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900" kern="1200" dirty="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900" kern="1200" dirty="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900" kern="1200" dirty="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900" kern="1200" dirty="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900" kern="1200" dirty="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900" kern="1200" dirty="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900" kern="1200" dirty="0"/>
        </a:p>
      </dsp:txBody>
      <dsp:txXfrm>
        <a:off x="0" y="0"/>
        <a:ext cx="2611933" cy="1491621"/>
      </dsp:txXfrm>
    </dsp:sp>
    <dsp:sp modelId="{2B895287-C88F-4B3C-AA28-5445DE8138A6}">
      <dsp:nvSpPr>
        <dsp:cNvPr id="0" name=""/>
        <dsp:cNvSpPr/>
      </dsp:nvSpPr>
      <dsp:spPr>
        <a:xfrm>
          <a:off x="257141" y="328605"/>
          <a:ext cx="2089546" cy="72432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Apples</a:t>
          </a:r>
          <a:endParaRPr lang="zh-TW" altLang="en-US" sz="3200" kern="1200" dirty="0"/>
        </a:p>
      </dsp:txBody>
      <dsp:txXfrm>
        <a:off x="278356" y="349820"/>
        <a:ext cx="2047116" cy="681895"/>
      </dsp:txXfrm>
    </dsp:sp>
    <dsp:sp modelId="{2108024C-11F9-462B-AD6D-E6F8013F2F27}">
      <dsp:nvSpPr>
        <dsp:cNvPr id="0" name=""/>
        <dsp:cNvSpPr/>
      </dsp:nvSpPr>
      <dsp:spPr>
        <a:xfrm>
          <a:off x="257141" y="1533101"/>
          <a:ext cx="2089546" cy="72432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660" tIns="55245" rIns="7366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Bell Peppers </a:t>
          </a:r>
          <a:endParaRPr lang="zh-TW" altLang="en-US" sz="2900" kern="1200" dirty="0"/>
        </a:p>
      </dsp:txBody>
      <dsp:txXfrm>
        <a:off x="278356" y="1554316"/>
        <a:ext cx="2047116" cy="681895"/>
      </dsp:txXfrm>
    </dsp:sp>
    <dsp:sp modelId="{DAD0A760-FD80-4964-955F-3FF9709887C9}">
      <dsp:nvSpPr>
        <dsp:cNvPr id="0" name=""/>
        <dsp:cNvSpPr/>
      </dsp:nvSpPr>
      <dsp:spPr>
        <a:xfrm>
          <a:off x="257141" y="2747545"/>
          <a:ext cx="2089546" cy="72432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660" tIns="55245" rIns="7366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Kale </a:t>
          </a:r>
          <a:endParaRPr lang="zh-TW" altLang="en-US" sz="2900" kern="1200" dirty="0"/>
        </a:p>
      </dsp:txBody>
      <dsp:txXfrm>
        <a:off x="278356" y="2768760"/>
        <a:ext cx="2047116" cy="681895"/>
      </dsp:txXfrm>
    </dsp:sp>
    <dsp:sp modelId="{B9B463FF-367B-4007-A4E4-4B49C1328F0A}">
      <dsp:nvSpPr>
        <dsp:cNvPr id="0" name=""/>
        <dsp:cNvSpPr/>
      </dsp:nvSpPr>
      <dsp:spPr>
        <a:xfrm>
          <a:off x="262197" y="3999021"/>
          <a:ext cx="2089546" cy="72432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660" tIns="55245" rIns="7366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Lettuce </a:t>
          </a:r>
          <a:endParaRPr lang="zh-TW" altLang="en-US" sz="2900" kern="1200" dirty="0"/>
        </a:p>
      </dsp:txBody>
      <dsp:txXfrm>
        <a:off x="283412" y="4020236"/>
        <a:ext cx="2047116" cy="681895"/>
      </dsp:txXfrm>
    </dsp:sp>
    <dsp:sp modelId="{F2B861FB-297D-442E-8518-8C0E1F70B273}">
      <dsp:nvSpPr>
        <dsp:cNvPr id="0" name=""/>
        <dsp:cNvSpPr/>
      </dsp:nvSpPr>
      <dsp:spPr>
        <a:xfrm>
          <a:off x="2828918" y="0"/>
          <a:ext cx="2611933" cy="497207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900" kern="1200" dirty="0"/>
        </a:p>
      </dsp:txBody>
      <dsp:txXfrm>
        <a:off x="2828918" y="0"/>
        <a:ext cx="2611933" cy="1491621"/>
      </dsp:txXfrm>
    </dsp:sp>
    <dsp:sp modelId="{10DA1283-5BE8-4800-BD41-E361DACA0C4B}">
      <dsp:nvSpPr>
        <dsp:cNvPr id="0" name=""/>
        <dsp:cNvSpPr/>
      </dsp:nvSpPr>
      <dsp:spPr>
        <a:xfrm>
          <a:off x="3043238" y="328605"/>
          <a:ext cx="2089546" cy="72432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660" tIns="55245" rIns="7366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Carrots</a:t>
          </a:r>
          <a:endParaRPr lang="zh-TW" altLang="en-US" sz="2900" kern="1200" dirty="0"/>
        </a:p>
      </dsp:txBody>
      <dsp:txXfrm>
        <a:off x="3064453" y="349820"/>
        <a:ext cx="2047116" cy="681895"/>
      </dsp:txXfrm>
    </dsp:sp>
    <dsp:sp modelId="{77883294-4F5A-42BB-84DF-71B78FCCED52}">
      <dsp:nvSpPr>
        <dsp:cNvPr id="0" name=""/>
        <dsp:cNvSpPr/>
      </dsp:nvSpPr>
      <dsp:spPr>
        <a:xfrm>
          <a:off x="3043238" y="1533101"/>
          <a:ext cx="2089546" cy="72432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660" tIns="55245" rIns="7366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Celery</a:t>
          </a:r>
          <a:endParaRPr lang="zh-TW" altLang="en-US" sz="2900" kern="1200" dirty="0"/>
        </a:p>
      </dsp:txBody>
      <dsp:txXfrm>
        <a:off x="3064453" y="1554316"/>
        <a:ext cx="2047116" cy="681895"/>
      </dsp:txXfrm>
    </dsp:sp>
    <dsp:sp modelId="{2A9562C6-8BFE-4977-A1C9-389C30106949}">
      <dsp:nvSpPr>
        <dsp:cNvPr id="0" name=""/>
        <dsp:cNvSpPr/>
      </dsp:nvSpPr>
      <dsp:spPr>
        <a:xfrm>
          <a:off x="3043238" y="2747545"/>
          <a:ext cx="2089546" cy="72432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660" tIns="55245" rIns="7366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Nectarines </a:t>
          </a:r>
          <a:endParaRPr lang="zh-TW" altLang="en-US" sz="2900" kern="1200" dirty="0"/>
        </a:p>
      </dsp:txBody>
      <dsp:txXfrm>
        <a:off x="3064453" y="2768760"/>
        <a:ext cx="2047116" cy="681895"/>
      </dsp:txXfrm>
    </dsp:sp>
    <dsp:sp modelId="{5C010558-119A-4603-9B68-9AEDB8DB4A0F}">
      <dsp:nvSpPr>
        <dsp:cNvPr id="0" name=""/>
        <dsp:cNvSpPr/>
      </dsp:nvSpPr>
      <dsp:spPr>
        <a:xfrm>
          <a:off x="3043238" y="3961995"/>
          <a:ext cx="2089546" cy="72432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660" tIns="55245" rIns="7366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Peaches </a:t>
          </a:r>
          <a:endParaRPr lang="zh-TW" altLang="en-US" sz="2900" kern="1200" dirty="0"/>
        </a:p>
      </dsp:txBody>
      <dsp:txXfrm>
        <a:off x="3064453" y="3983210"/>
        <a:ext cx="2047116" cy="681895"/>
      </dsp:txXfrm>
    </dsp:sp>
    <dsp:sp modelId="{46A1CDD8-7DCF-43A7-853E-0B7037EFEF0E}">
      <dsp:nvSpPr>
        <dsp:cNvPr id="0" name=""/>
        <dsp:cNvSpPr/>
      </dsp:nvSpPr>
      <dsp:spPr>
        <a:xfrm>
          <a:off x="5616661" y="0"/>
          <a:ext cx="2611933" cy="497207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900" kern="1200" dirty="0"/>
        </a:p>
      </dsp:txBody>
      <dsp:txXfrm>
        <a:off x="5616661" y="0"/>
        <a:ext cx="2611933" cy="1491621"/>
      </dsp:txXfrm>
    </dsp:sp>
    <dsp:sp modelId="{C9110305-1983-47B5-A0CB-706C849753AA}">
      <dsp:nvSpPr>
        <dsp:cNvPr id="0" name=""/>
        <dsp:cNvSpPr/>
      </dsp:nvSpPr>
      <dsp:spPr>
        <a:xfrm>
          <a:off x="5900756" y="328605"/>
          <a:ext cx="2089546" cy="72432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660" tIns="55245" rIns="7366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Cherries </a:t>
          </a:r>
          <a:endParaRPr lang="zh-TW" altLang="en-US" sz="2900" kern="1200" dirty="0"/>
        </a:p>
      </dsp:txBody>
      <dsp:txXfrm>
        <a:off x="5921971" y="349820"/>
        <a:ext cx="2047116" cy="681895"/>
      </dsp:txXfrm>
    </dsp:sp>
    <dsp:sp modelId="{66996986-463C-4637-A6A7-A50ADAFF1E0C}">
      <dsp:nvSpPr>
        <dsp:cNvPr id="0" name=""/>
        <dsp:cNvSpPr/>
      </dsp:nvSpPr>
      <dsp:spPr>
        <a:xfrm>
          <a:off x="5900756" y="1543046"/>
          <a:ext cx="2089546" cy="72432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660" tIns="55245" rIns="7366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Grapes</a:t>
          </a:r>
          <a:endParaRPr lang="zh-TW" altLang="en-US" sz="2900" kern="1200" dirty="0"/>
        </a:p>
      </dsp:txBody>
      <dsp:txXfrm>
        <a:off x="5921971" y="1564261"/>
        <a:ext cx="2047116" cy="681895"/>
      </dsp:txXfrm>
    </dsp:sp>
    <dsp:sp modelId="{C84620E3-DB00-4E10-B861-7EE4B8C3D216}">
      <dsp:nvSpPr>
        <dsp:cNvPr id="0" name=""/>
        <dsp:cNvSpPr/>
      </dsp:nvSpPr>
      <dsp:spPr>
        <a:xfrm>
          <a:off x="5882911" y="2828931"/>
          <a:ext cx="2089546" cy="72432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660" tIns="55245" rIns="7366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Peaches </a:t>
          </a:r>
          <a:endParaRPr lang="zh-TW" altLang="en-US" sz="2900" kern="1200" dirty="0"/>
        </a:p>
      </dsp:txBody>
      <dsp:txXfrm>
        <a:off x="5904126" y="2850146"/>
        <a:ext cx="2047116" cy="681895"/>
      </dsp:txXfrm>
    </dsp:sp>
    <dsp:sp modelId="{1FC7A1F8-06C3-49FC-B5BD-B254E586A5D1}">
      <dsp:nvSpPr>
        <dsp:cNvPr id="0" name=""/>
        <dsp:cNvSpPr/>
      </dsp:nvSpPr>
      <dsp:spPr>
        <a:xfrm>
          <a:off x="5877855" y="3971941"/>
          <a:ext cx="2089546" cy="72432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660" tIns="55245" rIns="7366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Strawberries </a:t>
          </a:r>
          <a:endParaRPr lang="zh-TW" altLang="en-US" sz="2900" kern="1200" dirty="0"/>
        </a:p>
      </dsp:txBody>
      <dsp:txXfrm>
        <a:off x="5899070" y="3993156"/>
        <a:ext cx="2047116" cy="6818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11AF7-69F3-44C8-BACE-6DF04049C69A}" type="datetimeFigureOut">
              <a:rPr lang="zh-TW" altLang="en-US" smtClean="0"/>
              <a:pPr/>
              <a:t>2013/11/13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D499D6-FF35-4BB6-A25D-B299896889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2421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499D6-FF35-4BB6-A25D-B2998968895C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499D6-FF35-4BB6-A25D-B2998968895C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499D6-FF35-4BB6-A25D-B2998968895C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499D6-FF35-4BB6-A25D-B2998968895C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27FB-722D-422C-A618-568DA9627544}" type="datetimeFigureOut">
              <a:rPr lang="zh-TW" altLang="en-US" smtClean="0"/>
              <a:pPr/>
              <a:t>2013/11/13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453-655D-48F2-86BD-6FD59DBBB0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27FB-722D-422C-A618-568DA9627544}" type="datetimeFigureOut">
              <a:rPr lang="zh-TW" altLang="en-US" smtClean="0"/>
              <a:pPr/>
              <a:t>2013/11/13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453-655D-48F2-86BD-6FD59DBBB0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27FB-722D-422C-A618-568DA9627544}" type="datetimeFigureOut">
              <a:rPr lang="zh-TW" altLang="en-US" smtClean="0"/>
              <a:pPr/>
              <a:t>2013/11/13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453-655D-48F2-86BD-6FD59DBBB0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27FB-722D-422C-A618-568DA9627544}" type="datetimeFigureOut">
              <a:rPr lang="zh-TW" altLang="en-US" smtClean="0"/>
              <a:pPr/>
              <a:t>2013/11/13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453-655D-48F2-86BD-6FD59DBBB0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27FB-722D-422C-A618-568DA9627544}" type="datetimeFigureOut">
              <a:rPr lang="zh-TW" altLang="en-US" smtClean="0"/>
              <a:pPr/>
              <a:t>2013/11/13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453-655D-48F2-86BD-6FD59DBBB0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27FB-722D-422C-A618-568DA9627544}" type="datetimeFigureOut">
              <a:rPr lang="zh-TW" altLang="en-US" smtClean="0"/>
              <a:pPr/>
              <a:t>2013/11/13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453-655D-48F2-86BD-6FD59DBBB0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27FB-722D-422C-A618-568DA9627544}" type="datetimeFigureOut">
              <a:rPr lang="zh-TW" altLang="en-US" smtClean="0"/>
              <a:pPr/>
              <a:t>2013/11/13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453-655D-48F2-86BD-6FD59DBBB0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27FB-722D-422C-A618-568DA9627544}" type="datetimeFigureOut">
              <a:rPr lang="zh-TW" altLang="en-US" smtClean="0"/>
              <a:pPr/>
              <a:t>2013/11/13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453-655D-48F2-86BD-6FD59DBBB0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27FB-722D-422C-A618-568DA9627544}" type="datetimeFigureOut">
              <a:rPr lang="zh-TW" altLang="en-US" smtClean="0"/>
              <a:pPr/>
              <a:t>2013/11/13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453-655D-48F2-86BD-6FD59DBBB0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27FB-722D-422C-A618-568DA9627544}" type="datetimeFigureOut">
              <a:rPr lang="zh-TW" altLang="en-US" smtClean="0"/>
              <a:pPr/>
              <a:t>2013/11/13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453-655D-48F2-86BD-6FD59DBBB0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27FB-722D-422C-A618-568DA9627544}" type="datetimeFigureOut">
              <a:rPr lang="zh-TW" altLang="en-US" smtClean="0"/>
              <a:pPr/>
              <a:t>2013/11/13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453-655D-48F2-86BD-6FD59DBBB0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927FB-722D-422C-A618-568DA9627544}" type="datetimeFigureOut">
              <a:rPr lang="zh-TW" altLang="en-US" smtClean="0"/>
              <a:pPr/>
              <a:t>2013/11/13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E9453-655D-48F2-86BD-6FD59DBBB0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b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6.jp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8.jp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4" y="-1"/>
            <a:ext cx="9111605" cy="9148051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zh-TW" sz="7200" dirty="0" smtClean="0"/>
              <a:t>LOHAS</a:t>
            </a:r>
            <a:br>
              <a:rPr lang="en-US" altLang="zh-TW" sz="7200" dirty="0" smtClean="0"/>
            </a:br>
            <a:endParaRPr lang="zh-TW" altLang="en-US" sz="7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altLang="zh-TW" sz="5400" dirty="0" smtClean="0">
                <a:solidFill>
                  <a:schemeClr val="bg1"/>
                </a:solidFill>
              </a:rPr>
              <a:t>Eat organic food is a great start towards a healthier life.</a:t>
            </a:r>
            <a:endParaRPr lang="zh-TW" altLang="en-US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-8731"/>
            <a:ext cx="8258204" cy="1131910"/>
          </a:xfrm>
        </p:spPr>
        <p:txBody>
          <a:bodyPr/>
          <a:lstStyle/>
          <a:p>
            <a:pPr algn="l"/>
            <a:r>
              <a:rPr lang="en-US" altLang="zh-TW" dirty="0" smtClean="0"/>
              <a:t>More benefits of organic food.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60848"/>
            <a:ext cx="8231650" cy="3024336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4282" y="1071546"/>
            <a:ext cx="8715436" cy="5500725"/>
          </a:xfrm>
        </p:spPr>
        <p:txBody>
          <a:bodyPr>
            <a:normAutofit/>
          </a:bodyPr>
          <a:lstStyle/>
          <a:p>
            <a:r>
              <a:rPr lang="en-US" b="1" dirty="0" smtClean="0"/>
              <a:t>More nutrients and less pesticides:</a:t>
            </a:r>
          </a:p>
          <a:p>
            <a:pPr>
              <a:buNone/>
            </a:pPr>
            <a:r>
              <a:rPr lang="en-US" dirty="0" smtClean="0"/>
              <a:t>    Organic foods have more beneficial nutrients, such as antioxidants. And contains fewer fungicides, herbicides,</a:t>
            </a:r>
            <a:r>
              <a:rPr lang="en-US" b="1" dirty="0" smtClean="0"/>
              <a:t> </a:t>
            </a:r>
            <a:r>
              <a:rPr lang="en-US" dirty="0" smtClean="0"/>
              <a:t>pesticides and insecticides.</a:t>
            </a:r>
          </a:p>
          <a:p>
            <a:pPr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They won’t </a:t>
            </a:r>
            <a:r>
              <a:rPr lang="en-US" dirty="0" smtClean="0"/>
              <a:t>have an accumulated build-up of pesticide exposure in our bodies due to numerous years of exposure.</a:t>
            </a:r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214282" y="1285860"/>
          <a:ext cx="8229600" cy="4972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8472518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Fruits and vegetables where</a:t>
            </a:r>
            <a:br>
              <a:rPr lang="en-US" b="1" dirty="0" smtClean="0"/>
            </a:br>
            <a:r>
              <a:rPr lang="en-US" b="1" dirty="0" smtClean="0"/>
              <a:t>the organic label matters the most.</a:t>
            </a:r>
            <a:endParaRPr lang="zh-TW" altLang="en-US" b="1" dirty="0"/>
          </a:p>
        </p:txBody>
      </p:sp>
      <p:sp>
        <p:nvSpPr>
          <p:cNvPr id="12" name="矩形 11"/>
          <p:cNvSpPr/>
          <p:nvPr/>
        </p:nvSpPr>
        <p:spPr>
          <a:xfrm>
            <a:off x="4429124" y="6143644"/>
            <a:ext cx="4214842" cy="5000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2928926" y="6143644"/>
            <a:ext cx="6858047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Let’s eat them NOW!!!</a:t>
            </a:r>
            <a:endParaRPr lang="zh-TW" altLang="en-US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en-US" altLang="zh-TW" b="1" dirty="0"/>
              <a:t>O</a:t>
            </a:r>
            <a:r>
              <a:rPr lang="en-US" b="1" dirty="0" smtClean="0"/>
              <a:t>rganic food labels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1448" y="1214422"/>
            <a:ext cx="8758270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2800" b="1" dirty="0" smtClean="0"/>
              <a:t>1.</a:t>
            </a:r>
            <a:r>
              <a:rPr lang="en-US" sz="2800" b="1" dirty="0" smtClean="0"/>
              <a:t>USDA Certified Organic Food Labels</a:t>
            </a:r>
          </a:p>
          <a:p>
            <a:pPr>
              <a:buNone/>
            </a:pPr>
            <a:r>
              <a:rPr lang="zh-TW" altLang="en-US" sz="2800" b="1" dirty="0" smtClean="0"/>
              <a:t>   </a:t>
            </a:r>
            <a:r>
              <a:rPr lang="en-US" sz="2800" b="1" dirty="0" smtClean="0"/>
              <a:t> in the U.S.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100% Organic</a:t>
            </a:r>
            <a:r>
              <a:rPr lang="en-US" sz="2800" dirty="0" smtClean="0"/>
              <a:t> – Foods that are completely organic or made with 100% organic ingredients  may display the USDA seal. </a:t>
            </a:r>
          </a:p>
          <a:p>
            <a:r>
              <a:rPr lang="en-US" sz="2800" b="1" dirty="0" smtClean="0"/>
              <a:t>Organic</a:t>
            </a:r>
            <a:r>
              <a:rPr lang="en-US" sz="2800" dirty="0" smtClean="0"/>
              <a:t> – Foods that contain at least 95% organic ingredients may display the USDA seal.</a:t>
            </a:r>
          </a:p>
        </p:txBody>
      </p:sp>
      <p:pic>
        <p:nvPicPr>
          <p:cNvPr id="4" name="圖片 3" descr="usda_156x15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40" y="285728"/>
            <a:ext cx="2214578" cy="22145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en-US" altLang="zh-TW" b="1" dirty="0"/>
              <a:t>O</a:t>
            </a:r>
            <a:r>
              <a:rPr lang="en-US" b="1" dirty="0" smtClean="0"/>
              <a:t>rganic food labels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1448" y="1214422"/>
            <a:ext cx="8758270" cy="5429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2800" b="1" dirty="0" smtClean="0"/>
              <a:t>1.</a:t>
            </a:r>
            <a:r>
              <a:rPr lang="en-US" sz="2800" b="1" dirty="0" smtClean="0"/>
              <a:t>USDA Certified Organic Food Labels</a:t>
            </a:r>
          </a:p>
          <a:p>
            <a:pPr>
              <a:buNone/>
            </a:pPr>
            <a:r>
              <a:rPr lang="zh-TW" altLang="en-US" sz="2800" b="1" dirty="0" smtClean="0"/>
              <a:t>   </a:t>
            </a:r>
            <a:r>
              <a:rPr lang="en-US" sz="2800" b="1" dirty="0" smtClean="0"/>
              <a:t> in the U.S.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Made with organic ingredients</a:t>
            </a:r>
            <a:r>
              <a:rPr lang="en-US" sz="2800" dirty="0" smtClean="0"/>
              <a:t> – Foods that contain at least 70% organic ingredients will not display the USDA seal but may list specific organic ingredients on the front of the package. </a:t>
            </a:r>
          </a:p>
          <a:p>
            <a:r>
              <a:rPr lang="en-US" sz="2800" b="1" dirty="0" smtClean="0"/>
              <a:t>Contains organic ingredients</a:t>
            </a:r>
            <a:r>
              <a:rPr lang="en-US" sz="2800" dirty="0" smtClean="0"/>
              <a:t> – Foods that contain less than 70% organic ingredients will not display the USDA seal but may list specific organic ingredients on the information panel of the package. </a:t>
            </a:r>
          </a:p>
          <a:p>
            <a:endParaRPr lang="zh-TW" altLang="en-US" sz="2800" dirty="0"/>
          </a:p>
        </p:txBody>
      </p:sp>
      <p:pic>
        <p:nvPicPr>
          <p:cNvPr id="4" name="圖片 3" descr="usda_156x15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40" y="285728"/>
            <a:ext cx="2214578" cy="22145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 descr="EU_organic_farming_logo_130x8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357166"/>
            <a:ext cx="2241675" cy="150019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en-US" altLang="zh-TW" b="1" dirty="0"/>
              <a:t>O</a:t>
            </a:r>
            <a:r>
              <a:rPr lang="en-US" b="1" dirty="0" smtClean="0"/>
              <a:t>rganic food labels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4282" y="1142984"/>
            <a:ext cx="8329642" cy="542928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endParaRPr lang="zh-TW" altLang="en-US" dirty="0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142844" y="1214422"/>
            <a:ext cx="8858312" cy="54292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en-US" altLang="zh-TW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</a:t>
            </a:r>
            <a:r>
              <a:rPr lang="en-US" sz="2800" b="1" dirty="0" smtClean="0"/>
              <a:t> European Union</a:t>
            </a:r>
            <a:r>
              <a:rPr lang="zh-TW" altLang="en-US" sz="2800" b="1" dirty="0" smtClean="0"/>
              <a:t> </a:t>
            </a:r>
            <a:r>
              <a:rPr lang="en-US" sz="2800" b="1" dirty="0" smtClean="0"/>
              <a:t>Certified Organic Food Labels</a:t>
            </a:r>
            <a:endParaRPr lang="en-US" altLang="zh-TW" sz="2800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altLang="zh-TW" sz="2800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2800" dirty="0" smtClean="0"/>
              <a:t>A</a:t>
            </a:r>
            <a:r>
              <a:rPr lang="en-US" altLang="en-US" sz="2800" dirty="0" smtClean="0"/>
              <a:t>t least 95% of the product's ingredients of agricultural origin have been organically produced;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sz="2800" dirty="0" smtClean="0"/>
              <a:t>the product complies with the rules of the official inspection scheme.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2800" dirty="0" smtClean="0"/>
              <a:t>T</a:t>
            </a:r>
            <a:r>
              <a:rPr lang="en-US" sz="2800" dirty="0" smtClean="0"/>
              <a:t>he product has come directly from the producer or preparer in a sealed package.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2800" dirty="0" smtClean="0"/>
              <a:t>T</a:t>
            </a:r>
            <a:r>
              <a:rPr lang="en-US" sz="2800" dirty="0" smtClean="0"/>
              <a:t>he product bears the name of the producer, the preparer or vendor and the name or code of the inspection body.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b="1" dirty="0" smtClean="0"/>
              <a:t> </a:t>
            </a:r>
            <a:endParaRPr lang="en-US" sz="28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zh-TW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en-US" altLang="zh-TW" b="1" dirty="0"/>
              <a:t>O</a:t>
            </a:r>
            <a:r>
              <a:rPr lang="en-US" b="1" dirty="0" smtClean="0"/>
              <a:t>rganic food labels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2886" y="1142984"/>
            <a:ext cx="8758270" cy="5429288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b="1" dirty="0" smtClean="0"/>
              <a:t>3. Australian Certified Organic Food Labels</a:t>
            </a:r>
            <a:r>
              <a:rPr lang="en-US" dirty="0" smtClean="0"/>
              <a:t> 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Lower nitrate levels.</a:t>
            </a:r>
          </a:p>
          <a:p>
            <a:r>
              <a:rPr lang="en-US" altLang="en-US" dirty="0" smtClean="0"/>
              <a:t>Higher vitamin C levels.</a:t>
            </a:r>
          </a:p>
          <a:p>
            <a:r>
              <a:rPr lang="en-US" altLang="en-US" dirty="0" smtClean="0"/>
              <a:t>Higher levels of selenium.</a:t>
            </a:r>
            <a:endParaRPr lang="zh-TW" altLang="en-US" dirty="0"/>
          </a:p>
        </p:txBody>
      </p:sp>
      <p:pic>
        <p:nvPicPr>
          <p:cNvPr id="7" name="圖片 6" descr="australian_certified_organic_130x8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4500570"/>
            <a:ext cx="2882154" cy="1928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 descr="canadian_organic_seal_85x8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9454" y="214290"/>
            <a:ext cx="1785950" cy="1827972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en-US" altLang="zh-TW" b="1" dirty="0"/>
              <a:t>O</a:t>
            </a:r>
            <a:r>
              <a:rPr lang="en-US" b="1" dirty="0" smtClean="0"/>
              <a:t>rganic food labels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2886" y="1142984"/>
            <a:ext cx="8686832" cy="5429288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n-US" altLang="zh-TW" sz="2500" b="1" dirty="0" smtClean="0"/>
              <a:t>4. Canadian Certified Organic Food Labels</a:t>
            </a:r>
          </a:p>
          <a:p>
            <a:endParaRPr lang="en-US" sz="2500" dirty="0" smtClean="0"/>
          </a:p>
          <a:p>
            <a:r>
              <a:rPr lang="en-US" sz="2500" dirty="0" smtClean="0"/>
              <a:t>Only products with organic content that is greater than or equal to 95% may be </a:t>
            </a:r>
            <a:r>
              <a:rPr lang="en-US" sz="2500" dirty="0" err="1" smtClean="0"/>
              <a:t>labelled</a:t>
            </a:r>
            <a:r>
              <a:rPr lang="en-US" sz="2500" dirty="0" smtClean="0"/>
              <a:t> as: "Organic" or bear the organic logo.</a:t>
            </a:r>
          </a:p>
          <a:p>
            <a:r>
              <a:rPr lang="en-US" sz="2500" dirty="0" smtClean="0"/>
              <a:t>Multi-ingredient products with 70-95% organic content may have the declaration: "contains x% organic ingredients." These products may not use the organic logo and/or the claim "Organic".</a:t>
            </a:r>
          </a:p>
          <a:p>
            <a:r>
              <a:rPr lang="en-US" sz="2500" dirty="0" smtClean="0"/>
              <a:t>Multi-ingredient products with less than 70% organic content may only contain organic claims in the product's ingredient list. These products may not use the organic logo.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87424"/>
            <a:ext cx="9144000" cy="7398171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8358246" cy="1428728"/>
          </a:xfrm>
        </p:spPr>
        <p:txBody>
          <a:bodyPr/>
          <a:lstStyle/>
          <a:p>
            <a:pPr algn="l"/>
            <a:r>
              <a:rPr lang="en-US" altLang="zh-TW" b="1" dirty="0" smtClean="0"/>
              <a:t>In the end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Do you remember all these information and important tips? </a:t>
            </a:r>
          </a:p>
          <a:p>
            <a:r>
              <a:rPr lang="en-US" altLang="zh-TW" dirty="0" smtClean="0"/>
              <a:t>Let’s eat organic food with the first step of going LOHAS!!!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/>
              <a:t>What is LOHAS</a:t>
            </a:r>
            <a:r>
              <a:rPr lang="en-US" altLang="zh-TW" dirty="0" smtClean="0"/>
              <a:t>? 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4525963"/>
          </a:xfrm>
        </p:spPr>
        <p:txBody>
          <a:bodyPr/>
          <a:lstStyle/>
          <a:p>
            <a:r>
              <a:rPr lang="en-US" dirty="0"/>
              <a:t>Do you know what the meaning of LOHAS is? It is a new </a:t>
            </a:r>
            <a:r>
              <a:rPr lang="en-US" sz="4400" b="1" dirty="0" smtClean="0"/>
              <a:t>L</a:t>
            </a:r>
            <a:r>
              <a:rPr lang="en-US" dirty="0" smtClean="0"/>
              <a:t>ifestyles </a:t>
            </a:r>
            <a:r>
              <a:rPr lang="en-US" sz="4000" b="1" dirty="0" smtClean="0"/>
              <a:t>O</a:t>
            </a:r>
            <a:r>
              <a:rPr lang="en-US" dirty="0" smtClean="0"/>
              <a:t>f  </a:t>
            </a:r>
            <a:r>
              <a:rPr lang="en-US" sz="4400" b="1" dirty="0" smtClean="0"/>
              <a:t>H</a:t>
            </a:r>
            <a:r>
              <a:rPr lang="en-US" dirty="0" smtClean="0"/>
              <a:t>ealth </a:t>
            </a:r>
            <a:r>
              <a:rPr lang="en-US" sz="4400" b="1" dirty="0" smtClean="0"/>
              <a:t>A</a:t>
            </a:r>
            <a:r>
              <a:rPr lang="en-US" dirty="0" smtClean="0"/>
              <a:t>nd </a:t>
            </a:r>
            <a:r>
              <a:rPr lang="en-US" sz="4400" b="1" dirty="0" smtClean="0"/>
              <a:t>S</a:t>
            </a:r>
            <a:r>
              <a:rPr lang="en-US" dirty="0" smtClean="0"/>
              <a:t>ustainability. </a:t>
            </a:r>
          </a:p>
          <a:p>
            <a:r>
              <a:rPr lang="en-US" dirty="0" smtClean="0"/>
              <a:t>LOHAS consumers’ lifestyle and purchasing decisions are informed by their values regarding personal, family and community health, environmental sustainability and social justice.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1980" y="188640"/>
            <a:ext cx="3240360" cy="12961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alues Diagr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214686"/>
            <a:ext cx="8306653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矩形 6"/>
          <p:cNvSpPr/>
          <p:nvPr/>
        </p:nvSpPr>
        <p:spPr>
          <a:xfrm>
            <a:off x="3328625" y="6143644"/>
            <a:ext cx="58153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Picture from: http://www.lohas.com/</a:t>
            </a:r>
            <a:endParaRPr lang="zh-TW" alt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85720" y="285729"/>
            <a:ext cx="8001056" cy="35086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TW" sz="2800" dirty="0"/>
              <a:t>These values and attitudes are driving the markets for products as diverse as renewable energy, solar hot water, organic foods, recycled and sustainable </a:t>
            </a:r>
            <a:r>
              <a:rPr lang="en-US" altLang="zh-TW" sz="2800" dirty="0" err="1"/>
              <a:t>homewares</a:t>
            </a:r>
            <a:r>
              <a:rPr lang="en-US" altLang="zh-TW" sz="2800" dirty="0"/>
              <a:t>, domestic rainwater tanks, sustainable timbers, natural cleaning products, alternative medicine, yoga and eco-tourism.</a:t>
            </a:r>
          </a:p>
          <a:p>
            <a:pPr algn="ctr"/>
            <a:endParaRPr lang="zh-TW" alt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563"/>
            <a:ext cx="10809170" cy="6853014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414" y="188640"/>
            <a:ext cx="7686700" cy="846158"/>
          </a:xfrm>
        </p:spPr>
        <p:txBody>
          <a:bodyPr/>
          <a:lstStyle/>
          <a:p>
            <a:pPr algn="l"/>
            <a:r>
              <a:rPr lang="en-US" altLang="zh-TW" dirty="0" smtClean="0"/>
              <a:t>   </a:t>
            </a:r>
            <a:r>
              <a:rPr lang="en-US" altLang="zh-TW" dirty="0" smtClean="0">
                <a:solidFill>
                  <a:schemeClr val="bg1"/>
                </a:solidFill>
              </a:rPr>
              <a:t>LOHAS </a:t>
            </a:r>
            <a:r>
              <a:rPr lang="en-US" altLang="zh-TW" dirty="0" smtClean="0">
                <a:solidFill>
                  <a:schemeClr val="bg1"/>
                </a:solidFill>
              </a:rPr>
              <a:t>includes many issues: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182154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2296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1928802"/>
            <a:ext cx="8358246" cy="2786082"/>
          </a:xfrm>
        </p:spPr>
        <p:txBody>
          <a:bodyPr/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Let’s talk about organic food.</a:t>
            </a:r>
            <a:br>
              <a:rPr lang="en-US" altLang="zh-TW" dirty="0" smtClean="0">
                <a:solidFill>
                  <a:schemeClr val="bg1"/>
                </a:solidFill>
              </a:rPr>
            </a:br>
            <a:r>
              <a:rPr lang="en-US" altLang="zh-TW" dirty="0">
                <a:solidFill>
                  <a:schemeClr val="bg1"/>
                </a:solidFill>
              </a:rPr>
              <a:t/>
            </a:r>
            <a:br>
              <a:rPr lang="en-US" altLang="zh-TW" dirty="0">
                <a:solidFill>
                  <a:schemeClr val="bg1"/>
                </a:solidFill>
              </a:rPr>
            </a:br>
            <a:r>
              <a:rPr lang="en-US" altLang="zh-TW" dirty="0" smtClean="0">
                <a:solidFill>
                  <a:schemeClr val="bg1"/>
                </a:solidFill>
              </a:rPr>
              <a:t>Do you know what is organic food</a:t>
            </a:r>
            <a:r>
              <a:rPr lang="en-US" altLang="zh-TW" dirty="0" smtClean="0">
                <a:solidFill>
                  <a:schemeClr val="bg1"/>
                </a:solidFill>
              </a:rPr>
              <a:t>?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6443650" cy="928670"/>
          </a:xfrm>
        </p:spPr>
        <p:txBody>
          <a:bodyPr/>
          <a:lstStyle/>
          <a:p>
            <a:pPr algn="l"/>
            <a:r>
              <a:rPr lang="en-US" altLang="zh-TW" dirty="0" smtClean="0"/>
              <a:t>The word: organic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2844" y="1142984"/>
            <a:ext cx="8786874" cy="2357454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“Natural" does not equal “ organic ".</a:t>
            </a:r>
          </a:p>
          <a:p>
            <a:pPr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</a:t>
            </a:r>
            <a:r>
              <a:rPr lang="en-US" sz="2800" dirty="0" smtClean="0"/>
              <a:t>The term “organic” refers to the way agricultural products are grown and processed. </a:t>
            </a:r>
          </a:p>
          <a:p>
            <a:pPr>
              <a:buNone/>
            </a:pPr>
            <a:r>
              <a:rPr lang="en-US" sz="2800" dirty="0" smtClean="0"/>
              <a:t>	Specific requirements must be met and maintained in order for products to be labeled as "organic". </a:t>
            </a:r>
          </a:p>
        </p:txBody>
      </p:sp>
      <p:graphicFrame>
        <p:nvGraphicFramePr>
          <p:cNvPr id="5" name="資料庫圖表 4"/>
          <p:cNvGraphicFramePr/>
          <p:nvPr/>
        </p:nvGraphicFramePr>
        <p:xfrm>
          <a:off x="1357290" y="3429000"/>
          <a:ext cx="5905520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526" y="24408"/>
            <a:ext cx="12006311" cy="6833592"/>
          </a:xfrm>
          <a:prstGeom prst="rect">
            <a:avLst/>
          </a:prstGeom>
        </p:spPr>
      </p:pic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4767851"/>
              </p:ext>
            </p:extLst>
          </p:nvPr>
        </p:nvGraphicFramePr>
        <p:xfrm>
          <a:off x="214282" y="1142984"/>
          <a:ext cx="8572560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矩形 4"/>
          <p:cNvSpPr/>
          <p:nvPr/>
        </p:nvSpPr>
        <p:spPr>
          <a:xfrm>
            <a:off x="0" y="214290"/>
            <a:ext cx="740061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4800" dirty="0" smtClean="0"/>
              <a:t>Organic vs. Non-organic food</a:t>
            </a:r>
            <a:endParaRPr lang="zh-TW" altLang="en-US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39552"/>
            <a:ext cx="9252520" cy="1351823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en-US" altLang="zh-TW" dirty="0" smtClean="0"/>
              <a:t>More benefits of organic food.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4911741"/>
          </a:xfrm>
        </p:spPr>
        <p:txBody>
          <a:bodyPr/>
          <a:lstStyle/>
          <a:p>
            <a:r>
              <a:rPr lang="en-US" b="1" dirty="0" smtClean="0"/>
              <a:t>Fresh food: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Local food is the freshest food you can purchase. Fruits and vegetables are harvested when they are ripe and thus full of flavor.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Fruits and vegetables are also the cheapest when they are in season. You can also find out when produce is delivered to your market.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88640"/>
            <a:ext cx="3787572" cy="278149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en-US" altLang="zh-TW" dirty="0" smtClean="0"/>
              <a:t>More benefits of organic food.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4282" y="1071546"/>
            <a:ext cx="8643998" cy="2214578"/>
          </a:xfrm>
        </p:spPr>
        <p:txBody>
          <a:bodyPr>
            <a:normAutofit/>
          </a:bodyPr>
          <a:lstStyle/>
          <a:p>
            <a:r>
              <a:rPr lang="en-US" b="1" dirty="0" smtClean="0"/>
              <a:t>Organically raised animals:</a:t>
            </a:r>
          </a:p>
          <a:p>
            <a:pPr>
              <a:buNone/>
            </a:pPr>
            <a:r>
              <a:rPr lang="en-US" dirty="0" smtClean="0"/>
              <a:t>	Organic meat, dairy products, and eggs are produced from animals that are fed organic feed and allowed access to the outdoors.    </a:t>
            </a:r>
            <a:r>
              <a:rPr lang="en-US" b="1" dirty="0" smtClean="0"/>
              <a:t>      </a:t>
            </a:r>
          </a:p>
          <a:p>
            <a:pPr>
              <a:buNone/>
            </a:pPr>
            <a:endParaRPr lang="zh-TW" altLang="en-US" dirty="0"/>
          </a:p>
        </p:txBody>
      </p:sp>
      <p:graphicFrame>
        <p:nvGraphicFramePr>
          <p:cNvPr id="4" name="資料庫圖表 3"/>
          <p:cNvGraphicFramePr/>
          <p:nvPr/>
        </p:nvGraphicFramePr>
        <p:xfrm>
          <a:off x="214282" y="3214686"/>
          <a:ext cx="8786874" cy="3643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818</Words>
  <Application>Microsoft Office PowerPoint</Application>
  <PresentationFormat>如螢幕大小 (4:3)</PresentationFormat>
  <Paragraphs>107</Paragraphs>
  <Slides>17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Office 佈景主題</vt:lpstr>
      <vt:lpstr>LOHAS </vt:lpstr>
      <vt:lpstr>What is LOHAS?  </vt:lpstr>
      <vt:lpstr>PowerPoint 簡報</vt:lpstr>
      <vt:lpstr>   LOHAS includes many issues:</vt:lpstr>
      <vt:lpstr>Let’s talk about organic food.  Do you know what is organic food?</vt:lpstr>
      <vt:lpstr>The word: organic</vt:lpstr>
      <vt:lpstr>PowerPoint 簡報</vt:lpstr>
      <vt:lpstr>More benefits of organic food.</vt:lpstr>
      <vt:lpstr>More benefits of organic food.</vt:lpstr>
      <vt:lpstr>More benefits of organic food.</vt:lpstr>
      <vt:lpstr>Fruits and vegetables where the organic label matters the most.</vt:lpstr>
      <vt:lpstr>Organic food labels</vt:lpstr>
      <vt:lpstr>Organic food labels</vt:lpstr>
      <vt:lpstr>Organic food labels</vt:lpstr>
      <vt:lpstr>Organic food labels</vt:lpstr>
      <vt:lpstr>Organic food labels</vt:lpstr>
      <vt:lpstr>In the end</vt:lpstr>
    </vt:vector>
  </TitlesOfParts>
  <Company>LIN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LOHAS</dc:title>
  <dc:creator>LIN</dc:creator>
  <cp:lastModifiedBy>HSHS</cp:lastModifiedBy>
  <cp:revision>19</cp:revision>
  <dcterms:created xsi:type="dcterms:W3CDTF">2013-11-12T12:53:07Z</dcterms:created>
  <dcterms:modified xsi:type="dcterms:W3CDTF">2013-11-13T00:27:52Z</dcterms:modified>
</cp:coreProperties>
</file>