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9" r:id="rId4"/>
    <p:sldId id="295" r:id="rId5"/>
    <p:sldId id="291" r:id="rId6"/>
    <p:sldId id="292" r:id="rId7"/>
    <p:sldId id="257" r:id="rId8"/>
    <p:sldId id="259" r:id="rId9"/>
    <p:sldId id="260" r:id="rId10"/>
    <p:sldId id="262" r:id="rId11"/>
    <p:sldId id="264" r:id="rId12"/>
    <p:sldId id="296" r:id="rId13"/>
    <p:sldId id="265" r:id="rId14"/>
    <p:sldId id="261" r:id="rId15"/>
    <p:sldId id="267" r:id="rId16"/>
    <p:sldId id="269" r:id="rId17"/>
    <p:sldId id="268" r:id="rId18"/>
    <p:sldId id="266" r:id="rId19"/>
    <p:sldId id="270" r:id="rId20"/>
    <p:sldId id="271" r:id="rId21"/>
    <p:sldId id="274" r:id="rId22"/>
    <p:sldId id="275" r:id="rId23"/>
    <p:sldId id="276" r:id="rId24"/>
    <p:sldId id="278" r:id="rId25"/>
    <p:sldId id="273" r:id="rId26"/>
    <p:sldId id="279" r:id="rId27"/>
    <p:sldId id="281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99" d="100"/>
          <a:sy n="99" d="100"/>
        </p:scale>
        <p:origin x="1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01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5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336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920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098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77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548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63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811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127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420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E69C7-0EAD-47F5-8FA0-5D02AFBFF756}" type="datetimeFigureOut">
              <a:rPr lang="zh-TW" altLang="en-US" smtClean="0"/>
              <a:t>2017/6/7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2E5A7-4679-4EA7-9C63-4141CF3EAA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661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3649"/>
            <a:ext cx="12192000" cy="938500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716925" y="3975525"/>
            <a:ext cx="7671515" cy="2387600"/>
          </a:xfrm>
        </p:spPr>
        <p:txBody>
          <a:bodyPr>
            <a:noAutofit/>
          </a:bodyPr>
          <a:lstStyle/>
          <a:p>
            <a:r>
              <a:rPr lang="zh-TW" altLang="en-US" sz="13800" dirty="0" smtClean="0">
                <a:solidFill>
                  <a:schemeClr val="bg1"/>
                </a:solidFill>
                <a:latin typeface="華康平劇體W7(P)" panose="040B0700000000000000" pitchFamily="82" charset="-120"/>
                <a:ea typeface="華康平劇體W7(P)" panose="040B0700000000000000" pitchFamily="82" charset="-120"/>
              </a:rPr>
              <a:t>非洲</a:t>
            </a:r>
            <a:endParaRPr lang="zh-TW" altLang="en-US" sz="13800" dirty="0">
              <a:solidFill>
                <a:schemeClr val="bg1"/>
              </a:solidFill>
              <a:latin typeface="華康平劇體W7(P)" panose="040B0700000000000000" pitchFamily="82" charset="-120"/>
              <a:ea typeface="華康平劇體W7(P)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681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2" descr="非洲地形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4"/>
          <a:stretch>
            <a:fillRect/>
          </a:stretch>
        </p:blipFill>
        <p:spPr bwMode="auto">
          <a:xfrm>
            <a:off x="3812289" y="12879"/>
            <a:ext cx="614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5566477" y="1641654"/>
            <a:ext cx="2232025" cy="5794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撒哈拉盆地</a:t>
            </a:r>
          </a:p>
        </p:txBody>
      </p:sp>
      <p:sp>
        <p:nvSpPr>
          <p:cNvPr id="4" name="文字方塊 25"/>
          <p:cNvSpPr txBox="1">
            <a:spLocks noChangeArrowheads="1"/>
          </p:cNvSpPr>
          <p:nvPr/>
        </p:nvSpPr>
        <p:spPr bwMode="auto">
          <a:xfrm>
            <a:off x="9166927" y="3594279"/>
            <a:ext cx="67151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印度洋</a:t>
            </a:r>
          </a:p>
        </p:txBody>
      </p:sp>
      <p:sp>
        <p:nvSpPr>
          <p:cNvPr id="5" name="文字方塊 26"/>
          <p:cNvSpPr txBox="1">
            <a:spLocks noChangeArrowheads="1"/>
          </p:cNvSpPr>
          <p:nvPr/>
        </p:nvSpPr>
        <p:spPr bwMode="auto">
          <a:xfrm>
            <a:off x="4985452" y="3657779"/>
            <a:ext cx="67151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大西洋</a:t>
            </a: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024408" y="1690355"/>
            <a:ext cx="1079500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地形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6861877" y="3441879"/>
            <a:ext cx="1079500" cy="10668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剛果盆地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790439" y="5313542"/>
            <a:ext cx="1512888" cy="10668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喀拉哈里盆地</a:t>
            </a:r>
          </a:p>
        </p:txBody>
      </p:sp>
      <p:grpSp>
        <p:nvGrpSpPr>
          <p:cNvPr id="9" name="群組 31"/>
          <p:cNvGrpSpPr>
            <a:grpSpLocks/>
          </p:cNvGrpSpPr>
          <p:nvPr/>
        </p:nvGrpSpPr>
        <p:grpSpPr bwMode="auto">
          <a:xfrm>
            <a:off x="8090602" y="2402067"/>
            <a:ext cx="1619250" cy="2820987"/>
            <a:chOff x="6664618" y="2389734"/>
            <a:chExt cx="1618770" cy="2820041"/>
          </a:xfrm>
        </p:grpSpPr>
        <p:sp>
          <p:nvSpPr>
            <p:cNvPr id="10" name="手繪多邊形 9"/>
            <p:cNvSpPr/>
            <p:nvPr/>
          </p:nvSpPr>
          <p:spPr>
            <a:xfrm>
              <a:off x="7153423" y="2389734"/>
              <a:ext cx="366603" cy="1752012"/>
            </a:xfrm>
            <a:custGeom>
              <a:avLst/>
              <a:gdLst>
                <a:gd name="connsiteX0" fmla="*/ 192101 w 366273"/>
                <a:gd name="connsiteY0" fmla="*/ 0 h 1751960"/>
                <a:gd name="connsiteX1" fmla="*/ 291994 w 366273"/>
                <a:gd name="connsiteY1" fmla="*/ 176733 h 1751960"/>
                <a:gd name="connsiteX2" fmla="*/ 322730 w 366273"/>
                <a:gd name="connsiteY2" fmla="*/ 399570 h 1751960"/>
                <a:gd name="connsiteX3" fmla="*/ 361150 w 366273"/>
                <a:gd name="connsiteY3" fmla="*/ 514831 h 1751960"/>
                <a:gd name="connsiteX4" fmla="*/ 291994 w 366273"/>
                <a:gd name="connsiteY4" fmla="*/ 729984 h 1751960"/>
                <a:gd name="connsiteX5" fmla="*/ 184417 w 366273"/>
                <a:gd name="connsiteY5" fmla="*/ 829876 h 1751960"/>
                <a:gd name="connsiteX6" fmla="*/ 115261 w 366273"/>
                <a:gd name="connsiteY6" fmla="*/ 1052713 h 1751960"/>
                <a:gd name="connsiteX7" fmla="*/ 46104 w 366273"/>
                <a:gd name="connsiteY7" fmla="*/ 1221762 h 1751960"/>
                <a:gd name="connsiteX8" fmla="*/ 61473 w 366273"/>
                <a:gd name="connsiteY8" fmla="*/ 1429231 h 1751960"/>
                <a:gd name="connsiteX9" fmla="*/ 38420 w 366273"/>
                <a:gd name="connsiteY9" fmla="*/ 1698172 h 1751960"/>
                <a:gd name="connsiteX10" fmla="*/ 0 w 366273"/>
                <a:gd name="connsiteY10" fmla="*/ 1751960 h 175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6273" h="1751960">
                  <a:moveTo>
                    <a:pt x="192101" y="0"/>
                  </a:moveTo>
                  <a:cubicBezTo>
                    <a:pt x="231162" y="55069"/>
                    <a:pt x="270223" y="110138"/>
                    <a:pt x="291994" y="176733"/>
                  </a:cubicBezTo>
                  <a:cubicBezTo>
                    <a:pt x="313765" y="243328"/>
                    <a:pt x="311204" y="343220"/>
                    <a:pt x="322730" y="399570"/>
                  </a:cubicBezTo>
                  <a:cubicBezTo>
                    <a:pt x="334256" y="455920"/>
                    <a:pt x="366273" y="459762"/>
                    <a:pt x="361150" y="514831"/>
                  </a:cubicBezTo>
                  <a:cubicBezTo>
                    <a:pt x="356027" y="569900"/>
                    <a:pt x="321449" y="677477"/>
                    <a:pt x="291994" y="729984"/>
                  </a:cubicBezTo>
                  <a:cubicBezTo>
                    <a:pt x="262539" y="782491"/>
                    <a:pt x="213872" y="776088"/>
                    <a:pt x="184417" y="829876"/>
                  </a:cubicBezTo>
                  <a:cubicBezTo>
                    <a:pt x="154962" y="883664"/>
                    <a:pt x="138313" y="987399"/>
                    <a:pt x="115261" y="1052713"/>
                  </a:cubicBezTo>
                  <a:cubicBezTo>
                    <a:pt x="92209" y="1118027"/>
                    <a:pt x="55069" y="1159009"/>
                    <a:pt x="46104" y="1221762"/>
                  </a:cubicBezTo>
                  <a:cubicBezTo>
                    <a:pt x="37139" y="1284515"/>
                    <a:pt x="62754" y="1349829"/>
                    <a:pt x="61473" y="1429231"/>
                  </a:cubicBezTo>
                  <a:cubicBezTo>
                    <a:pt x="60192" y="1508633"/>
                    <a:pt x="48666" y="1644384"/>
                    <a:pt x="38420" y="1698172"/>
                  </a:cubicBezTo>
                  <a:cubicBezTo>
                    <a:pt x="28175" y="1751960"/>
                    <a:pt x="14087" y="1751960"/>
                    <a:pt x="0" y="1751960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7245471" y="2927716"/>
              <a:ext cx="1037917" cy="1144204"/>
            </a:xfrm>
            <a:custGeom>
              <a:avLst/>
              <a:gdLst>
                <a:gd name="connsiteX0" fmla="*/ 1037344 w 1037344"/>
                <a:gd name="connsiteY0" fmla="*/ 0 h 1144921"/>
                <a:gd name="connsiteX1" fmla="*/ 891348 w 1037344"/>
                <a:gd name="connsiteY1" fmla="*/ 23052 h 1144921"/>
                <a:gd name="connsiteX2" fmla="*/ 722299 w 1037344"/>
                <a:gd name="connsiteY2" fmla="*/ 61472 h 1144921"/>
                <a:gd name="connsiteX3" fmla="*/ 583986 w 1037344"/>
                <a:gd name="connsiteY3" fmla="*/ 84524 h 1144921"/>
                <a:gd name="connsiteX4" fmla="*/ 407253 w 1037344"/>
                <a:gd name="connsiteY4" fmla="*/ 99892 h 1144921"/>
                <a:gd name="connsiteX5" fmla="*/ 330413 w 1037344"/>
                <a:gd name="connsiteY5" fmla="*/ 176733 h 1144921"/>
                <a:gd name="connsiteX6" fmla="*/ 215153 w 1037344"/>
                <a:gd name="connsiteY6" fmla="*/ 268941 h 1144921"/>
                <a:gd name="connsiteX7" fmla="*/ 153680 w 1037344"/>
                <a:gd name="connsiteY7" fmla="*/ 368833 h 1144921"/>
                <a:gd name="connsiteX8" fmla="*/ 84524 w 1037344"/>
                <a:gd name="connsiteY8" fmla="*/ 491778 h 1144921"/>
                <a:gd name="connsiteX9" fmla="*/ 69156 w 1037344"/>
                <a:gd name="connsiteY9" fmla="*/ 568618 h 1144921"/>
                <a:gd name="connsiteX10" fmla="*/ 23052 w 1037344"/>
                <a:gd name="connsiteY10" fmla="*/ 691563 h 1144921"/>
                <a:gd name="connsiteX11" fmla="*/ 15368 w 1037344"/>
                <a:gd name="connsiteY11" fmla="*/ 852928 h 1144921"/>
                <a:gd name="connsiteX12" fmla="*/ 30736 w 1037344"/>
                <a:gd name="connsiteY12" fmla="*/ 991240 h 1144921"/>
                <a:gd name="connsiteX13" fmla="*/ 0 w 1037344"/>
                <a:gd name="connsiteY13" fmla="*/ 1144921 h 1144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7344" h="1144921">
                  <a:moveTo>
                    <a:pt x="1037344" y="0"/>
                  </a:moveTo>
                  <a:cubicBezTo>
                    <a:pt x="990599" y="6403"/>
                    <a:pt x="943855" y="12807"/>
                    <a:pt x="891348" y="23052"/>
                  </a:cubicBezTo>
                  <a:cubicBezTo>
                    <a:pt x="838841" y="33297"/>
                    <a:pt x="773526" y="51227"/>
                    <a:pt x="722299" y="61472"/>
                  </a:cubicBezTo>
                  <a:cubicBezTo>
                    <a:pt x="671072" y="71717"/>
                    <a:pt x="636494" y="78121"/>
                    <a:pt x="583986" y="84524"/>
                  </a:cubicBezTo>
                  <a:cubicBezTo>
                    <a:pt x="531478" y="90927"/>
                    <a:pt x="449515" y="84524"/>
                    <a:pt x="407253" y="99892"/>
                  </a:cubicBezTo>
                  <a:cubicBezTo>
                    <a:pt x="364991" y="115260"/>
                    <a:pt x="362430" y="148558"/>
                    <a:pt x="330413" y="176733"/>
                  </a:cubicBezTo>
                  <a:cubicBezTo>
                    <a:pt x="298396" y="204908"/>
                    <a:pt x="244608" y="236924"/>
                    <a:pt x="215153" y="268941"/>
                  </a:cubicBezTo>
                  <a:cubicBezTo>
                    <a:pt x="185698" y="300958"/>
                    <a:pt x="175452" y="331694"/>
                    <a:pt x="153680" y="368833"/>
                  </a:cubicBezTo>
                  <a:cubicBezTo>
                    <a:pt x="131909" y="405973"/>
                    <a:pt x="98611" y="458481"/>
                    <a:pt x="84524" y="491778"/>
                  </a:cubicBezTo>
                  <a:cubicBezTo>
                    <a:pt x="70437" y="525076"/>
                    <a:pt x="79401" y="535321"/>
                    <a:pt x="69156" y="568618"/>
                  </a:cubicBezTo>
                  <a:cubicBezTo>
                    <a:pt x="58911" y="601916"/>
                    <a:pt x="32017" y="644178"/>
                    <a:pt x="23052" y="691563"/>
                  </a:cubicBezTo>
                  <a:cubicBezTo>
                    <a:pt x="14087" y="738948"/>
                    <a:pt x="14087" y="802982"/>
                    <a:pt x="15368" y="852928"/>
                  </a:cubicBezTo>
                  <a:cubicBezTo>
                    <a:pt x="16649" y="902874"/>
                    <a:pt x="33297" y="942574"/>
                    <a:pt x="30736" y="991240"/>
                  </a:cubicBezTo>
                  <a:cubicBezTo>
                    <a:pt x="28175" y="1039906"/>
                    <a:pt x="14087" y="1092413"/>
                    <a:pt x="0" y="1144921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6664618" y="3549807"/>
              <a:ext cx="480869" cy="1636164"/>
            </a:xfrm>
            <a:custGeom>
              <a:avLst/>
              <a:gdLst>
                <a:gd name="connsiteX0" fmla="*/ 220276 w 481533"/>
                <a:gd name="connsiteY0" fmla="*/ 0 h 1636699"/>
                <a:gd name="connsiteX1" fmla="*/ 151120 w 481533"/>
                <a:gd name="connsiteY1" fmla="*/ 122944 h 1636699"/>
                <a:gd name="connsiteX2" fmla="*/ 89648 w 481533"/>
                <a:gd name="connsiteY2" fmla="*/ 176732 h 1636699"/>
                <a:gd name="connsiteX3" fmla="*/ 51227 w 481533"/>
                <a:gd name="connsiteY3" fmla="*/ 291993 h 1636699"/>
                <a:gd name="connsiteX4" fmla="*/ 5123 w 481533"/>
                <a:gd name="connsiteY4" fmla="*/ 453358 h 1636699"/>
                <a:gd name="connsiteX5" fmla="*/ 20491 w 481533"/>
                <a:gd name="connsiteY5" fmla="*/ 560934 h 1636699"/>
                <a:gd name="connsiteX6" fmla="*/ 28175 w 481533"/>
                <a:gd name="connsiteY6" fmla="*/ 722299 h 1636699"/>
                <a:gd name="connsiteX7" fmla="*/ 81964 w 481533"/>
                <a:gd name="connsiteY7" fmla="*/ 852927 h 1636699"/>
                <a:gd name="connsiteX8" fmla="*/ 181856 w 481533"/>
                <a:gd name="connsiteY8" fmla="*/ 906715 h 1636699"/>
                <a:gd name="connsiteX9" fmla="*/ 281748 w 481533"/>
                <a:gd name="connsiteY9" fmla="*/ 945136 h 1636699"/>
                <a:gd name="connsiteX10" fmla="*/ 358589 w 481533"/>
                <a:gd name="connsiteY10" fmla="*/ 1014292 h 1636699"/>
                <a:gd name="connsiteX11" fmla="*/ 397009 w 481533"/>
                <a:gd name="connsiteY11" fmla="*/ 1091132 h 1636699"/>
                <a:gd name="connsiteX12" fmla="*/ 427745 w 481533"/>
                <a:gd name="connsiteY12" fmla="*/ 1290917 h 1636699"/>
                <a:gd name="connsiteX13" fmla="*/ 450797 w 481533"/>
                <a:gd name="connsiteY13" fmla="*/ 1498386 h 1636699"/>
                <a:gd name="connsiteX14" fmla="*/ 473849 w 481533"/>
                <a:gd name="connsiteY14" fmla="*/ 1544490 h 1636699"/>
                <a:gd name="connsiteX15" fmla="*/ 481533 w 481533"/>
                <a:gd name="connsiteY15" fmla="*/ 1636699 h 163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1533" h="1636699">
                  <a:moveTo>
                    <a:pt x="220276" y="0"/>
                  </a:moveTo>
                  <a:cubicBezTo>
                    <a:pt x="196583" y="46744"/>
                    <a:pt x="172891" y="93489"/>
                    <a:pt x="151120" y="122944"/>
                  </a:cubicBezTo>
                  <a:cubicBezTo>
                    <a:pt x="129349" y="152399"/>
                    <a:pt x="106297" y="148557"/>
                    <a:pt x="89648" y="176732"/>
                  </a:cubicBezTo>
                  <a:cubicBezTo>
                    <a:pt x="72999" y="204907"/>
                    <a:pt x="65314" y="245889"/>
                    <a:pt x="51227" y="291993"/>
                  </a:cubicBezTo>
                  <a:cubicBezTo>
                    <a:pt x="37140" y="338097"/>
                    <a:pt x="10246" y="408535"/>
                    <a:pt x="5123" y="453358"/>
                  </a:cubicBezTo>
                  <a:cubicBezTo>
                    <a:pt x="0" y="498181"/>
                    <a:pt x="16649" y="516110"/>
                    <a:pt x="20491" y="560934"/>
                  </a:cubicBezTo>
                  <a:cubicBezTo>
                    <a:pt x="24333" y="605758"/>
                    <a:pt x="17930" y="673634"/>
                    <a:pt x="28175" y="722299"/>
                  </a:cubicBezTo>
                  <a:cubicBezTo>
                    <a:pt x="38420" y="770964"/>
                    <a:pt x="56351" y="822191"/>
                    <a:pt x="81964" y="852927"/>
                  </a:cubicBezTo>
                  <a:cubicBezTo>
                    <a:pt x="107578" y="883663"/>
                    <a:pt x="148559" y="891347"/>
                    <a:pt x="181856" y="906715"/>
                  </a:cubicBezTo>
                  <a:cubicBezTo>
                    <a:pt x="215153" y="922083"/>
                    <a:pt x="252293" y="927207"/>
                    <a:pt x="281748" y="945136"/>
                  </a:cubicBezTo>
                  <a:cubicBezTo>
                    <a:pt x="311203" y="963065"/>
                    <a:pt x="339379" y="989959"/>
                    <a:pt x="358589" y="1014292"/>
                  </a:cubicBezTo>
                  <a:cubicBezTo>
                    <a:pt x="377799" y="1038625"/>
                    <a:pt x="385483" y="1045028"/>
                    <a:pt x="397009" y="1091132"/>
                  </a:cubicBezTo>
                  <a:cubicBezTo>
                    <a:pt x="408535" y="1137236"/>
                    <a:pt x="418780" y="1223041"/>
                    <a:pt x="427745" y="1290917"/>
                  </a:cubicBezTo>
                  <a:cubicBezTo>
                    <a:pt x="436710" y="1358793"/>
                    <a:pt x="443113" y="1456124"/>
                    <a:pt x="450797" y="1498386"/>
                  </a:cubicBezTo>
                  <a:cubicBezTo>
                    <a:pt x="458481" y="1540648"/>
                    <a:pt x="468726" y="1521438"/>
                    <a:pt x="473849" y="1544490"/>
                  </a:cubicBezTo>
                  <a:cubicBezTo>
                    <a:pt x="478972" y="1567542"/>
                    <a:pt x="480252" y="1602120"/>
                    <a:pt x="481533" y="1636699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6758252" y="3587894"/>
              <a:ext cx="472935" cy="1621881"/>
            </a:xfrm>
            <a:custGeom>
              <a:avLst/>
              <a:gdLst>
                <a:gd name="connsiteX0" fmla="*/ 218995 w 472568"/>
                <a:gd name="connsiteY0" fmla="*/ 0 h 1621331"/>
                <a:gd name="connsiteX1" fmla="*/ 134470 w 472568"/>
                <a:gd name="connsiteY1" fmla="*/ 92208 h 1621331"/>
                <a:gd name="connsiteX2" fmla="*/ 26894 w 472568"/>
                <a:gd name="connsiteY2" fmla="*/ 169048 h 1621331"/>
                <a:gd name="connsiteX3" fmla="*/ 11526 w 472568"/>
                <a:gd name="connsiteY3" fmla="*/ 276625 h 1621331"/>
                <a:gd name="connsiteX4" fmla="*/ 3842 w 472568"/>
                <a:gd name="connsiteY4" fmla="*/ 407253 h 1621331"/>
                <a:gd name="connsiteX5" fmla="*/ 34578 w 472568"/>
                <a:gd name="connsiteY5" fmla="*/ 607038 h 1621331"/>
                <a:gd name="connsiteX6" fmla="*/ 49946 w 472568"/>
                <a:gd name="connsiteY6" fmla="*/ 722299 h 1621331"/>
                <a:gd name="connsiteX7" fmla="*/ 165206 w 472568"/>
                <a:gd name="connsiteY7" fmla="*/ 814507 h 1621331"/>
                <a:gd name="connsiteX8" fmla="*/ 249731 w 472568"/>
                <a:gd name="connsiteY8" fmla="*/ 891348 h 1621331"/>
                <a:gd name="connsiteX9" fmla="*/ 311203 w 472568"/>
                <a:gd name="connsiteY9" fmla="*/ 922084 h 1621331"/>
                <a:gd name="connsiteX10" fmla="*/ 364991 w 472568"/>
                <a:gd name="connsiteY10" fmla="*/ 998924 h 1621331"/>
                <a:gd name="connsiteX11" fmla="*/ 388043 w 472568"/>
                <a:gd name="connsiteY11" fmla="*/ 1283233 h 1621331"/>
                <a:gd name="connsiteX12" fmla="*/ 418779 w 472568"/>
                <a:gd name="connsiteY12" fmla="*/ 1421546 h 1621331"/>
                <a:gd name="connsiteX13" fmla="*/ 441831 w 472568"/>
                <a:gd name="connsiteY13" fmla="*/ 1544490 h 1621331"/>
                <a:gd name="connsiteX14" fmla="*/ 472568 w 472568"/>
                <a:gd name="connsiteY14" fmla="*/ 1621331 h 1621331"/>
                <a:gd name="connsiteX15" fmla="*/ 472568 w 472568"/>
                <a:gd name="connsiteY15" fmla="*/ 1621331 h 162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2568" h="1621331">
                  <a:moveTo>
                    <a:pt x="218995" y="0"/>
                  </a:moveTo>
                  <a:cubicBezTo>
                    <a:pt x="192741" y="32016"/>
                    <a:pt x="166487" y="64033"/>
                    <a:pt x="134470" y="92208"/>
                  </a:cubicBezTo>
                  <a:cubicBezTo>
                    <a:pt x="102453" y="120383"/>
                    <a:pt x="47385" y="138312"/>
                    <a:pt x="26894" y="169048"/>
                  </a:cubicBezTo>
                  <a:cubicBezTo>
                    <a:pt x="6403" y="199784"/>
                    <a:pt x="15368" y="236924"/>
                    <a:pt x="11526" y="276625"/>
                  </a:cubicBezTo>
                  <a:cubicBezTo>
                    <a:pt x="7684" y="316326"/>
                    <a:pt x="0" y="352184"/>
                    <a:pt x="3842" y="407253"/>
                  </a:cubicBezTo>
                  <a:cubicBezTo>
                    <a:pt x="7684" y="462322"/>
                    <a:pt x="26894" y="554530"/>
                    <a:pt x="34578" y="607038"/>
                  </a:cubicBezTo>
                  <a:cubicBezTo>
                    <a:pt x="42262" y="659546"/>
                    <a:pt x="28175" y="687721"/>
                    <a:pt x="49946" y="722299"/>
                  </a:cubicBezTo>
                  <a:cubicBezTo>
                    <a:pt x="71717" y="756877"/>
                    <a:pt x="131909" y="786332"/>
                    <a:pt x="165206" y="814507"/>
                  </a:cubicBezTo>
                  <a:cubicBezTo>
                    <a:pt x="198504" y="842682"/>
                    <a:pt x="225398" y="873419"/>
                    <a:pt x="249731" y="891348"/>
                  </a:cubicBezTo>
                  <a:cubicBezTo>
                    <a:pt x="274064" y="909278"/>
                    <a:pt x="291993" y="904155"/>
                    <a:pt x="311203" y="922084"/>
                  </a:cubicBezTo>
                  <a:cubicBezTo>
                    <a:pt x="330413" y="940013"/>
                    <a:pt x="352184" y="938733"/>
                    <a:pt x="364991" y="998924"/>
                  </a:cubicBezTo>
                  <a:cubicBezTo>
                    <a:pt x="377798" y="1059115"/>
                    <a:pt x="379078" y="1212796"/>
                    <a:pt x="388043" y="1283233"/>
                  </a:cubicBezTo>
                  <a:cubicBezTo>
                    <a:pt x="397008" y="1353670"/>
                    <a:pt x="409814" y="1378003"/>
                    <a:pt x="418779" y="1421546"/>
                  </a:cubicBezTo>
                  <a:cubicBezTo>
                    <a:pt x="427744" y="1465089"/>
                    <a:pt x="432866" y="1511193"/>
                    <a:pt x="441831" y="1544490"/>
                  </a:cubicBezTo>
                  <a:cubicBezTo>
                    <a:pt x="450796" y="1577787"/>
                    <a:pt x="472568" y="1621331"/>
                    <a:pt x="472568" y="1621331"/>
                  </a:cubicBezTo>
                  <a:lnTo>
                    <a:pt x="472568" y="1621331"/>
                  </a:lnTo>
                </a:path>
              </a:pathLst>
            </a:cu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8158864" y="2794179"/>
            <a:ext cx="647700" cy="2528888"/>
          </a:xfrm>
          <a:prstGeom prst="rect">
            <a:avLst/>
          </a:prstGeom>
          <a:solidFill>
            <a:srgbClr val="92D05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東非大裂谷</a:t>
            </a:r>
          </a:p>
        </p:txBody>
      </p:sp>
      <p:sp>
        <p:nvSpPr>
          <p:cNvPr id="15" name="向下箭號 14"/>
          <p:cNvSpPr/>
          <p:nvPr/>
        </p:nvSpPr>
        <p:spPr>
          <a:xfrm>
            <a:off x="4054061" y="1450103"/>
            <a:ext cx="504055" cy="3964089"/>
          </a:xfrm>
          <a:prstGeom prst="downArrow">
            <a:avLst/>
          </a:prstGeom>
          <a:noFill/>
          <a:ln w="63500">
            <a:solidFill>
              <a:srgbClr val="FFC000"/>
            </a:soli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3200" smtClean="0">
              <a:solidFill>
                <a:srgbClr val="FFFFFF"/>
              </a:solidFill>
              <a:latin typeface="Berlin Sans FB Demi" pitchFamily="34" charset="0"/>
              <a:ea typeface="標楷體" pitchFamily="65" charset="-12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3982152" y="633592"/>
            <a:ext cx="720725" cy="6477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北</a:t>
            </a: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3982152" y="5746929"/>
            <a:ext cx="720725" cy="649288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南</a:t>
            </a: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5566477" y="2146479"/>
            <a:ext cx="2232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FF6600"/>
                </a:solidFill>
                <a:latin typeface="微軟正黑體" panose="020B0604030504040204" pitchFamily="34" charset="-120"/>
                <a:ea typeface="標楷體" panose="03000509000000000000" pitchFamily="65" charset="-120"/>
              </a:rPr>
              <a:t>撒哈拉沙漠</a:t>
            </a:r>
          </a:p>
        </p:txBody>
      </p:sp>
      <p:pic>
        <p:nvPicPr>
          <p:cNvPr id="19" name="Picture 4" descr="http://pica.nipic.com/2008-05-24/2008524123712344_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815">
            <a:off x="4918777" y="1786117"/>
            <a:ext cx="8667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417047" y="2865864"/>
            <a:ext cx="2216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ea typeface="標楷體" panose="03000509000000000000" pitchFamily="65" charset="-120"/>
              </a:rPr>
              <a:t>高原為主體</a:t>
            </a: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417047" y="3812078"/>
            <a:ext cx="3028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ea typeface="標楷體" panose="03000509000000000000" pitchFamily="65" charset="-120"/>
              </a:rPr>
              <a:t>高原上的陷落帶</a:t>
            </a:r>
          </a:p>
        </p:txBody>
      </p: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194462" y="225783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40973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4" grpId="0" animBg="1"/>
      <p:bldP spid="16" grpId="0" animBg="1"/>
      <p:bldP spid="17" grpId="0" animBg="1"/>
      <p:bldP spid="18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M\Desktop\多媒體競賽上傳區\使用圖表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05" y="303058"/>
            <a:ext cx="9344289" cy="662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8581565" y="2656761"/>
            <a:ext cx="1157287" cy="5889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火山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8581565" y="3233024"/>
            <a:ext cx="2232025" cy="10668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吉力</a:t>
            </a:r>
            <a:r>
              <a:rPr lang="zh-TW" altLang="en-US" sz="3200" b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馬札羅火山</a:t>
            </a:r>
            <a:endParaRPr lang="zh-TW" altLang="en-US" sz="32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4843205" y="3471943"/>
            <a:ext cx="1157287" cy="588962"/>
          </a:xfrm>
          <a:prstGeom prst="rect">
            <a:avLst/>
          </a:prstGeom>
          <a:solidFill>
            <a:srgbClr val="0070C0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湖泊</a:t>
            </a:r>
          </a:p>
        </p:txBody>
      </p:sp>
      <p:sp>
        <p:nvSpPr>
          <p:cNvPr id="6" name="Text Box 86"/>
          <p:cNvSpPr txBox="1">
            <a:spLocks noChangeArrowheads="1"/>
          </p:cNvSpPr>
          <p:nvPr/>
        </p:nvSpPr>
        <p:spPr bwMode="auto">
          <a:xfrm>
            <a:off x="6731458" y="636075"/>
            <a:ext cx="1512888" cy="636587"/>
          </a:xfrm>
          <a:prstGeom prst="rect">
            <a:avLst/>
          </a:prstGeom>
          <a:solidFill>
            <a:schemeClr val="bg1"/>
          </a:solidFill>
          <a:ln w="57150" cmpd="thickThin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C00000"/>
                </a:solidFill>
                <a:latin typeface="微軟正黑體" panose="020B0604030504040204" pitchFamily="34" charset="-120"/>
                <a:ea typeface="標楷體" panose="03000509000000000000" pitchFamily="65" charset="-120"/>
              </a:rPr>
              <a:t>裂谷帶</a:t>
            </a: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194462" y="1195388"/>
            <a:ext cx="1079500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地形</a:t>
            </a:r>
          </a:p>
        </p:txBody>
      </p: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194462" y="225783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25022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15154"/>
            <a:ext cx="12217739" cy="7437549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1442433" y="2343952"/>
            <a:ext cx="8582697" cy="356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smtClean="0">
                <a:solidFill>
                  <a:schemeClr val="accent5">
                    <a:lumMod val="50000"/>
                  </a:schemeClr>
                </a:solidFill>
                <a:latin typeface="Songti TC" charset="-120"/>
                <a:ea typeface="Songti TC" charset="-120"/>
                <a:cs typeface="Songti TC" charset="-120"/>
              </a:rPr>
              <a:t>名稱：吉利馬札羅火山</a:t>
            </a:r>
            <a:endParaRPr lang="en-US" altLang="zh-TW" sz="3200" b="1" dirty="0" smtClean="0">
              <a:solidFill>
                <a:schemeClr val="accent5">
                  <a:lumMod val="50000"/>
                </a:schemeClr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  <a:latin typeface="Songti TC" charset="-120"/>
                <a:ea typeface="Songti TC" charset="-120"/>
                <a:cs typeface="Songti TC" charset="-120"/>
              </a:rPr>
              <a:t>意譯：燦爛發光的山</a:t>
            </a:r>
            <a:endParaRPr lang="en-US" altLang="zh-TW" sz="3200" b="1" dirty="0" smtClean="0">
              <a:solidFill>
                <a:schemeClr val="accent5">
                  <a:lumMod val="50000"/>
                </a:schemeClr>
              </a:solidFill>
              <a:latin typeface="Songti TC" charset="-120"/>
              <a:ea typeface="Songti TC" charset="-120"/>
              <a:cs typeface="Songti TC" charset="-120"/>
            </a:endParaRPr>
          </a:p>
          <a:p>
            <a:r>
              <a:rPr kumimoji="1" lang="zh-TW" altLang="en-US" sz="3200" b="1" dirty="0" smtClean="0">
                <a:solidFill>
                  <a:schemeClr val="accent5">
                    <a:lumMod val="50000"/>
                  </a:schemeClr>
                </a:solidFill>
                <a:latin typeface="Songti TC" charset="-120"/>
                <a:ea typeface="Songti TC" charset="-120"/>
                <a:cs typeface="Songti TC" charset="-120"/>
              </a:rPr>
              <a:t>高度：</a:t>
            </a:r>
            <a:r>
              <a:rPr kumimoji="1" lang="en-US" altLang="zh-TW" sz="3200" b="1" dirty="0" smtClean="0">
                <a:solidFill>
                  <a:schemeClr val="accent5">
                    <a:lumMod val="50000"/>
                  </a:schemeClr>
                </a:solidFill>
                <a:latin typeface="Songti TC" charset="-120"/>
                <a:ea typeface="Songti TC" charset="-120"/>
                <a:cs typeface="Songti TC" charset="-120"/>
              </a:rPr>
              <a:t>5895</a:t>
            </a:r>
            <a:r>
              <a:rPr kumimoji="1" lang="zh-TW" altLang="en-US" sz="3200" b="1" dirty="0" smtClean="0">
                <a:solidFill>
                  <a:schemeClr val="accent5">
                    <a:lumMod val="50000"/>
                  </a:schemeClr>
                </a:solidFill>
                <a:latin typeface="Songti TC" charset="-120"/>
                <a:ea typeface="Songti TC" charset="-120"/>
                <a:cs typeface="Songti TC" charset="-120"/>
              </a:rPr>
              <a:t>公尺（非洲第一高山）</a:t>
            </a:r>
            <a:endParaRPr kumimoji="1" lang="zh-TW" altLang="en-US" sz="3200" b="1" dirty="0">
              <a:solidFill>
                <a:schemeClr val="accent5">
                  <a:lumMod val="50000"/>
                </a:schemeClr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89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2" descr="非洲地形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4"/>
          <a:stretch>
            <a:fillRect/>
          </a:stretch>
        </p:blipFill>
        <p:spPr bwMode="auto">
          <a:xfrm>
            <a:off x="3548025" y="0"/>
            <a:ext cx="614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5433796" y="1628775"/>
            <a:ext cx="2232025" cy="5794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撒哈拉盆地</a:t>
            </a:r>
          </a:p>
        </p:txBody>
      </p:sp>
      <p:sp>
        <p:nvSpPr>
          <p:cNvPr id="4" name="文字方塊 25"/>
          <p:cNvSpPr txBox="1">
            <a:spLocks noChangeArrowheads="1"/>
          </p:cNvSpPr>
          <p:nvPr/>
        </p:nvSpPr>
        <p:spPr bwMode="auto">
          <a:xfrm>
            <a:off x="9034246" y="3500438"/>
            <a:ext cx="67151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印度洋</a:t>
            </a:r>
          </a:p>
        </p:txBody>
      </p:sp>
      <p:sp>
        <p:nvSpPr>
          <p:cNvPr id="5" name="文字方塊 26"/>
          <p:cNvSpPr txBox="1">
            <a:spLocks noChangeArrowheads="1"/>
          </p:cNvSpPr>
          <p:nvPr/>
        </p:nvSpPr>
        <p:spPr bwMode="auto">
          <a:xfrm>
            <a:off x="5097246" y="4292600"/>
            <a:ext cx="67151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大西洋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6657758" y="3500438"/>
            <a:ext cx="1150938" cy="10668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剛果盆地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657758" y="5084763"/>
            <a:ext cx="1295400" cy="156966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喀拉哈里盆地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31"/>
          <p:cNvGrpSpPr>
            <a:grpSpLocks/>
          </p:cNvGrpSpPr>
          <p:nvPr/>
        </p:nvGrpSpPr>
        <p:grpSpPr bwMode="auto">
          <a:xfrm>
            <a:off x="7813458" y="2389188"/>
            <a:ext cx="1619250" cy="2820987"/>
            <a:chOff x="6664618" y="2389734"/>
            <a:chExt cx="1618770" cy="2820041"/>
          </a:xfrm>
        </p:grpSpPr>
        <p:sp>
          <p:nvSpPr>
            <p:cNvPr id="10" name="手繪多邊形 9"/>
            <p:cNvSpPr/>
            <p:nvPr/>
          </p:nvSpPr>
          <p:spPr>
            <a:xfrm>
              <a:off x="7153423" y="2389734"/>
              <a:ext cx="366604" cy="1752012"/>
            </a:xfrm>
            <a:custGeom>
              <a:avLst/>
              <a:gdLst>
                <a:gd name="connsiteX0" fmla="*/ 192101 w 366273"/>
                <a:gd name="connsiteY0" fmla="*/ 0 h 1751960"/>
                <a:gd name="connsiteX1" fmla="*/ 291994 w 366273"/>
                <a:gd name="connsiteY1" fmla="*/ 176733 h 1751960"/>
                <a:gd name="connsiteX2" fmla="*/ 322730 w 366273"/>
                <a:gd name="connsiteY2" fmla="*/ 399570 h 1751960"/>
                <a:gd name="connsiteX3" fmla="*/ 361150 w 366273"/>
                <a:gd name="connsiteY3" fmla="*/ 514831 h 1751960"/>
                <a:gd name="connsiteX4" fmla="*/ 291994 w 366273"/>
                <a:gd name="connsiteY4" fmla="*/ 729984 h 1751960"/>
                <a:gd name="connsiteX5" fmla="*/ 184417 w 366273"/>
                <a:gd name="connsiteY5" fmla="*/ 829876 h 1751960"/>
                <a:gd name="connsiteX6" fmla="*/ 115261 w 366273"/>
                <a:gd name="connsiteY6" fmla="*/ 1052713 h 1751960"/>
                <a:gd name="connsiteX7" fmla="*/ 46104 w 366273"/>
                <a:gd name="connsiteY7" fmla="*/ 1221762 h 1751960"/>
                <a:gd name="connsiteX8" fmla="*/ 61473 w 366273"/>
                <a:gd name="connsiteY8" fmla="*/ 1429231 h 1751960"/>
                <a:gd name="connsiteX9" fmla="*/ 38420 w 366273"/>
                <a:gd name="connsiteY9" fmla="*/ 1698172 h 1751960"/>
                <a:gd name="connsiteX10" fmla="*/ 0 w 366273"/>
                <a:gd name="connsiteY10" fmla="*/ 1751960 h 175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6273" h="1751960">
                  <a:moveTo>
                    <a:pt x="192101" y="0"/>
                  </a:moveTo>
                  <a:cubicBezTo>
                    <a:pt x="231162" y="55069"/>
                    <a:pt x="270223" y="110138"/>
                    <a:pt x="291994" y="176733"/>
                  </a:cubicBezTo>
                  <a:cubicBezTo>
                    <a:pt x="313765" y="243328"/>
                    <a:pt x="311204" y="343220"/>
                    <a:pt x="322730" y="399570"/>
                  </a:cubicBezTo>
                  <a:cubicBezTo>
                    <a:pt x="334256" y="455920"/>
                    <a:pt x="366273" y="459762"/>
                    <a:pt x="361150" y="514831"/>
                  </a:cubicBezTo>
                  <a:cubicBezTo>
                    <a:pt x="356027" y="569900"/>
                    <a:pt x="321449" y="677477"/>
                    <a:pt x="291994" y="729984"/>
                  </a:cubicBezTo>
                  <a:cubicBezTo>
                    <a:pt x="262539" y="782491"/>
                    <a:pt x="213872" y="776088"/>
                    <a:pt x="184417" y="829876"/>
                  </a:cubicBezTo>
                  <a:cubicBezTo>
                    <a:pt x="154962" y="883664"/>
                    <a:pt x="138313" y="987399"/>
                    <a:pt x="115261" y="1052713"/>
                  </a:cubicBezTo>
                  <a:cubicBezTo>
                    <a:pt x="92209" y="1118027"/>
                    <a:pt x="55069" y="1159009"/>
                    <a:pt x="46104" y="1221762"/>
                  </a:cubicBezTo>
                  <a:cubicBezTo>
                    <a:pt x="37139" y="1284515"/>
                    <a:pt x="62754" y="1349829"/>
                    <a:pt x="61473" y="1429231"/>
                  </a:cubicBezTo>
                  <a:cubicBezTo>
                    <a:pt x="60192" y="1508633"/>
                    <a:pt x="48666" y="1644384"/>
                    <a:pt x="38420" y="1698172"/>
                  </a:cubicBezTo>
                  <a:cubicBezTo>
                    <a:pt x="28175" y="1751960"/>
                    <a:pt x="14087" y="1751960"/>
                    <a:pt x="0" y="1751960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7245471" y="2927716"/>
              <a:ext cx="1037917" cy="1144204"/>
            </a:xfrm>
            <a:custGeom>
              <a:avLst/>
              <a:gdLst>
                <a:gd name="connsiteX0" fmla="*/ 1037344 w 1037344"/>
                <a:gd name="connsiteY0" fmla="*/ 0 h 1144921"/>
                <a:gd name="connsiteX1" fmla="*/ 891348 w 1037344"/>
                <a:gd name="connsiteY1" fmla="*/ 23052 h 1144921"/>
                <a:gd name="connsiteX2" fmla="*/ 722299 w 1037344"/>
                <a:gd name="connsiteY2" fmla="*/ 61472 h 1144921"/>
                <a:gd name="connsiteX3" fmla="*/ 583986 w 1037344"/>
                <a:gd name="connsiteY3" fmla="*/ 84524 h 1144921"/>
                <a:gd name="connsiteX4" fmla="*/ 407253 w 1037344"/>
                <a:gd name="connsiteY4" fmla="*/ 99892 h 1144921"/>
                <a:gd name="connsiteX5" fmla="*/ 330413 w 1037344"/>
                <a:gd name="connsiteY5" fmla="*/ 176733 h 1144921"/>
                <a:gd name="connsiteX6" fmla="*/ 215153 w 1037344"/>
                <a:gd name="connsiteY6" fmla="*/ 268941 h 1144921"/>
                <a:gd name="connsiteX7" fmla="*/ 153680 w 1037344"/>
                <a:gd name="connsiteY7" fmla="*/ 368833 h 1144921"/>
                <a:gd name="connsiteX8" fmla="*/ 84524 w 1037344"/>
                <a:gd name="connsiteY8" fmla="*/ 491778 h 1144921"/>
                <a:gd name="connsiteX9" fmla="*/ 69156 w 1037344"/>
                <a:gd name="connsiteY9" fmla="*/ 568618 h 1144921"/>
                <a:gd name="connsiteX10" fmla="*/ 23052 w 1037344"/>
                <a:gd name="connsiteY10" fmla="*/ 691563 h 1144921"/>
                <a:gd name="connsiteX11" fmla="*/ 15368 w 1037344"/>
                <a:gd name="connsiteY11" fmla="*/ 852928 h 1144921"/>
                <a:gd name="connsiteX12" fmla="*/ 30736 w 1037344"/>
                <a:gd name="connsiteY12" fmla="*/ 991240 h 1144921"/>
                <a:gd name="connsiteX13" fmla="*/ 0 w 1037344"/>
                <a:gd name="connsiteY13" fmla="*/ 1144921 h 1144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7344" h="1144921">
                  <a:moveTo>
                    <a:pt x="1037344" y="0"/>
                  </a:moveTo>
                  <a:cubicBezTo>
                    <a:pt x="990599" y="6403"/>
                    <a:pt x="943855" y="12807"/>
                    <a:pt x="891348" y="23052"/>
                  </a:cubicBezTo>
                  <a:cubicBezTo>
                    <a:pt x="838841" y="33297"/>
                    <a:pt x="773526" y="51227"/>
                    <a:pt x="722299" y="61472"/>
                  </a:cubicBezTo>
                  <a:cubicBezTo>
                    <a:pt x="671072" y="71717"/>
                    <a:pt x="636494" y="78121"/>
                    <a:pt x="583986" y="84524"/>
                  </a:cubicBezTo>
                  <a:cubicBezTo>
                    <a:pt x="531478" y="90927"/>
                    <a:pt x="449515" y="84524"/>
                    <a:pt x="407253" y="99892"/>
                  </a:cubicBezTo>
                  <a:cubicBezTo>
                    <a:pt x="364991" y="115260"/>
                    <a:pt x="362430" y="148558"/>
                    <a:pt x="330413" y="176733"/>
                  </a:cubicBezTo>
                  <a:cubicBezTo>
                    <a:pt x="298396" y="204908"/>
                    <a:pt x="244608" y="236924"/>
                    <a:pt x="215153" y="268941"/>
                  </a:cubicBezTo>
                  <a:cubicBezTo>
                    <a:pt x="185698" y="300958"/>
                    <a:pt x="175452" y="331694"/>
                    <a:pt x="153680" y="368833"/>
                  </a:cubicBezTo>
                  <a:cubicBezTo>
                    <a:pt x="131909" y="405973"/>
                    <a:pt x="98611" y="458481"/>
                    <a:pt x="84524" y="491778"/>
                  </a:cubicBezTo>
                  <a:cubicBezTo>
                    <a:pt x="70437" y="525076"/>
                    <a:pt x="79401" y="535321"/>
                    <a:pt x="69156" y="568618"/>
                  </a:cubicBezTo>
                  <a:cubicBezTo>
                    <a:pt x="58911" y="601916"/>
                    <a:pt x="32017" y="644178"/>
                    <a:pt x="23052" y="691563"/>
                  </a:cubicBezTo>
                  <a:cubicBezTo>
                    <a:pt x="14087" y="738948"/>
                    <a:pt x="14087" y="802982"/>
                    <a:pt x="15368" y="852928"/>
                  </a:cubicBezTo>
                  <a:cubicBezTo>
                    <a:pt x="16649" y="902874"/>
                    <a:pt x="33297" y="942574"/>
                    <a:pt x="30736" y="991240"/>
                  </a:cubicBezTo>
                  <a:cubicBezTo>
                    <a:pt x="28175" y="1039906"/>
                    <a:pt x="14087" y="1092413"/>
                    <a:pt x="0" y="1144921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6664618" y="3549807"/>
              <a:ext cx="480870" cy="1636164"/>
            </a:xfrm>
            <a:custGeom>
              <a:avLst/>
              <a:gdLst>
                <a:gd name="connsiteX0" fmla="*/ 220276 w 481533"/>
                <a:gd name="connsiteY0" fmla="*/ 0 h 1636699"/>
                <a:gd name="connsiteX1" fmla="*/ 151120 w 481533"/>
                <a:gd name="connsiteY1" fmla="*/ 122944 h 1636699"/>
                <a:gd name="connsiteX2" fmla="*/ 89648 w 481533"/>
                <a:gd name="connsiteY2" fmla="*/ 176732 h 1636699"/>
                <a:gd name="connsiteX3" fmla="*/ 51227 w 481533"/>
                <a:gd name="connsiteY3" fmla="*/ 291993 h 1636699"/>
                <a:gd name="connsiteX4" fmla="*/ 5123 w 481533"/>
                <a:gd name="connsiteY4" fmla="*/ 453358 h 1636699"/>
                <a:gd name="connsiteX5" fmla="*/ 20491 w 481533"/>
                <a:gd name="connsiteY5" fmla="*/ 560934 h 1636699"/>
                <a:gd name="connsiteX6" fmla="*/ 28175 w 481533"/>
                <a:gd name="connsiteY6" fmla="*/ 722299 h 1636699"/>
                <a:gd name="connsiteX7" fmla="*/ 81964 w 481533"/>
                <a:gd name="connsiteY7" fmla="*/ 852927 h 1636699"/>
                <a:gd name="connsiteX8" fmla="*/ 181856 w 481533"/>
                <a:gd name="connsiteY8" fmla="*/ 906715 h 1636699"/>
                <a:gd name="connsiteX9" fmla="*/ 281748 w 481533"/>
                <a:gd name="connsiteY9" fmla="*/ 945136 h 1636699"/>
                <a:gd name="connsiteX10" fmla="*/ 358589 w 481533"/>
                <a:gd name="connsiteY10" fmla="*/ 1014292 h 1636699"/>
                <a:gd name="connsiteX11" fmla="*/ 397009 w 481533"/>
                <a:gd name="connsiteY11" fmla="*/ 1091132 h 1636699"/>
                <a:gd name="connsiteX12" fmla="*/ 427745 w 481533"/>
                <a:gd name="connsiteY12" fmla="*/ 1290917 h 1636699"/>
                <a:gd name="connsiteX13" fmla="*/ 450797 w 481533"/>
                <a:gd name="connsiteY13" fmla="*/ 1498386 h 1636699"/>
                <a:gd name="connsiteX14" fmla="*/ 473849 w 481533"/>
                <a:gd name="connsiteY14" fmla="*/ 1544490 h 1636699"/>
                <a:gd name="connsiteX15" fmla="*/ 481533 w 481533"/>
                <a:gd name="connsiteY15" fmla="*/ 1636699 h 163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1533" h="1636699">
                  <a:moveTo>
                    <a:pt x="220276" y="0"/>
                  </a:moveTo>
                  <a:cubicBezTo>
                    <a:pt x="196583" y="46744"/>
                    <a:pt x="172891" y="93489"/>
                    <a:pt x="151120" y="122944"/>
                  </a:cubicBezTo>
                  <a:cubicBezTo>
                    <a:pt x="129349" y="152399"/>
                    <a:pt x="106297" y="148557"/>
                    <a:pt x="89648" y="176732"/>
                  </a:cubicBezTo>
                  <a:cubicBezTo>
                    <a:pt x="72999" y="204907"/>
                    <a:pt x="65314" y="245889"/>
                    <a:pt x="51227" y="291993"/>
                  </a:cubicBezTo>
                  <a:cubicBezTo>
                    <a:pt x="37140" y="338097"/>
                    <a:pt x="10246" y="408535"/>
                    <a:pt x="5123" y="453358"/>
                  </a:cubicBezTo>
                  <a:cubicBezTo>
                    <a:pt x="0" y="498181"/>
                    <a:pt x="16649" y="516110"/>
                    <a:pt x="20491" y="560934"/>
                  </a:cubicBezTo>
                  <a:cubicBezTo>
                    <a:pt x="24333" y="605758"/>
                    <a:pt x="17930" y="673634"/>
                    <a:pt x="28175" y="722299"/>
                  </a:cubicBezTo>
                  <a:cubicBezTo>
                    <a:pt x="38420" y="770964"/>
                    <a:pt x="56351" y="822191"/>
                    <a:pt x="81964" y="852927"/>
                  </a:cubicBezTo>
                  <a:cubicBezTo>
                    <a:pt x="107578" y="883663"/>
                    <a:pt x="148559" y="891347"/>
                    <a:pt x="181856" y="906715"/>
                  </a:cubicBezTo>
                  <a:cubicBezTo>
                    <a:pt x="215153" y="922083"/>
                    <a:pt x="252293" y="927207"/>
                    <a:pt x="281748" y="945136"/>
                  </a:cubicBezTo>
                  <a:cubicBezTo>
                    <a:pt x="311203" y="963065"/>
                    <a:pt x="339379" y="989959"/>
                    <a:pt x="358589" y="1014292"/>
                  </a:cubicBezTo>
                  <a:cubicBezTo>
                    <a:pt x="377799" y="1038625"/>
                    <a:pt x="385483" y="1045028"/>
                    <a:pt x="397009" y="1091132"/>
                  </a:cubicBezTo>
                  <a:cubicBezTo>
                    <a:pt x="408535" y="1137236"/>
                    <a:pt x="418780" y="1223041"/>
                    <a:pt x="427745" y="1290917"/>
                  </a:cubicBezTo>
                  <a:cubicBezTo>
                    <a:pt x="436710" y="1358793"/>
                    <a:pt x="443113" y="1456124"/>
                    <a:pt x="450797" y="1498386"/>
                  </a:cubicBezTo>
                  <a:cubicBezTo>
                    <a:pt x="458481" y="1540648"/>
                    <a:pt x="468726" y="1521438"/>
                    <a:pt x="473849" y="1544490"/>
                  </a:cubicBezTo>
                  <a:cubicBezTo>
                    <a:pt x="478972" y="1567542"/>
                    <a:pt x="480252" y="1602120"/>
                    <a:pt x="481533" y="1636699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6758253" y="3587894"/>
              <a:ext cx="472935" cy="1621881"/>
            </a:xfrm>
            <a:custGeom>
              <a:avLst/>
              <a:gdLst>
                <a:gd name="connsiteX0" fmla="*/ 218995 w 472568"/>
                <a:gd name="connsiteY0" fmla="*/ 0 h 1621331"/>
                <a:gd name="connsiteX1" fmla="*/ 134470 w 472568"/>
                <a:gd name="connsiteY1" fmla="*/ 92208 h 1621331"/>
                <a:gd name="connsiteX2" fmla="*/ 26894 w 472568"/>
                <a:gd name="connsiteY2" fmla="*/ 169048 h 1621331"/>
                <a:gd name="connsiteX3" fmla="*/ 11526 w 472568"/>
                <a:gd name="connsiteY3" fmla="*/ 276625 h 1621331"/>
                <a:gd name="connsiteX4" fmla="*/ 3842 w 472568"/>
                <a:gd name="connsiteY4" fmla="*/ 407253 h 1621331"/>
                <a:gd name="connsiteX5" fmla="*/ 34578 w 472568"/>
                <a:gd name="connsiteY5" fmla="*/ 607038 h 1621331"/>
                <a:gd name="connsiteX6" fmla="*/ 49946 w 472568"/>
                <a:gd name="connsiteY6" fmla="*/ 722299 h 1621331"/>
                <a:gd name="connsiteX7" fmla="*/ 165206 w 472568"/>
                <a:gd name="connsiteY7" fmla="*/ 814507 h 1621331"/>
                <a:gd name="connsiteX8" fmla="*/ 249731 w 472568"/>
                <a:gd name="connsiteY8" fmla="*/ 891348 h 1621331"/>
                <a:gd name="connsiteX9" fmla="*/ 311203 w 472568"/>
                <a:gd name="connsiteY9" fmla="*/ 922084 h 1621331"/>
                <a:gd name="connsiteX10" fmla="*/ 364991 w 472568"/>
                <a:gd name="connsiteY10" fmla="*/ 998924 h 1621331"/>
                <a:gd name="connsiteX11" fmla="*/ 388043 w 472568"/>
                <a:gd name="connsiteY11" fmla="*/ 1283233 h 1621331"/>
                <a:gd name="connsiteX12" fmla="*/ 418779 w 472568"/>
                <a:gd name="connsiteY12" fmla="*/ 1421546 h 1621331"/>
                <a:gd name="connsiteX13" fmla="*/ 441831 w 472568"/>
                <a:gd name="connsiteY13" fmla="*/ 1544490 h 1621331"/>
                <a:gd name="connsiteX14" fmla="*/ 472568 w 472568"/>
                <a:gd name="connsiteY14" fmla="*/ 1621331 h 1621331"/>
                <a:gd name="connsiteX15" fmla="*/ 472568 w 472568"/>
                <a:gd name="connsiteY15" fmla="*/ 1621331 h 162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2568" h="1621331">
                  <a:moveTo>
                    <a:pt x="218995" y="0"/>
                  </a:moveTo>
                  <a:cubicBezTo>
                    <a:pt x="192741" y="32016"/>
                    <a:pt x="166487" y="64033"/>
                    <a:pt x="134470" y="92208"/>
                  </a:cubicBezTo>
                  <a:cubicBezTo>
                    <a:pt x="102453" y="120383"/>
                    <a:pt x="47385" y="138312"/>
                    <a:pt x="26894" y="169048"/>
                  </a:cubicBezTo>
                  <a:cubicBezTo>
                    <a:pt x="6403" y="199784"/>
                    <a:pt x="15368" y="236924"/>
                    <a:pt x="11526" y="276625"/>
                  </a:cubicBezTo>
                  <a:cubicBezTo>
                    <a:pt x="7684" y="316326"/>
                    <a:pt x="0" y="352184"/>
                    <a:pt x="3842" y="407253"/>
                  </a:cubicBezTo>
                  <a:cubicBezTo>
                    <a:pt x="7684" y="462322"/>
                    <a:pt x="26894" y="554530"/>
                    <a:pt x="34578" y="607038"/>
                  </a:cubicBezTo>
                  <a:cubicBezTo>
                    <a:pt x="42262" y="659546"/>
                    <a:pt x="28175" y="687721"/>
                    <a:pt x="49946" y="722299"/>
                  </a:cubicBezTo>
                  <a:cubicBezTo>
                    <a:pt x="71717" y="756877"/>
                    <a:pt x="131909" y="786332"/>
                    <a:pt x="165206" y="814507"/>
                  </a:cubicBezTo>
                  <a:cubicBezTo>
                    <a:pt x="198504" y="842682"/>
                    <a:pt x="225398" y="873419"/>
                    <a:pt x="249731" y="891348"/>
                  </a:cubicBezTo>
                  <a:cubicBezTo>
                    <a:pt x="274064" y="909278"/>
                    <a:pt x="291993" y="904155"/>
                    <a:pt x="311203" y="922084"/>
                  </a:cubicBezTo>
                  <a:cubicBezTo>
                    <a:pt x="330413" y="940013"/>
                    <a:pt x="352184" y="938733"/>
                    <a:pt x="364991" y="998924"/>
                  </a:cubicBezTo>
                  <a:cubicBezTo>
                    <a:pt x="377798" y="1059115"/>
                    <a:pt x="379078" y="1212796"/>
                    <a:pt x="388043" y="1283233"/>
                  </a:cubicBezTo>
                  <a:cubicBezTo>
                    <a:pt x="397008" y="1353670"/>
                    <a:pt x="409814" y="1378003"/>
                    <a:pt x="418779" y="1421546"/>
                  </a:cubicBezTo>
                  <a:cubicBezTo>
                    <a:pt x="427744" y="1465089"/>
                    <a:pt x="432866" y="1511193"/>
                    <a:pt x="441831" y="1544490"/>
                  </a:cubicBezTo>
                  <a:cubicBezTo>
                    <a:pt x="450796" y="1577787"/>
                    <a:pt x="472568" y="1621331"/>
                    <a:pt x="472568" y="1621331"/>
                  </a:cubicBezTo>
                  <a:lnTo>
                    <a:pt x="472568" y="1621331"/>
                  </a:lnTo>
                </a:path>
              </a:pathLst>
            </a:cu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594008" y="3357563"/>
            <a:ext cx="2016125" cy="57943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幾內亞灣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7881721" y="2781300"/>
            <a:ext cx="647700" cy="2528888"/>
          </a:xfrm>
          <a:prstGeom prst="rect">
            <a:avLst/>
          </a:prstGeom>
          <a:solidFill>
            <a:srgbClr val="92D05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東非大裂谷</a:t>
            </a:r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442804" y="3165362"/>
            <a:ext cx="2622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ea typeface="標楷體" panose="03000509000000000000" pitchFamily="65" charset="-120"/>
              </a:rPr>
              <a:t>海岸陡峭平直</a:t>
            </a: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442804" y="3886087"/>
            <a:ext cx="2808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缺乏天然港灣</a:t>
            </a: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442804" y="4678249"/>
            <a:ext cx="2622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對外交通不便</a:t>
            </a: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024408" y="1690355"/>
            <a:ext cx="1079500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地形</a:t>
            </a: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194462" y="225783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390386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96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42"/>
          <p:cNvGrpSpPr>
            <a:grpSpLocks/>
          </p:cNvGrpSpPr>
          <p:nvPr/>
        </p:nvGrpSpPr>
        <p:grpSpPr bwMode="auto">
          <a:xfrm>
            <a:off x="3728821" y="3284538"/>
            <a:ext cx="5905500" cy="504825"/>
            <a:chOff x="3059832" y="3284984"/>
            <a:chExt cx="5904656" cy="504056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3420142" y="3789040"/>
              <a:ext cx="554434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Text Box 32"/>
            <p:cNvSpPr txBox="1">
              <a:spLocks noChangeArrowheads="1"/>
            </p:cNvSpPr>
            <p:nvPr/>
          </p:nvSpPr>
          <p:spPr bwMode="auto">
            <a:xfrm>
              <a:off x="3059832" y="3284984"/>
              <a:ext cx="538085" cy="45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0°</a:t>
              </a:r>
            </a:p>
          </p:txBody>
        </p:sp>
      </p:grpSp>
      <p:grpSp>
        <p:nvGrpSpPr>
          <p:cNvPr id="6" name="群組 60"/>
          <p:cNvGrpSpPr>
            <a:grpSpLocks/>
          </p:cNvGrpSpPr>
          <p:nvPr/>
        </p:nvGrpSpPr>
        <p:grpSpPr bwMode="auto">
          <a:xfrm>
            <a:off x="3081121" y="1341438"/>
            <a:ext cx="6553200" cy="503237"/>
            <a:chOff x="2411760" y="1340768"/>
            <a:chExt cx="6552728" cy="504056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3419749" y="1844824"/>
              <a:ext cx="5544739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Text Box 32"/>
            <p:cNvSpPr txBox="1">
              <a:spLocks noChangeArrowheads="1"/>
            </p:cNvSpPr>
            <p:nvPr/>
          </p:nvSpPr>
          <p:spPr bwMode="auto">
            <a:xfrm>
              <a:off x="2411760" y="1340768"/>
              <a:ext cx="1187364" cy="457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23.5°N</a:t>
              </a:r>
            </a:p>
          </p:txBody>
        </p:sp>
      </p:grpSp>
      <p:grpSp>
        <p:nvGrpSpPr>
          <p:cNvPr id="9" name="群組 61"/>
          <p:cNvGrpSpPr>
            <a:grpSpLocks/>
          </p:cNvGrpSpPr>
          <p:nvPr/>
        </p:nvGrpSpPr>
        <p:grpSpPr bwMode="auto">
          <a:xfrm>
            <a:off x="3081121" y="5229225"/>
            <a:ext cx="6553200" cy="503238"/>
            <a:chOff x="2339752" y="5229200"/>
            <a:chExt cx="6552728" cy="504056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3347741" y="5733256"/>
              <a:ext cx="5544739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sysDash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2339752" y="5229200"/>
              <a:ext cx="1187364" cy="457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23.5°S</a:t>
              </a:r>
            </a:p>
          </p:txBody>
        </p:sp>
      </p:grp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185230" y="3077759"/>
            <a:ext cx="3435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FF0000"/>
                </a:solidFill>
                <a:ea typeface="標楷體" panose="03000509000000000000" pitchFamily="65" charset="-120"/>
              </a:rPr>
              <a:t>赤道經過非洲中部</a:t>
            </a: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85230" y="3744287"/>
            <a:ext cx="3435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rgbClr val="3333FF"/>
                </a:solidFill>
                <a:ea typeface="標楷體" panose="03000509000000000000" pitchFamily="65" charset="-120"/>
              </a:rPr>
              <a:t>氣候</a:t>
            </a:r>
            <a:r>
              <a:rPr lang="zh-TW" altLang="en-US" sz="3200" b="1" dirty="0">
                <a:ea typeface="標楷體" panose="03000509000000000000" pitchFamily="65" charset="-120"/>
              </a:rPr>
              <a:t>與</a:t>
            </a:r>
            <a:r>
              <a:rPr lang="zh-TW" altLang="en-US" sz="3200" b="1" dirty="0">
                <a:solidFill>
                  <a:srgbClr val="3333FF"/>
                </a:solidFill>
                <a:ea typeface="標楷體" panose="03000509000000000000" pitchFamily="65" charset="-120"/>
              </a:rPr>
              <a:t>天然植物帶</a:t>
            </a:r>
          </a:p>
          <a:p>
            <a:pPr eaLnBrk="1" hangingPunct="1"/>
            <a:r>
              <a:rPr lang="zh-TW" altLang="en-US" sz="3200" b="1" dirty="0">
                <a:ea typeface="標楷體" panose="03000509000000000000" pitchFamily="65" charset="-120"/>
              </a:rPr>
              <a:t>分布南北對稱</a:t>
            </a: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024408" y="1690355"/>
            <a:ext cx="1079500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氣</a:t>
            </a:r>
            <a:r>
              <a: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候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194462" y="225783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9877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91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手繪多邊形 4"/>
          <p:cNvSpPr/>
          <p:nvPr/>
        </p:nvSpPr>
        <p:spPr>
          <a:xfrm>
            <a:off x="4580616" y="2832100"/>
            <a:ext cx="3200400" cy="1550988"/>
          </a:xfrm>
          <a:custGeom>
            <a:avLst/>
            <a:gdLst>
              <a:gd name="connsiteX0" fmla="*/ 0 w 3200400"/>
              <a:gd name="connsiteY0" fmla="*/ 8965 h 1550894"/>
              <a:gd name="connsiteX1" fmla="*/ 116541 w 3200400"/>
              <a:gd name="connsiteY1" fmla="*/ 0 h 1550894"/>
              <a:gd name="connsiteX2" fmla="*/ 215153 w 3200400"/>
              <a:gd name="connsiteY2" fmla="*/ 62753 h 1550894"/>
              <a:gd name="connsiteX3" fmla="*/ 421341 w 3200400"/>
              <a:gd name="connsiteY3" fmla="*/ 206188 h 1550894"/>
              <a:gd name="connsiteX4" fmla="*/ 555812 w 3200400"/>
              <a:gd name="connsiteY4" fmla="*/ 242047 h 1550894"/>
              <a:gd name="connsiteX5" fmla="*/ 887506 w 3200400"/>
              <a:gd name="connsiteY5" fmla="*/ 268941 h 1550894"/>
              <a:gd name="connsiteX6" fmla="*/ 1326776 w 3200400"/>
              <a:gd name="connsiteY6" fmla="*/ 259977 h 1550894"/>
              <a:gd name="connsiteX7" fmla="*/ 1479176 w 3200400"/>
              <a:gd name="connsiteY7" fmla="*/ 286871 h 1550894"/>
              <a:gd name="connsiteX8" fmla="*/ 1649506 w 3200400"/>
              <a:gd name="connsiteY8" fmla="*/ 331694 h 1550894"/>
              <a:gd name="connsiteX9" fmla="*/ 1855694 w 3200400"/>
              <a:gd name="connsiteY9" fmla="*/ 502024 h 1550894"/>
              <a:gd name="connsiteX10" fmla="*/ 1963270 w 3200400"/>
              <a:gd name="connsiteY10" fmla="*/ 582706 h 1550894"/>
              <a:gd name="connsiteX11" fmla="*/ 2106706 w 3200400"/>
              <a:gd name="connsiteY11" fmla="*/ 510988 h 1550894"/>
              <a:gd name="connsiteX12" fmla="*/ 2205317 w 3200400"/>
              <a:gd name="connsiteY12" fmla="*/ 528918 h 1550894"/>
              <a:gd name="connsiteX13" fmla="*/ 2366682 w 3200400"/>
              <a:gd name="connsiteY13" fmla="*/ 493059 h 1550894"/>
              <a:gd name="connsiteX14" fmla="*/ 2563906 w 3200400"/>
              <a:gd name="connsiteY14" fmla="*/ 537882 h 1550894"/>
              <a:gd name="connsiteX15" fmla="*/ 2814917 w 3200400"/>
              <a:gd name="connsiteY15" fmla="*/ 591671 h 1550894"/>
              <a:gd name="connsiteX16" fmla="*/ 2868706 w 3200400"/>
              <a:gd name="connsiteY16" fmla="*/ 600635 h 1550894"/>
              <a:gd name="connsiteX17" fmla="*/ 2895600 w 3200400"/>
              <a:gd name="connsiteY17" fmla="*/ 582706 h 1550894"/>
              <a:gd name="connsiteX18" fmla="*/ 2967317 w 3200400"/>
              <a:gd name="connsiteY18" fmla="*/ 645459 h 1550894"/>
              <a:gd name="connsiteX19" fmla="*/ 3003176 w 3200400"/>
              <a:gd name="connsiteY19" fmla="*/ 582706 h 1550894"/>
              <a:gd name="connsiteX20" fmla="*/ 3048000 w 3200400"/>
              <a:gd name="connsiteY20" fmla="*/ 564777 h 1550894"/>
              <a:gd name="connsiteX21" fmla="*/ 3074894 w 3200400"/>
              <a:gd name="connsiteY21" fmla="*/ 564777 h 1550894"/>
              <a:gd name="connsiteX22" fmla="*/ 3200400 w 3200400"/>
              <a:gd name="connsiteY22" fmla="*/ 627529 h 1550894"/>
              <a:gd name="connsiteX23" fmla="*/ 3191435 w 3200400"/>
              <a:gd name="connsiteY23" fmla="*/ 690282 h 1550894"/>
              <a:gd name="connsiteX24" fmla="*/ 3173506 w 3200400"/>
              <a:gd name="connsiteY24" fmla="*/ 770965 h 1550894"/>
              <a:gd name="connsiteX25" fmla="*/ 3128682 w 3200400"/>
              <a:gd name="connsiteY25" fmla="*/ 860612 h 1550894"/>
              <a:gd name="connsiteX26" fmla="*/ 3083859 w 3200400"/>
              <a:gd name="connsiteY26" fmla="*/ 932329 h 1550894"/>
              <a:gd name="connsiteX27" fmla="*/ 3065929 w 3200400"/>
              <a:gd name="connsiteY27" fmla="*/ 1021977 h 1550894"/>
              <a:gd name="connsiteX28" fmla="*/ 3048000 w 3200400"/>
              <a:gd name="connsiteY28" fmla="*/ 1129553 h 1550894"/>
              <a:gd name="connsiteX29" fmla="*/ 3048000 w 3200400"/>
              <a:gd name="connsiteY29" fmla="*/ 1246094 h 1550894"/>
              <a:gd name="connsiteX30" fmla="*/ 3074894 w 3200400"/>
              <a:gd name="connsiteY30" fmla="*/ 1362635 h 1550894"/>
              <a:gd name="connsiteX31" fmla="*/ 3065929 w 3200400"/>
              <a:gd name="connsiteY31" fmla="*/ 1443318 h 1550894"/>
              <a:gd name="connsiteX32" fmla="*/ 2940423 w 3200400"/>
              <a:gd name="connsiteY32" fmla="*/ 1434353 h 1550894"/>
              <a:gd name="connsiteX33" fmla="*/ 2788023 w 3200400"/>
              <a:gd name="connsiteY33" fmla="*/ 1497106 h 1550894"/>
              <a:gd name="connsiteX34" fmla="*/ 2743200 w 3200400"/>
              <a:gd name="connsiteY34" fmla="*/ 1550894 h 1550894"/>
              <a:gd name="connsiteX35" fmla="*/ 2519082 w 3200400"/>
              <a:gd name="connsiteY35" fmla="*/ 1488141 h 1550894"/>
              <a:gd name="connsiteX36" fmla="*/ 2420470 w 3200400"/>
              <a:gd name="connsiteY36" fmla="*/ 1497106 h 1550894"/>
              <a:gd name="connsiteX37" fmla="*/ 2294965 w 3200400"/>
              <a:gd name="connsiteY37" fmla="*/ 1488141 h 1550894"/>
              <a:gd name="connsiteX38" fmla="*/ 2160494 w 3200400"/>
              <a:gd name="connsiteY38" fmla="*/ 1425388 h 1550894"/>
              <a:gd name="connsiteX39" fmla="*/ 1936376 w 3200400"/>
              <a:gd name="connsiteY39" fmla="*/ 1416424 h 1550894"/>
              <a:gd name="connsiteX40" fmla="*/ 1873623 w 3200400"/>
              <a:gd name="connsiteY40" fmla="*/ 1425388 h 1550894"/>
              <a:gd name="connsiteX41" fmla="*/ 1882588 w 3200400"/>
              <a:gd name="connsiteY41" fmla="*/ 1380565 h 1550894"/>
              <a:gd name="connsiteX42" fmla="*/ 1819835 w 3200400"/>
              <a:gd name="connsiteY42" fmla="*/ 1272988 h 1550894"/>
              <a:gd name="connsiteX43" fmla="*/ 1730188 w 3200400"/>
              <a:gd name="connsiteY43" fmla="*/ 1174377 h 1550894"/>
              <a:gd name="connsiteX44" fmla="*/ 1658470 w 3200400"/>
              <a:gd name="connsiteY44" fmla="*/ 1013012 h 1550894"/>
              <a:gd name="connsiteX45" fmla="*/ 1658470 w 3200400"/>
              <a:gd name="connsiteY45" fmla="*/ 941294 h 1550894"/>
              <a:gd name="connsiteX46" fmla="*/ 1694329 w 3200400"/>
              <a:gd name="connsiteY46" fmla="*/ 851647 h 1550894"/>
              <a:gd name="connsiteX47" fmla="*/ 1730188 w 3200400"/>
              <a:gd name="connsiteY47" fmla="*/ 726141 h 1550894"/>
              <a:gd name="connsiteX48" fmla="*/ 1703294 w 3200400"/>
              <a:gd name="connsiteY48" fmla="*/ 636494 h 1550894"/>
              <a:gd name="connsiteX49" fmla="*/ 1649506 w 3200400"/>
              <a:gd name="connsiteY49" fmla="*/ 564777 h 1550894"/>
              <a:gd name="connsiteX50" fmla="*/ 1568823 w 3200400"/>
              <a:gd name="connsiteY50" fmla="*/ 582706 h 1550894"/>
              <a:gd name="connsiteX51" fmla="*/ 1452282 w 3200400"/>
              <a:gd name="connsiteY51" fmla="*/ 564777 h 1550894"/>
              <a:gd name="connsiteX52" fmla="*/ 1389529 w 3200400"/>
              <a:gd name="connsiteY52" fmla="*/ 466165 h 1550894"/>
              <a:gd name="connsiteX53" fmla="*/ 1326776 w 3200400"/>
              <a:gd name="connsiteY53" fmla="*/ 421341 h 1550894"/>
              <a:gd name="connsiteX54" fmla="*/ 1183341 w 3200400"/>
              <a:gd name="connsiteY54" fmla="*/ 421341 h 1550894"/>
              <a:gd name="connsiteX55" fmla="*/ 977153 w 3200400"/>
              <a:gd name="connsiteY55" fmla="*/ 493059 h 1550894"/>
              <a:gd name="connsiteX56" fmla="*/ 887506 w 3200400"/>
              <a:gd name="connsiteY56" fmla="*/ 546847 h 1550894"/>
              <a:gd name="connsiteX57" fmla="*/ 797859 w 3200400"/>
              <a:gd name="connsiteY57" fmla="*/ 510988 h 1550894"/>
              <a:gd name="connsiteX58" fmla="*/ 681317 w 3200400"/>
              <a:gd name="connsiteY58" fmla="*/ 510988 h 1550894"/>
              <a:gd name="connsiteX59" fmla="*/ 582706 w 3200400"/>
              <a:gd name="connsiteY59" fmla="*/ 537882 h 1550894"/>
              <a:gd name="connsiteX60" fmla="*/ 484094 w 3200400"/>
              <a:gd name="connsiteY60" fmla="*/ 591671 h 1550894"/>
              <a:gd name="connsiteX61" fmla="*/ 466165 w 3200400"/>
              <a:gd name="connsiteY61" fmla="*/ 582706 h 1550894"/>
              <a:gd name="connsiteX62" fmla="*/ 331694 w 3200400"/>
              <a:gd name="connsiteY62" fmla="*/ 448235 h 1550894"/>
              <a:gd name="connsiteX63" fmla="*/ 259976 w 3200400"/>
              <a:gd name="connsiteY63" fmla="*/ 385482 h 1550894"/>
              <a:gd name="connsiteX64" fmla="*/ 170329 w 3200400"/>
              <a:gd name="connsiteY64" fmla="*/ 331694 h 1550894"/>
              <a:gd name="connsiteX65" fmla="*/ 152400 w 3200400"/>
              <a:gd name="connsiteY65" fmla="*/ 268941 h 1550894"/>
              <a:gd name="connsiteX66" fmla="*/ 89647 w 3200400"/>
              <a:gd name="connsiteY66" fmla="*/ 116541 h 1550894"/>
              <a:gd name="connsiteX67" fmla="*/ 0 w 3200400"/>
              <a:gd name="connsiteY67" fmla="*/ 8965 h 155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00400" h="1550894">
                <a:moveTo>
                  <a:pt x="0" y="8965"/>
                </a:moveTo>
                <a:lnTo>
                  <a:pt x="116541" y="0"/>
                </a:lnTo>
                <a:lnTo>
                  <a:pt x="215153" y="62753"/>
                </a:lnTo>
                <a:lnTo>
                  <a:pt x="421341" y="206188"/>
                </a:lnTo>
                <a:lnTo>
                  <a:pt x="555812" y="242047"/>
                </a:lnTo>
                <a:lnTo>
                  <a:pt x="887506" y="268941"/>
                </a:lnTo>
                <a:lnTo>
                  <a:pt x="1326776" y="259977"/>
                </a:lnTo>
                <a:lnTo>
                  <a:pt x="1479176" y="286871"/>
                </a:lnTo>
                <a:lnTo>
                  <a:pt x="1649506" y="331694"/>
                </a:lnTo>
                <a:lnTo>
                  <a:pt x="1855694" y="502024"/>
                </a:lnTo>
                <a:lnTo>
                  <a:pt x="1963270" y="582706"/>
                </a:lnTo>
                <a:lnTo>
                  <a:pt x="2106706" y="510988"/>
                </a:lnTo>
                <a:lnTo>
                  <a:pt x="2205317" y="528918"/>
                </a:lnTo>
                <a:lnTo>
                  <a:pt x="2366682" y="493059"/>
                </a:lnTo>
                <a:lnTo>
                  <a:pt x="2563906" y="537882"/>
                </a:lnTo>
                <a:lnTo>
                  <a:pt x="2814917" y="591671"/>
                </a:lnTo>
                <a:lnTo>
                  <a:pt x="2868706" y="600635"/>
                </a:lnTo>
                <a:lnTo>
                  <a:pt x="2895600" y="582706"/>
                </a:lnTo>
                <a:lnTo>
                  <a:pt x="2967317" y="645459"/>
                </a:lnTo>
                <a:lnTo>
                  <a:pt x="3003176" y="582706"/>
                </a:lnTo>
                <a:lnTo>
                  <a:pt x="3048000" y="564777"/>
                </a:lnTo>
                <a:lnTo>
                  <a:pt x="3074894" y="564777"/>
                </a:lnTo>
                <a:lnTo>
                  <a:pt x="3200400" y="627529"/>
                </a:lnTo>
                <a:lnTo>
                  <a:pt x="3191435" y="690282"/>
                </a:lnTo>
                <a:lnTo>
                  <a:pt x="3173506" y="770965"/>
                </a:lnTo>
                <a:lnTo>
                  <a:pt x="3128682" y="860612"/>
                </a:lnTo>
                <a:lnTo>
                  <a:pt x="3083859" y="932329"/>
                </a:lnTo>
                <a:lnTo>
                  <a:pt x="3065929" y="1021977"/>
                </a:lnTo>
                <a:lnTo>
                  <a:pt x="3048000" y="1129553"/>
                </a:lnTo>
                <a:lnTo>
                  <a:pt x="3048000" y="1246094"/>
                </a:lnTo>
                <a:lnTo>
                  <a:pt x="3074894" y="1362635"/>
                </a:lnTo>
                <a:lnTo>
                  <a:pt x="3065929" y="1443318"/>
                </a:lnTo>
                <a:lnTo>
                  <a:pt x="2940423" y="1434353"/>
                </a:lnTo>
                <a:lnTo>
                  <a:pt x="2788023" y="1497106"/>
                </a:lnTo>
                <a:lnTo>
                  <a:pt x="2743200" y="1550894"/>
                </a:lnTo>
                <a:lnTo>
                  <a:pt x="2519082" y="1488141"/>
                </a:lnTo>
                <a:lnTo>
                  <a:pt x="2420470" y="1497106"/>
                </a:lnTo>
                <a:lnTo>
                  <a:pt x="2294965" y="1488141"/>
                </a:lnTo>
                <a:lnTo>
                  <a:pt x="2160494" y="1425388"/>
                </a:lnTo>
                <a:lnTo>
                  <a:pt x="1936376" y="1416424"/>
                </a:lnTo>
                <a:lnTo>
                  <a:pt x="1873623" y="1425388"/>
                </a:lnTo>
                <a:lnTo>
                  <a:pt x="1882588" y="1380565"/>
                </a:lnTo>
                <a:lnTo>
                  <a:pt x="1819835" y="1272988"/>
                </a:lnTo>
                <a:lnTo>
                  <a:pt x="1730188" y="1174377"/>
                </a:lnTo>
                <a:lnTo>
                  <a:pt x="1658470" y="1013012"/>
                </a:lnTo>
                <a:lnTo>
                  <a:pt x="1658470" y="941294"/>
                </a:lnTo>
                <a:lnTo>
                  <a:pt x="1694329" y="851647"/>
                </a:lnTo>
                <a:lnTo>
                  <a:pt x="1730188" y="726141"/>
                </a:lnTo>
                <a:lnTo>
                  <a:pt x="1703294" y="636494"/>
                </a:lnTo>
                <a:lnTo>
                  <a:pt x="1649506" y="564777"/>
                </a:lnTo>
                <a:lnTo>
                  <a:pt x="1568823" y="582706"/>
                </a:lnTo>
                <a:lnTo>
                  <a:pt x="1452282" y="564777"/>
                </a:lnTo>
                <a:lnTo>
                  <a:pt x="1389529" y="466165"/>
                </a:lnTo>
                <a:lnTo>
                  <a:pt x="1326776" y="421341"/>
                </a:lnTo>
                <a:lnTo>
                  <a:pt x="1183341" y="421341"/>
                </a:lnTo>
                <a:lnTo>
                  <a:pt x="977153" y="493059"/>
                </a:lnTo>
                <a:lnTo>
                  <a:pt x="887506" y="546847"/>
                </a:lnTo>
                <a:lnTo>
                  <a:pt x="797859" y="510988"/>
                </a:lnTo>
                <a:lnTo>
                  <a:pt x="681317" y="510988"/>
                </a:lnTo>
                <a:lnTo>
                  <a:pt x="582706" y="537882"/>
                </a:lnTo>
                <a:lnTo>
                  <a:pt x="484094" y="591671"/>
                </a:lnTo>
                <a:lnTo>
                  <a:pt x="466165" y="582706"/>
                </a:lnTo>
                <a:lnTo>
                  <a:pt x="331694" y="448235"/>
                </a:lnTo>
                <a:lnTo>
                  <a:pt x="259976" y="385482"/>
                </a:lnTo>
                <a:lnTo>
                  <a:pt x="170329" y="331694"/>
                </a:lnTo>
                <a:lnTo>
                  <a:pt x="152400" y="268941"/>
                </a:lnTo>
                <a:lnTo>
                  <a:pt x="89647" y="116541"/>
                </a:lnTo>
                <a:lnTo>
                  <a:pt x="0" y="8965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3793216" y="3357563"/>
            <a:ext cx="5905500" cy="579437"/>
            <a:chOff x="1927" y="2115"/>
            <a:chExt cx="3720" cy="365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154" y="2387"/>
              <a:ext cx="349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Text Box 32"/>
            <p:cNvSpPr txBox="1">
              <a:spLocks noChangeArrowheads="1"/>
            </p:cNvSpPr>
            <p:nvPr/>
          </p:nvSpPr>
          <p:spPr bwMode="auto">
            <a:xfrm>
              <a:off x="1927" y="2115"/>
              <a:ext cx="45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32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0°</a:t>
              </a:r>
            </a:p>
          </p:txBody>
        </p: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6026828" y="2636838"/>
            <a:ext cx="1798638" cy="2160587"/>
            <a:chOff x="2880" y="1525"/>
            <a:chExt cx="1315" cy="1451"/>
          </a:xfrm>
        </p:grpSpPr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2880" y="1525"/>
              <a:ext cx="1315" cy="1451"/>
              <a:chOff x="2880" y="1525"/>
              <a:chExt cx="1315" cy="1451"/>
            </a:xfrm>
          </p:grpSpPr>
          <p:sp>
            <p:nvSpPr>
              <p:cNvPr id="12" name="Freeform 20"/>
              <p:cNvSpPr>
                <a:spLocks/>
              </p:cNvSpPr>
              <p:nvPr/>
            </p:nvSpPr>
            <p:spPr bwMode="auto">
              <a:xfrm>
                <a:off x="3470" y="1661"/>
                <a:ext cx="317" cy="97"/>
              </a:xfrm>
              <a:custGeom>
                <a:avLst/>
                <a:gdLst/>
                <a:ahLst/>
                <a:cxnLst>
                  <a:cxn ang="0">
                    <a:pos x="0" y="91"/>
                  </a:cxn>
                  <a:cxn ang="0">
                    <a:pos x="136" y="91"/>
                  </a:cxn>
                  <a:cxn ang="0">
                    <a:pos x="226" y="45"/>
                  </a:cxn>
                  <a:cxn ang="0">
                    <a:pos x="317" y="0"/>
                  </a:cxn>
                </a:cxnLst>
                <a:rect l="0" t="0" r="r" b="b"/>
                <a:pathLst>
                  <a:path w="317" h="99">
                    <a:moveTo>
                      <a:pt x="0" y="91"/>
                    </a:moveTo>
                    <a:cubicBezTo>
                      <a:pt x="49" y="95"/>
                      <a:pt x="98" y="99"/>
                      <a:pt x="136" y="91"/>
                    </a:cubicBezTo>
                    <a:cubicBezTo>
                      <a:pt x="174" y="83"/>
                      <a:pt x="196" y="60"/>
                      <a:pt x="226" y="45"/>
                    </a:cubicBezTo>
                    <a:cubicBezTo>
                      <a:pt x="256" y="30"/>
                      <a:pt x="286" y="15"/>
                      <a:pt x="317" y="0"/>
                    </a:cubicBezTo>
                  </a:path>
                </a:pathLst>
              </a:custGeom>
              <a:noFill/>
              <a:ln w="508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3424" y="2432"/>
                <a:ext cx="461" cy="3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46"/>
                  </a:cxn>
                  <a:cxn ang="0">
                    <a:pos x="272" y="91"/>
                  </a:cxn>
                  <a:cxn ang="0">
                    <a:pos x="409" y="91"/>
                  </a:cxn>
                  <a:cxn ang="0">
                    <a:pos x="454" y="182"/>
                  </a:cxn>
                  <a:cxn ang="0">
                    <a:pos x="454" y="272"/>
                  </a:cxn>
                  <a:cxn ang="0">
                    <a:pos x="454" y="363"/>
                  </a:cxn>
                </a:cxnLst>
                <a:rect l="0" t="0" r="r" b="b"/>
                <a:pathLst>
                  <a:path w="461" h="363">
                    <a:moveTo>
                      <a:pt x="0" y="0"/>
                    </a:moveTo>
                    <a:cubicBezTo>
                      <a:pt x="91" y="15"/>
                      <a:pt x="182" y="31"/>
                      <a:pt x="227" y="46"/>
                    </a:cubicBezTo>
                    <a:cubicBezTo>
                      <a:pt x="272" y="61"/>
                      <a:pt x="242" y="84"/>
                      <a:pt x="272" y="91"/>
                    </a:cubicBezTo>
                    <a:cubicBezTo>
                      <a:pt x="302" y="98"/>
                      <a:pt x="379" y="76"/>
                      <a:pt x="409" y="91"/>
                    </a:cubicBezTo>
                    <a:cubicBezTo>
                      <a:pt x="439" y="106"/>
                      <a:pt x="447" y="152"/>
                      <a:pt x="454" y="182"/>
                    </a:cubicBezTo>
                    <a:cubicBezTo>
                      <a:pt x="461" y="212"/>
                      <a:pt x="454" y="242"/>
                      <a:pt x="454" y="272"/>
                    </a:cubicBezTo>
                    <a:cubicBezTo>
                      <a:pt x="454" y="302"/>
                      <a:pt x="454" y="332"/>
                      <a:pt x="454" y="363"/>
                    </a:cubicBezTo>
                  </a:path>
                </a:pathLst>
              </a:custGeom>
              <a:noFill/>
              <a:ln w="508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2880" y="1525"/>
                <a:ext cx="1315" cy="1451"/>
                <a:chOff x="2880" y="1525"/>
                <a:chExt cx="1315" cy="1451"/>
              </a:xfrm>
            </p:grpSpPr>
            <p:sp>
              <p:nvSpPr>
                <p:cNvPr id="16" name="Freeform 23"/>
                <p:cNvSpPr>
                  <a:spLocks/>
                </p:cNvSpPr>
                <p:nvPr/>
              </p:nvSpPr>
              <p:spPr bwMode="auto">
                <a:xfrm>
                  <a:off x="3198" y="2153"/>
                  <a:ext cx="997" cy="823"/>
                </a:xfrm>
                <a:custGeom>
                  <a:avLst/>
                  <a:gdLst/>
                  <a:ahLst/>
                  <a:cxnLst>
                    <a:cxn ang="0">
                      <a:pos x="0" y="461"/>
                    </a:cxn>
                    <a:cxn ang="0">
                      <a:pos x="136" y="415"/>
                    </a:cxn>
                    <a:cxn ang="0">
                      <a:pos x="226" y="325"/>
                    </a:cxn>
                    <a:cxn ang="0">
                      <a:pos x="226" y="234"/>
                    </a:cxn>
                    <a:cxn ang="0">
                      <a:pos x="272" y="143"/>
                    </a:cxn>
                    <a:cxn ang="0">
                      <a:pos x="362" y="52"/>
                    </a:cxn>
                    <a:cxn ang="0">
                      <a:pos x="498" y="7"/>
                    </a:cxn>
                    <a:cxn ang="0">
                      <a:pos x="635" y="7"/>
                    </a:cxn>
                    <a:cxn ang="0">
                      <a:pos x="680" y="52"/>
                    </a:cxn>
                    <a:cxn ang="0">
                      <a:pos x="771" y="143"/>
                    </a:cxn>
                    <a:cxn ang="0">
                      <a:pos x="771" y="234"/>
                    </a:cxn>
                    <a:cxn ang="0">
                      <a:pos x="816" y="370"/>
                    </a:cxn>
                    <a:cxn ang="0">
                      <a:pos x="861" y="461"/>
                    </a:cxn>
                    <a:cxn ang="0">
                      <a:pos x="861" y="551"/>
                    </a:cxn>
                    <a:cxn ang="0">
                      <a:pos x="907" y="642"/>
                    </a:cxn>
                    <a:cxn ang="0">
                      <a:pos x="952" y="687"/>
                    </a:cxn>
                    <a:cxn ang="0">
                      <a:pos x="907" y="778"/>
                    </a:cxn>
                    <a:cxn ang="0">
                      <a:pos x="997" y="823"/>
                    </a:cxn>
                  </a:cxnLst>
                  <a:rect l="0" t="0" r="r" b="b"/>
                  <a:pathLst>
                    <a:path w="997" h="823">
                      <a:moveTo>
                        <a:pt x="0" y="461"/>
                      </a:moveTo>
                      <a:cubicBezTo>
                        <a:pt x="49" y="449"/>
                        <a:pt x="99" y="438"/>
                        <a:pt x="136" y="415"/>
                      </a:cubicBezTo>
                      <a:cubicBezTo>
                        <a:pt x="173" y="392"/>
                        <a:pt x="211" y="355"/>
                        <a:pt x="226" y="325"/>
                      </a:cubicBezTo>
                      <a:cubicBezTo>
                        <a:pt x="241" y="295"/>
                        <a:pt x="218" y="264"/>
                        <a:pt x="226" y="234"/>
                      </a:cubicBezTo>
                      <a:cubicBezTo>
                        <a:pt x="234" y="204"/>
                        <a:pt x="249" y="173"/>
                        <a:pt x="272" y="143"/>
                      </a:cubicBezTo>
                      <a:cubicBezTo>
                        <a:pt x="295" y="113"/>
                        <a:pt x="325" y="75"/>
                        <a:pt x="362" y="52"/>
                      </a:cubicBezTo>
                      <a:cubicBezTo>
                        <a:pt x="399" y="29"/>
                        <a:pt x="453" y="14"/>
                        <a:pt x="498" y="7"/>
                      </a:cubicBezTo>
                      <a:cubicBezTo>
                        <a:pt x="543" y="0"/>
                        <a:pt x="605" y="0"/>
                        <a:pt x="635" y="7"/>
                      </a:cubicBezTo>
                      <a:cubicBezTo>
                        <a:pt x="665" y="14"/>
                        <a:pt x="657" y="29"/>
                        <a:pt x="680" y="52"/>
                      </a:cubicBezTo>
                      <a:cubicBezTo>
                        <a:pt x="703" y="75"/>
                        <a:pt x="756" y="113"/>
                        <a:pt x="771" y="143"/>
                      </a:cubicBezTo>
                      <a:cubicBezTo>
                        <a:pt x="786" y="173"/>
                        <a:pt x="764" y="196"/>
                        <a:pt x="771" y="234"/>
                      </a:cubicBezTo>
                      <a:cubicBezTo>
                        <a:pt x="778" y="272"/>
                        <a:pt x="801" y="332"/>
                        <a:pt x="816" y="370"/>
                      </a:cubicBezTo>
                      <a:cubicBezTo>
                        <a:pt x="831" y="408"/>
                        <a:pt x="854" y="431"/>
                        <a:pt x="861" y="461"/>
                      </a:cubicBezTo>
                      <a:cubicBezTo>
                        <a:pt x="868" y="491"/>
                        <a:pt x="853" y="521"/>
                        <a:pt x="861" y="551"/>
                      </a:cubicBezTo>
                      <a:cubicBezTo>
                        <a:pt x="869" y="581"/>
                        <a:pt x="892" y="619"/>
                        <a:pt x="907" y="642"/>
                      </a:cubicBezTo>
                      <a:cubicBezTo>
                        <a:pt x="922" y="665"/>
                        <a:pt x="952" y="664"/>
                        <a:pt x="952" y="687"/>
                      </a:cubicBezTo>
                      <a:cubicBezTo>
                        <a:pt x="952" y="710"/>
                        <a:pt x="900" y="755"/>
                        <a:pt x="907" y="778"/>
                      </a:cubicBezTo>
                      <a:cubicBezTo>
                        <a:pt x="914" y="801"/>
                        <a:pt x="982" y="816"/>
                        <a:pt x="997" y="823"/>
                      </a:cubicBezTo>
                    </a:path>
                  </a:pathLst>
                </a:custGeom>
                <a:noFill/>
                <a:ln w="5080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TW" alt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" name="Freeform 24"/>
                <p:cNvSpPr>
                  <a:spLocks/>
                </p:cNvSpPr>
                <p:nvPr/>
              </p:nvSpPr>
              <p:spPr bwMode="auto">
                <a:xfrm>
                  <a:off x="2880" y="1525"/>
                  <a:ext cx="635" cy="743"/>
                </a:xfrm>
                <a:custGeom>
                  <a:avLst/>
                  <a:gdLst/>
                  <a:ahLst/>
                  <a:cxnLst>
                    <a:cxn ang="0">
                      <a:pos x="631" y="742"/>
                    </a:cxn>
                    <a:cxn ang="0">
                      <a:pos x="558" y="697"/>
                    </a:cxn>
                    <a:cxn ang="0">
                      <a:pos x="539" y="669"/>
                    </a:cxn>
                    <a:cxn ang="0">
                      <a:pos x="544" y="590"/>
                    </a:cxn>
                    <a:cxn ang="0">
                      <a:pos x="499" y="499"/>
                    </a:cxn>
                    <a:cxn ang="0">
                      <a:pos x="499" y="408"/>
                    </a:cxn>
                    <a:cxn ang="0">
                      <a:pos x="590" y="363"/>
                    </a:cxn>
                    <a:cxn ang="0">
                      <a:pos x="635" y="272"/>
                    </a:cxn>
                    <a:cxn ang="0">
                      <a:pos x="544" y="136"/>
                    </a:cxn>
                    <a:cxn ang="0">
                      <a:pos x="454" y="91"/>
                    </a:cxn>
                    <a:cxn ang="0">
                      <a:pos x="408" y="0"/>
                    </a:cxn>
                    <a:cxn ang="0">
                      <a:pos x="227" y="45"/>
                    </a:cxn>
                    <a:cxn ang="0">
                      <a:pos x="136" y="45"/>
                    </a:cxn>
                    <a:cxn ang="0">
                      <a:pos x="0" y="91"/>
                    </a:cxn>
                  </a:cxnLst>
                  <a:rect l="0" t="0" r="r" b="b"/>
                  <a:pathLst>
                    <a:path w="635" h="743">
                      <a:moveTo>
                        <a:pt x="631" y="742"/>
                      </a:moveTo>
                      <a:cubicBezTo>
                        <a:pt x="551" y="716"/>
                        <a:pt x="595" y="743"/>
                        <a:pt x="558" y="697"/>
                      </a:cubicBezTo>
                      <a:cubicBezTo>
                        <a:pt x="537" y="671"/>
                        <a:pt x="539" y="689"/>
                        <a:pt x="539" y="669"/>
                      </a:cubicBezTo>
                      <a:lnTo>
                        <a:pt x="544" y="590"/>
                      </a:lnTo>
                      <a:lnTo>
                        <a:pt x="499" y="499"/>
                      </a:lnTo>
                      <a:lnTo>
                        <a:pt x="499" y="408"/>
                      </a:lnTo>
                      <a:lnTo>
                        <a:pt x="590" y="363"/>
                      </a:lnTo>
                      <a:lnTo>
                        <a:pt x="635" y="272"/>
                      </a:lnTo>
                      <a:lnTo>
                        <a:pt x="544" y="136"/>
                      </a:lnTo>
                      <a:lnTo>
                        <a:pt x="454" y="91"/>
                      </a:lnTo>
                      <a:lnTo>
                        <a:pt x="408" y="0"/>
                      </a:lnTo>
                      <a:lnTo>
                        <a:pt x="227" y="45"/>
                      </a:lnTo>
                      <a:lnTo>
                        <a:pt x="136" y="45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5080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TW" alt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8" name="Freeform 25"/>
                <p:cNvSpPr>
                  <a:spLocks/>
                </p:cNvSpPr>
                <p:nvPr/>
              </p:nvSpPr>
              <p:spPr bwMode="auto">
                <a:xfrm>
                  <a:off x="3515" y="1979"/>
                  <a:ext cx="680" cy="272"/>
                </a:xfrm>
                <a:custGeom>
                  <a:avLst/>
                  <a:gdLst/>
                  <a:ahLst/>
                  <a:cxnLst>
                    <a:cxn ang="0">
                      <a:pos x="0" y="272"/>
                    </a:cxn>
                    <a:cxn ang="0">
                      <a:pos x="45" y="136"/>
                    </a:cxn>
                    <a:cxn ang="0">
                      <a:pos x="45" y="45"/>
                    </a:cxn>
                    <a:cxn ang="0">
                      <a:pos x="136" y="0"/>
                    </a:cxn>
                    <a:cxn ang="0">
                      <a:pos x="227" y="45"/>
                    </a:cxn>
                    <a:cxn ang="0">
                      <a:pos x="318" y="45"/>
                    </a:cxn>
                    <a:cxn ang="0">
                      <a:pos x="454" y="90"/>
                    </a:cxn>
                    <a:cxn ang="0">
                      <a:pos x="680" y="90"/>
                    </a:cxn>
                  </a:cxnLst>
                  <a:rect l="0" t="0" r="r" b="b"/>
                  <a:pathLst>
                    <a:path w="680" h="272">
                      <a:moveTo>
                        <a:pt x="0" y="272"/>
                      </a:moveTo>
                      <a:cubicBezTo>
                        <a:pt x="19" y="223"/>
                        <a:pt x="38" y="174"/>
                        <a:pt x="45" y="136"/>
                      </a:cubicBezTo>
                      <a:cubicBezTo>
                        <a:pt x="52" y="98"/>
                        <a:pt x="30" y="68"/>
                        <a:pt x="45" y="45"/>
                      </a:cubicBezTo>
                      <a:cubicBezTo>
                        <a:pt x="60" y="22"/>
                        <a:pt x="106" y="0"/>
                        <a:pt x="136" y="0"/>
                      </a:cubicBezTo>
                      <a:cubicBezTo>
                        <a:pt x="166" y="0"/>
                        <a:pt x="197" y="38"/>
                        <a:pt x="227" y="45"/>
                      </a:cubicBezTo>
                      <a:cubicBezTo>
                        <a:pt x="257" y="52"/>
                        <a:pt x="280" y="38"/>
                        <a:pt x="318" y="45"/>
                      </a:cubicBezTo>
                      <a:cubicBezTo>
                        <a:pt x="356" y="52"/>
                        <a:pt x="394" y="83"/>
                        <a:pt x="454" y="90"/>
                      </a:cubicBezTo>
                      <a:cubicBezTo>
                        <a:pt x="514" y="97"/>
                        <a:pt x="597" y="93"/>
                        <a:pt x="680" y="90"/>
                      </a:cubicBezTo>
                    </a:path>
                  </a:pathLst>
                </a:custGeom>
                <a:noFill/>
                <a:ln w="5080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TW" alt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9" name="Freeform 26"/>
                <p:cNvSpPr>
                  <a:spLocks/>
                </p:cNvSpPr>
                <p:nvPr/>
              </p:nvSpPr>
              <p:spPr bwMode="auto">
                <a:xfrm>
                  <a:off x="3833" y="2205"/>
                  <a:ext cx="136" cy="49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91"/>
                    </a:cxn>
                    <a:cxn ang="0">
                      <a:pos x="90" y="182"/>
                    </a:cxn>
                    <a:cxn ang="0">
                      <a:pos x="90" y="273"/>
                    </a:cxn>
                    <a:cxn ang="0">
                      <a:pos x="136" y="409"/>
                    </a:cxn>
                    <a:cxn ang="0">
                      <a:pos x="90" y="499"/>
                    </a:cxn>
                  </a:cxnLst>
                  <a:rect l="0" t="0" r="r" b="b"/>
                  <a:pathLst>
                    <a:path w="136" h="499">
                      <a:moveTo>
                        <a:pt x="0" y="0"/>
                      </a:moveTo>
                      <a:cubicBezTo>
                        <a:pt x="15" y="30"/>
                        <a:pt x="30" y="61"/>
                        <a:pt x="45" y="91"/>
                      </a:cubicBezTo>
                      <a:cubicBezTo>
                        <a:pt x="60" y="121"/>
                        <a:pt x="83" y="152"/>
                        <a:pt x="90" y="182"/>
                      </a:cubicBezTo>
                      <a:cubicBezTo>
                        <a:pt x="97" y="212"/>
                        <a:pt x="82" y="235"/>
                        <a:pt x="90" y="273"/>
                      </a:cubicBezTo>
                      <a:cubicBezTo>
                        <a:pt x="98" y="311"/>
                        <a:pt x="136" y="371"/>
                        <a:pt x="136" y="409"/>
                      </a:cubicBezTo>
                      <a:cubicBezTo>
                        <a:pt x="136" y="447"/>
                        <a:pt x="113" y="473"/>
                        <a:pt x="90" y="499"/>
                      </a:cubicBezTo>
                    </a:path>
                  </a:pathLst>
                </a:custGeom>
                <a:noFill/>
                <a:ln w="50800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zh-TW" alt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15" name="Freeform 27"/>
              <p:cNvSpPr>
                <a:spLocks/>
              </p:cNvSpPr>
              <p:nvPr/>
            </p:nvSpPr>
            <p:spPr bwMode="auto">
              <a:xfrm>
                <a:off x="3833" y="2152"/>
                <a:ext cx="362" cy="60"/>
              </a:xfrm>
              <a:custGeom>
                <a:avLst/>
                <a:gdLst/>
                <a:ahLst/>
                <a:cxnLst>
                  <a:cxn ang="0">
                    <a:pos x="362" y="53"/>
                  </a:cxn>
                  <a:cxn ang="0">
                    <a:pos x="226" y="53"/>
                  </a:cxn>
                  <a:cxn ang="0">
                    <a:pos x="181" y="8"/>
                  </a:cxn>
                  <a:cxn ang="0">
                    <a:pos x="0" y="8"/>
                  </a:cxn>
                </a:cxnLst>
                <a:rect l="0" t="0" r="r" b="b"/>
                <a:pathLst>
                  <a:path w="362" h="60">
                    <a:moveTo>
                      <a:pt x="362" y="53"/>
                    </a:moveTo>
                    <a:cubicBezTo>
                      <a:pt x="309" y="56"/>
                      <a:pt x="256" y="60"/>
                      <a:pt x="226" y="53"/>
                    </a:cubicBezTo>
                    <a:cubicBezTo>
                      <a:pt x="196" y="46"/>
                      <a:pt x="219" y="16"/>
                      <a:pt x="181" y="8"/>
                    </a:cubicBezTo>
                    <a:cubicBezTo>
                      <a:pt x="143" y="0"/>
                      <a:pt x="71" y="4"/>
                      <a:pt x="0" y="8"/>
                    </a:cubicBezTo>
                  </a:path>
                </a:pathLst>
              </a:custGeom>
              <a:noFill/>
              <a:ln w="508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TW" alt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3607" y="2523"/>
              <a:ext cx="144" cy="408"/>
            </a:xfrm>
            <a:custGeom>
              <a:avLst/>
              <a:gdLst/>
              <a:ahLst/>
              <a:cxnLst>
                <a:cxn ang="0">
                  <a:pos x="0" y="408"/>
                </a:cxn>
                <a:cxn ang="0">
                  <a:pos x="90" y="363"/>
                </a:cxn>
                <a:cxn ang="0">
                  <a:pos x="136" y="272"/>
                </a:cxn>
                <a:cxn ang="0">
                  <a:pos x="136" y="181"/>
                </a:cxn>
                <a:cxn ang="0">
                  <a:pos x="136" y="91"/>
                </a:cxn>
                <a:cxn ang="0">
                  <a:pos x="90" y="0"/>
                </a:cxn>
              </a:cxnLst>
              <a:rect l="0" t="0" r="r" b="b"/>
              <a:pathLst>
                <a:path w="144" h="408">
                  <a:moveTo>
                    <a:pt x="0" y="408"/>
                  </a:moveTo>
                  <a:cubicBezTo>
                    <a:pt x="33" y="397"/>
                    <a:pt x="67" y="386"/>
                    <a:pt x="90" y="363"/>
                  </a:cubicBezTo>
                  <a:cubicBezTo>
                    <a:pt x="113" y="340"/>
                    <a:pt x="128" y="302"/>
                    <a:pt x="136" y="272"/>
                  </a:cubicBezTo>
                  <a:cubicBezTo>
                    <a:pt x="144" y="242"/>
                    <a:pt x="136" y="211"/>
                    <a:pt x="136" y="181"/>
                  </a:cubicBezTo>
                  <a:cubicBezTo>
                    <a:pt x="136" y="151"/>
                    <a:pt x="144" y="121"/>
                    <a:pt x="136" y="91"/>
                  </a:cubicBezTo>
                  <a:cubicBezTo>
                    <a:pt x="128" y="61"/>
                    <a:pt x="109" y="30"/>
                    <a:pt x="90" y="0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5234666" y="2924175"/>
            <a:ext cx="1441450" cy="57943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剛果河</a:t>
            </a: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4298041" y="2205038"/>
            <a:ext cx="3168650" cy="5794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水力蘊藏量豐富</a:t>
            </a:r>
          </a:p>
        </p:txBody>
      </p:sp>
      <p:sp>
        <p:nvSpPr>
          <p:cNvPr id="23" name="Rectangle 41"/>
          <p:cNvSpPr>
            <a:spLocks noChangeArrowheads="1"/>
          </p:cNvSpPr>
          <p:nvPr/>
        </p:nvSpPr>
        <p:spPr bwMode="auto">
          <a:xfrm>
            <a:off x="365530" y="2661634"/>
            <a:ext cx="2622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FF0000"/>
                </a:solidFill>
                <a:ea typeface="標楷體" panose="03000509000000000000" pitchFamily="65" charset="-120"/>
              </a:rPr>
              <a:t>熱帶雨林氣候</a:t>
            </a:r>
          </a:p>
        </p:txBody>
      </p:sp>
      <p:sp>
        <p:nvSpPr>
          <p:cNvPr id="24" name="Rectangle 42"/>
          <p:cNvSpPr>
            <a:spLocks noChangeArrowheads="1"/>
          </p:cNvSpPr>
          <p:nvPr/>
        </p:nvSpPr>
        <p:spPr bwMode="auto">
          <a:xfrm>
            <a:off x="365530" y="3236309"/>
            <a:ext cx="3028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分布：赤道附近</a:t>
            </a:r>
          </a:p>
        </p:txBody>
      </p:sp>
      <p:sp>
        <p:nvSpPr>
          <p:cNvPr id="25" name="Rectangle 43"/>
          <p:cNvSpPr>
            <a:spLocks noChangeArrowheads="1"/>
          </p:cNvSpPr>
          <p:nvPr/>
        </p:nvSpPr>
        <p:spPr bwMode="auto">
          <a:xfrm>
            <a:off x="365530" y="3812572"/>
            <a:ext cx="3057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ea typeface="標楷體" panose="03000509000000000000" pitchFamily="65" charset="-120"/>
              </a:rPr>
              <a:t>成因</a:t>
            </a:r>
            <a:r>
              <a:rPr lang="zh-TW" altLang="en-US" sz="3200" b="1" dirty="0" smtClean="0">
                <a:ea typeface="標楷體" panose="03000509000000000000" pitchFamily="65" charset="-120"/>
              </a:rPr>
              <a:t>：赤道低</a:t>
            </a:r>
            <a:r>
              <a:rPr lang="zh-TW" altLang="en-US" sz="3200" b="1" dirty="0">
                <a:ea typeface="標楷體" panose="03000509000000000000" pitchFamily="65" charset="-120"/>
              </a:rPr>
              <a:t>壓</a:t>
            </a:r>
          </a:p>
        </p:txBody>
      </p:sp>
      <p:sp>
        <p:nvSpPr>
          <p:cNvPr id="26" name="Rectangle 44"/>
          <p:cNvSpPr>
            <a:spLocks noChangeArrowheads="1"/>
          </p:cNvSpPr>
          <p:nvPr/>
        </p:nvSpPr>
        <p:spPr bwMode="auto">
          <a:xfrm>
            <a:off x="360768" y="4388834"/>
            <a:ext cx="3841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特徵：全年高溫多雨</a:t>
            </a:r>
          </a:p>
        </p:txBody>
      </p:sp>
      <p:sp>
        <p:nvSpPr>
          <p:cNvPr id="27" name="Rectangle 45"/>
          <p:cNvSpPr>
            <a:spLocks noChangeArrowheads="1"/>
          </p:cNvSpPr>
          <p:nvPr/>
        </p:nvSpPr>
        <p:spPr bwMode="auto">
          <a:xfrm>
            <a:off x="365530" y="4965097"/>
            <a:ext cx="3028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植被：熱帶雨林</a:t>
            </a:r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auto">
          <a:xfrm>
            <a:off x="4298041" y="1557338"/>
            <a:ext cx="5060950" cy="5794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FF0000"/>
                </a:solidFill>
                <a:ea typeface="標楷體" panose="03000509000000000000" pitchFamily="65" charset="-120"/>
              </a:rPr>
              <a:t>流域面積流域次於亞馬孫河</a:t>
            </a:r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>
            <a:off x="2957917" y="3007529"/>
            <a:ext cx="1900445" cy="307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1024408" y="1690355"/>
            <a:ext cx="1079500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氣</a:t>
            </a:r>
            <a:r>
              <a: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候</a:t>
            </a: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194462" y="225783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34093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07951" y="6278563"/>
            <a:ext cx="8534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b="1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剛果河流域的熱帶雨林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/>
          <a:stretch>
            <a:fillRect/>
          </a:stretch>
        </p:blipFill>
        <p:spPr bwMode="auto">
          <a:xfrm>
            <a:off x="1834926" y="44450"/>
            <a:ext cx="8670925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1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手繪多邊形 1"/>
          <p:cNvSpPr/>
          <p:nvPr/>
        </p:nvSpPr>
        <p:spPr>
          <a:xfrm>
            <a:off x="6215229" y="2852738"/>
            <a:ext cx="3200400" cy="1550987"/>
          </a:xfrm>
          <a:custGeom>
            <a:avLst/>
            <a:gdLst>
              <a:gd name="connsiteX0" fmla="*/ 0 w 3200400"/>
              <a:gd name="connsiteY0" fmla="*/ 8965 h 1550894"/>
              <a:gd name="connsiteX1" fmla="*/ 116541 w 3200400"/>
              <a:gd name="connsiteY1" fmla="*/ 0 h 1550894"/>
              <a:gd name="connsiteX2" fmla="*/ 215153 w 3200400"/>
              <a:gd name="connsiteY2" fmla="*/ 62753 h 1550894"/>
              <a:gd name="connsiteX3" fmla="*/ 421341 w 3200400"/>
              <a:gd name="connsiteY3" fmla="*/ 206188 h 1550894"/>
              <a:gd name="connsiteX4" fmla="*/ 555812 w 3200400"/>
              <a:gd name="connsiteY4" fmla="*/ 242047 h 1550894"/>
              <a:gd name="connsiteX5" fmla="*/ 887506 w 3200400"/>
              <a:gd name="connsiteY5" fmla="*/ 268941 h 1550894"/>
              <a:gd name="connsiteX6" fmla="*/ 1326776 w 3200400"/>
              <a:gd name="connsiteY6" fmla="*/ 259977 h 1550894"/>
              <a:gd name="connsiteX7" fmla="*/ 1479176 w 3200400"/>
              <a:gd name="connsiteY7" fmla="*/ 286871 h 1550894"/>
              <a:gd name="connsiteX8" fmla="*/ 1649506 w 3200400"/>
              <a:gd name="connsiteY8" fmla="*/ 331694 h 1550894"/>
              <a:gd name="connsiteX9" fmla="*/ 1855694 w 3200400"/>
              <a:gd name="connsiteY9" fmla="*/ 502024 h 1550894"/>
              <a:gd name="connsiteX10" fmla="*/ 1963270 w 3200400"/>
              <a:gd name="connsiteY10" fmla="*/ 582706 h 1550894"/>
              <a:gd name="connsiteX11" fmla="*/ 2106706 w 3200400"/>
              <a:gd name="connsiteY11" fmla="*/ 510988 h 1550894"/>
              <a:gd name="connsiteX12" fmla="*/ 2205317 w 3200400"/>
              <a:gd name="connsiteY12" fmla="*/ 528918 h 1550894"/>
              <a:gd name="connsiteX13" fmla="*/ 2366682 w 3200400"/>
              <a:gd name="connsiteY13" fmla="*/ 493059 h 1550894"/>
              <a:gd name="connsiteX14" fmla="*/ 2563906 w 3200400"/>
              <a:gd name="connsiteY14" fmla="*/ 537882 h 1550894"/>
              <a:gd name="connsiteX15" fmla="*/ 2814917 w 3200400"/>
              <a:gd name="connsiteY15" fmla="*/ 591671 h 1550894"/>
              <a:gd name="connsiteX16" fmla="*/ 2868706 w 3200400"/>
              <a:gd name="connsiteY16" fmla="*/ 600635 h 1550894"/>
              <a:gd name="connsiteX17" fmla="*/ 2895600 w 3200400"/>
              <a:gd name="connsiteY17" fmla="*/ 582706 h 1550894"/>
              <a:gd name="connsiteX18" fmla="*/ 2967317 w 3200400"/>
              <a:gd name="connsiteY18" fmla="*/ 645459 h 1550894"/>
              <a:gd name="connsiteX19" fmla="*/ 3003176 w 3200400"/>
              <a:gd name="connsiteY19" fmla="*/ 582706 h 1550894"/>
              <a:gd name="connsiteX20" fmla="*/ 3048000 w 3200400"/>
              <a:gd name="connsiteY20" fmla="*/ 564777 h 1550894"/>
              <a:gd name="connsiteX21" fmla="*/ 3074894 w 3200400"/>
              <a:gd name="connsiteY21" fmla="*/ 564777 h 1550894"/>
              <a:gd name="connsiteX22" fmla="*/ 3200400 w 3200400"/>
              <a:gd name="connsiteY22" fmla="*/ 627529 h 1550894"/>
              <a:gd name="connsiteX23" fmla="*/ 3191435 w 3200400"/>
              <a:gd name="connsiteY23" fmla="*/ 690282 h 1550894"/>
              <a:gd name="connsiteX24" fmla="*/ 3173506 w 3200400"/>
              <a:gd name="connsiteY24" fmla="*/ 770965 h 1550894"/>
              <a:gd name="connsiteX25" fmla="*/ 3128682 w 3200400"/>
              <a:gd name="connsiteY25" fmla="*/ 860612 h 1550894"/>
              <a:gd name="connsiteX26" fmla="*/ 3083859 w 3200400"/>
              <a:gd name="connsiteY26" fmla="*/ 932329 h 1550894"/>
              <a:gd name="connsiteX27" fmla="*/ 3065929 w 3200400"/>
              <a:gd name="connsiteY27" fmla="*/ 1021977 h 1550894"/>
              <a:gd name="connsiteX28" fmla="*/ 3048000 w 3200400"/>
              <a:gd name="connsiteY28" fmla="*/ 1129553 h 1550894"/>
              <a:gd name="connsiteX29" fmla="*/ 3048000 w 3200400"/>
              <a:gd name="connsiteY29" fmla="*/ 1246094 h 1550894"/>
              <a:gd name="connsiteX30" fmla="*/ 3074894 w 3200400"/>
              <a:gd name="connsiteY30" fmla="*/ 1362635 h 1550894"/>
              <a:gd name="connsiteX31" fmla="*/ 3065929 w 3200400"/>
              <a:gd name="connsiteY31" fmla="*/ 1443318 h 1550894"/>
              <a:gd name="connsiteX32" fmla="*/ 2940423 w 3200400"/>
              <a:gd name="connsiteY32" fmla="*/ 1434353 h 1550894"/>
              <a:gd name="connsiteX33" fmla="*/ 2788023 w 3200400"/>
              <a:gd name="connsiteY33" fmla="*/ 1497106 h 1550894"/>
              <a:gd name="connsiteX34" fmla="*/ 2743200 w 3200400"/>
              <a:gd name="connsiteY34" fmla="*/ 1550894 h 1550894"/>
              <a:gd name="connsiteX35" fmla="*/ 2519082 w 3200400"/>
              <a:gd name="connsiteY35" fmla="*/ 1488141 h 1550894"/>
              <a:gd name="connsiteX36" fmla="*/ 2420470 w 3200400"/>
              <a:gd name="connsiteY36" fmla="*/ 1497106 h 1550894"/>
              <a:gd name="connsiteX37" fmla="*/ 2294965 w 3200400"/>
              <a:gd name="connsiteY37" fmla="*/ 1488141 h 1550894"/>
              <a:gd name="connsiteX38" fmla="*/ 2160494 w 3200400"/>
              <a:gd name="connsiteY38" fmla="*/ 1425388 h 1550894"/>
              <a:gd name="connsiteX39" fmla="*/ 1936376 w 3200400"/>
              <a:gd name="connsiteY39" fmla="*/ 1416424 h 1550894"/>
              <a:gd name="connsiteX40" fmla="*/ 1873623 w 3200400"/>
              <a:gd name="connsiteY40" fmla="*/ 1425388 h 1550894"/>
              <a:gd name="connsiteX41" fmla="*/ 1882588 w 3200400"/>
              <a:gd name="connsiteY41" fmla="*/ 1380565 h 1550894"/>
              <a:gd name="connsiteX42" fmla="*/ 1819835 w 3200400"/>
              <a:gd name="connsiteY42" fmla="*/ 1272988 h 1550894"/>
              <a:gd name="connsiteX43" fmla="*/ 1730188 w 3200400"/>
              <a:gd name="connsiteY43" fmla="*/ 1174377 h 1550894"/>
              <a:gd name="connsiteX44" fmla="*/ 1658470 w 3200400"/>
              <a:gd name="connsiteY44" fmla="*/ 1013012 h 1550894"/>
              <a:gd name="connsiteX45" fmla="*/ 1658470 w 3200400"/>
              <a:gd name="connsiteY45" fmla="*/ 941294 h 1550894"/>
              <a:gd name="connsiteX46" fmla="*/ 1694329 w 3200400"/>
              <a:gd name="connsiteY46" fmla="*/ 851647 h 1550894"/>
              <a:gd name="connsiteX47" fmla="*/ 1730188 w 3200400"/>
              <a:gd name="connsiteY47" fmla="*/ 726141 h 1550894"/>
              <a:gd name="connsiteX48" fmla="*/ 1703294 w 3200400"/>
              <a:gd name="connsiteY48" fmla="*/ 636494 h 1550894"/>
              <a:gd name="connsiteX49" fmla="*/ 1649506 w 3200400"/>
              <a:gd name="connsiteY49" fmla="*/ 564777 h 1550894"/>
              <a:gd name="connsiteX50" fmla="*/ 1568823 w 3200400"/>
              <a:gd name="connsiteY50" fmla="*/ 582706 h 1550894"/>
              <a:gd name="connsiteX51" fmla="*/ 1452282 w 3200400"/>
              <a:gd name="connsiteY51" fmla="*/ 564777 h 1550894"/>
              <a:gd name="connsiteX52" fmla="*/ 1389529 w 3200400"/>
              <a:gd name="connsiteY52" fmla="*/ 466165 h 1550894"/>
              <a:gd name="connsiteX53" fmla="*/ 1326776 w 3200400"/>
              <a:gd name="connsiteY53" fmla="*/ 421341 h 1550894"/>
              <a:gd name="connsiteX54" fmla="*/ 1183341 w 3200400"/>
              <a:gd name="connsiteY54" fmla="*/ 421341 h 1550894"/>
              <a:gd name="connsiteX55" fmla="*/ 977153 w 3200400"/>
              <a:gd name="connsiteY55" fmla="*/ 493059 h 1550894"/>
              <a:gd name="connsiteX56" fmla="*/ 887506 w 3200400"/>
              <a:gd name="connsiteY56" fmla="*/ 546847 h 1550894"/>
              <a:gd name="connsiteX57" fmla="*/ 797859 w 3200400"/>
              <a:gd name="connsiteY57" fmla="*/ 510988 h 1550894"/>
              <a:gd name="connsiteX58" fmla="*/ 681317 w 3200400"/>
              <a:gd name="connsiteY58" fmla="*/ 510988 h 1550894"/>
              <a:gd name="connsiteX59" fmla="*/ 582706 w 3200400"/>
              <a:gd name="connsiteY59" fmla="*/ 537882 h 1550894"/>
              <a:gd name="connsiteX60" fmla="*/ 484094 w 3200400"/>
              <a:gd name="connsiteY60" fmla="*/ 591671 h 1550894"/>
              <a:gd name="connsiteX61" fmla="*/ 466165 w 3200400"/>
              <a:gd name="connsiteY61" fmla="*/ 582706 h 1550894"/>
              <a:gd name="connsiteX62" fmla="*/ 331694 w 3200400"/>
              <a:gd name="connsiteY62" fmla="*/ 448235 h 1550894"/>
              <a:gd name="connsiteX63" fmla="*/ 259976 w 3200400"/>
              <a:gd name="connsiteY63" fmla="*/ 385482 h 1550894"/>
              <a:gd name="connsiteX64" fmla="*/ 170329 w 3200400"/>
              <a:gd name="connsiteY64" fmla="*/ 331694 h 1550894"/>
              <a:gd name="connsiteX65" fmla="*/ 152400 w 3200400"/>
              <a:gd name="connsiteY65" fmla="*/ 268941 h 1550894"/>
              <a:gd name="connsiteX66" fmla="*/ 89647 w 3200400"/>
              <a:gd name="connsiteY66" fmla="*/ 116541 h 1550894"/>
              <a:gd name="connsiteX67" fmla="*/ 0 w 3200400"/>
              <a:gd name="connsiteY67" fmla="*/ 8965 h 155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00400" h="1550894">
                <a:moveTo>
                  <a:pt x="0" y="8965"/>
                </a:moveTo>
                <a:lnTo>
                  <a:pt x="116541" y="0"/>
                </a:lnTo>
                <a:lnTo>
                  <a:pt x="215153" y="62753"/>
                </a:lnTo>
                <a:lnTo>
                  <a:pt x="421341" y="206188"/>
                </a:lnTo>
                <a:lnTo>
                  <a:pt x="555812" y="242047"/>
                </a:lnTo>
                <a:lnTo>
                  <a:pt x="887506" y="268941"/>
                </a:lnTo>
                <a:lnTo>
                  <a:pt x="1326776" y="259977"/>
                </a:lnTo>
                <a:lnTo>
                  <a:pt x="1479176" y="286871"/>
                </a:lnTo>
                <a:lnTo>
                  <a:pt x="1649506" y="331694"/>
                </a:lnTo>
                <a:lnTo>
                  <a:pt x="1855694" y="502024"/>
                </a:lnTo>
                <a:lnTo>
                  <a:pt x="1963270" y="582706"/>
                </a:lnTo>
                <a:lnTo>
                  <a:pt x="2106706" y="510988"/>
                </a:lnTo>
                <a:lnTo>
                  <a:pt x="2205317" y="528918"/>
                </a:lnTo>
                <a:lnTo>
                  <a:pt x="2366682" y="493059"/>
                </a:lnTo>
                <a:lnTo>
                  <a:pt x="2563906" y="537882"/>
                </a:lnTo>
                <a:lnTo>
                  <a:pt x="2814917" y="591671"/>
                </a:lnTo>
                <a:lnTo>
                  <a:pt x="2868706" y="600635"/>
                </a:lnTo>
                <a:lnTo>
                  <a:pt x="2895600" y="582706"/>
                </a:lnTo>
                <a:lnTo>
                  <a:pt x="2967317" y="645459"/>
                </a:lnTo>
                <a:lnTo>
                  <a:pt x="3003176" y="582706"/>
                </a:lnTo>
                <a:lnTo>
                  <a:pt x="3048000" y="564777"/>
                </a:lnTo>
                <a:lnTo>
                  <a:pt x="3074894" y="564777"/>
                </a:lnTo>
                <a:lnTo>
                  <a:pt x="3200400" y="627529"/>
                </a:lnTo>
                <a:lnTo>
                  <a:pt x="3191435" y="690282"/>
                </a:lnTo>
                <a:lnTo>
                  <a:pt x="3173506" y="770965"/>
                </a:lnTo>
                <a:lnTo>
                  <a:pt x="3128682" y="860612"/>
                </a:lnTo>
                <a:lnTo>
                  <a:pt x="3083859" y="932329"/>
                </a:lnTo>
                <a:lnTo>
                  <a:pt x="3065929" y="1021977"/>
                </a:lnTo>
                <a:lnTo>
                  <a:pt x="3048000" y="1129553"/>
                </a:lnTo>
                <a:lnTo>
                  <a:pt x="3048000" y="1246094"/>
                </a:lnTo>
                <a:lnTo>
                  <a:pt x="3074894" y="1362635"/>
                </a:lnTo>
                <a:lnTo>
                  <a:pt x="3065929" y="1443318"/>
                </a:lnTo>
                <a:lnTo>
                  <a:pt x="2940423" y="1434353"/>
                </a:lnTo>
                <a:lnTo>
                  <a:pt x="2788023" y="1497106"/>
                </a:lnTo>
                <a:lnTo>
                  <a:pt x="2743200" y="1550894"/>
                </a:lnTo>
                <a:lnTo>
                  <a:pt x="2519082" y="1488141"/>
                </a:lnTo>
                <a:lnTo>
                  <a:pt x="2420470" y="1497106"/>
                </a:lnTo>
                <a:lnTo>
                  <a:pt x="2294965" y="1488141"/>
                </a:lnTo>
                <a:lnTo>
                  <a:pt x="2160494" y="1425388"/>
                </a:lnTo>
                <a:lnTo>
                  <a:pt x="1936376" y="1416424"/>
                </a:lnTo>
                <a:lnTo>
                  <a:pt x="1873623" y="1425388"/>
                </a:lnTo>
                <a:lnTo>
                  <a:pt x="1882588" y="1380565"/>
                </a:lnTo>
                <a:lnTo>
                  <a:pt x="1819835" y="1272988"/>
                </a:lnTo>
                <a:lnTo>
                  <a:pt x="1730188" y="1174377"/>
                </a:lnTo>
                <a:lnTo>
                  <a:pt x="1658470" y="1013012"/>
                </a:lnTo>
                <a:lnTo>
                  <a:pt x="1658470" y="941294"/>
                </a:lnTo>
                <a:lnTo>
                  <a:pt x="1694329" y="851647"/>
                </a:lnTo>
                <a:lnTo>
                  <a:pt x="1730188" y="726141"/>
                </a:lnTo>
                <a:lnTo>
                  <a:pt x="1703294" y="636494"/>
                </a:lnTo>
                <a:lnTo>
                  <a:pt x="1649506" y="564777"/>
                </a:lnTo>
                <a:lnTo>
                  <a:pt x="1568823" y="582706"/>
                </a:lnTo>
                <a:lnTo>
                  <a:pt x="1452282" y="564777"/>
                </a:lnTo>
                <a:lnTo>
                  <a:pt x="1389529" y="466165"/>
                </a:lnTo>
                <a:lnTo>
                  <a:pt x="1326776" y="421341"/>
                </a:lnTo>
                <a:lnTo>
                  <a:pt x="1183341" y="421341"/>
                </a:lnTo>
                <a:lnTo>
                  <a:pt x="977153" y="493059"/>
                </a:lnTo>
                <a:lnTo>
                  <a:pt x="887506" y="546847"/>
                </a:lnTo>
                <a:lnTo>
                  <a:pt x="797859" y="510988"/>
                </a:lnTo>
                <a:lnTo>
                  <a:pt x="681317" y="510988"/>
                </a:lnTo>
                <a:lnTo>
                  <a:pt x="582706" y="537882"/>
                </a:lnTo>
                <a:lnTo>
                  <a:pt x="484094" y="591671"/>
                </a:lnTo>
                <a:lnTo>
                  <a:pt x="466165" y="582706"/>
                </a:lnTo>
                <a:lnTo>
                  <a:pt x="331694" y="448235"/>
                </a:lnTo>
                <a:lnTo>
                  <a:pt x="259976" y="385482"/>
                </a:lnTo>
                <a:lnTo>
                  <a:pt x="170329" y="331694"/>
                </a:lnTo>
                <a:lnTo>
                  <a:pt x="152400" y="268941"/>
                </a:lnTo>
                <a:lnTo>
                  <a:pt x="89647" y="116541"/>
                </a:lnTo>
                <a:lnTo>
                  <a:pt x="0" y="8965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529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42"/>
          <p:cNvGrpSpPr>
            <a:grpSpLocks/>
          </p:cNvGrpSpPr>
          <p:nvPr/>
        </p:nvGrpSpPr>
        <p:grpSpPr bwMode="auto">
          <a:xfrm>
            <a:off x="5783429" y="3284538"/>
            <a:ext cx="5545138" cy="504825"/>
            <a:chOff x="3419872" y="3284984"/>
            <a:chExt cx="5544616" cy="504056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3419872" y="3789040"/>
              <a:ext cx="55446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Text Box 32"/>
            <p:cNvSpPr txBox="1">
              <a:spLocks noChangeArrowheads="1"/>
            </p:cNvSpPr>
            <p:nvPr/>
          </p:nvSpPr>
          <p:spPr bwMode="auto">
            <a:xfrm>
              <a:off x="3419872" y="3284984"/>
              <a:ext cx="538112" cy="45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0°</a:t>
              </a:r>
            </a:p>
          </p:txBody>
        </p:sp>
      </p:grpSp>
      <p:grpSp>
        <p:nvGrpSpPr>
          <p:cNvPr id="7" name="群組 12"/>
          <p:cNvGrpSpPr>
            <a:grpSpLocks/>
          </p:cNvGrpSpPr>
          <p:nvPr/>
        </p:nvGrpSpPr>
        <p:grpSpPr bwMode="auto">
          <a:xfrm>
            <a:off x="8664742" y="3068638"/>
            <a:ext cx="1606550" cy="719137"/>
            <a:chOff x="106123" y="547726"/>
            <a:chExt cx="1607985" cy="719474"/>
          </a:xfrm>
        </p:grpSpPr>
        <p:sp>
          <p:nvSpPr>
            <p:cNvPr id="8" name="橢圓 7"/>
            <p:cNvSpPr/>
            <p:nvPr/>
          </p:nvSpPr>
          <p:spPr>
            <a:xfrm>
              <a:off x="393717" y="1124258"/>
              <a:ext cx="144592" cy="1429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文字方塊 11"/>
            <p:cNvSpPr txBox="1">
              <a:spLocks noChangeArrowheads="1"/>
            </p:cNvSpPr>
            <p:nvPr/>
          </p:nvSpPr>
          <p:spPr bwMode="auto">
            <a:xfrm>
              <a:off x="106123" y="547726"/>
              <a:ext cx="1607985" cy="519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 b="1">
                  <a:latin typeface="標楷體" panose="03000509000000000000" pitchFamily="65" charset="-120"/>
                  <a:ea typeface="標楷體" panose="03000509000000000000" pitchFamily="65" charset="-120"/>
                </a:rPr>
                <a:t>基桑加尼</a:t>
              </a:r>
            </a:p>
          </p:txBody>
        </p:sp>
      </p:grp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8" y="1196975"/>
            <a:ext cx="4230688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92436" y="2349500"/>
            <a:ext cx="169227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年均溫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30.0 ℃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935206" y="2349500"/>
            <a:ext cx="1439862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年雨量</a:t>
            </a:r>
            <a:endParaRPr lang="en-US" altLang="zh-TW" sz="2800" b="1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r>
              <a:rPr lang="en-US" altLang="zh-TW" sz="2800" b="1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1704 ㎜</a:t>
            </a:r>
          </a:p>
        </p:txBody>
      </p:sp>
      <p:sp>
        <p:nvSpPr>
          <p:cNvPr id="13" name="矩形 37"/>
          <p:cNvSpPr>
            <a:spLocks noChangeArrowheads="1"/>
          </p:cNvSpPr>
          <p:nvPr/>
        </p:nvSpPr>
        <p:spPr bwMode="auto">
          <a:xfrm>
            <a:off x="630156" y="3429000"/>
            <a:ext cx="3419475" cy="647700"/>
          </a:xfrm>
          <a:prstGeom prst="rect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4159168" y="3429000"/>
            <a:ext cx="884238" cy="5762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高溫</a:t>
            </a:r>
          </a:p>
        </p:txBody>
      </p:sp>
      <p:sp>
        <p:nvSpPr>
          <p:cNvPr id="15" name="矩形 37"/>
          <p:cNvSpPr>
            <a:spLocks noChangeArrowheads="1"/>
          </p:cNvSpPr>
          <p:nvPr/>
        </p:nvSpPr>
        <p:spPr bwMode="auto">
          <a:xfrm>
            <a:off x="630156" y="4437063"/>
            <a:ext cx="3922712" cy="1989137"/>
          </a:xfrm>
          <a:prstGeom prst="rect">
            <a:avLst/>
          </a:prstGeom>
          <a:noFill/>
          <a:ln w="635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4240403" y="5202238"/>
            <a:ext cx="936625" cy="5619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多雨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550895" y="168275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324700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024408" y="1175200"/>
            <a:ext cx="1079500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氣</a:t>
            </a:r>
            <a:r>
              <a: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候</a:t>
            </a:r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194462" y="225783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  <p:pic>
        <p:nvPicPr>
          <p:cNvPr id="7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73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42"/>
          <p:cNvGrpSpPr>
            <a:grpSpLocks/>
          </p:cNvGrpSpPr>
          <p:nvPr/>
        </p:nvGrpSpPr>
        <p:grpSpPr bwMode="auto">
          <a:xfrm>
            <a:off x="4217973" y="3284538"/>
            <a:ext cx="5545138" cy="504825"/>
            <a:chOff x="3419872" y="3284984"/>
            <a:chExt cx="5544616" cy="504056"/>
          </a:xfrm>
        </p:grpSpPr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3419872" y="3789040"/>
              <a:ext cx="55446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3419872" y="3284984"/>
              <a:ext cx="538112" cy="45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TW" sz="24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0°</a:t>
              </a:r>
            </a:p>
          </p:txBody>
        </p:sp>
      </p:grpSp>
      <p:grpSp>
        <p:nvGrpSpPr>
          <p:cNvPr id="11" name="群組 47"/>
          <p:cNvGrpSpPr>
            <a:grpSpLocks/>
          </p:cNvGrpSpPr>
          <p:nvPr/>
        </p:nvGrpSpPr>
        <p:grpSpPr bwMode="auto">
          <a:xfrm>
            <a:off x="4557698" y="2393950"/>
            <a:ext cx="4065588" cy="4014788"/>
            <a:chOff x="3759200" y="2393950"/>
            <a:chExt cx="4065588" cy="4014788"/>
          </a:xfrm>
        </p:grpSpPr>
        <p:sp>
          <p:nvSpPr>
            <p:cNvPr id="12" name="Freeform 1034"/>
            <p:cNvSpPr>
              <a:spLocks/>
            </p:cNvSpPr>
            <p:nvPr/>
          </p:nvSpPr>
          <p:spPr bwMode="auto">
            <a:xfrm>
              <a:off x="5627688" y="3533775"/>
              <a:ext cx="2197100" cy="2874963"/>
            </a:xfrm>
            <a:custGeom>
              <a:avLst/>
              <a:gdLst/>
              <a:ahLst/>
              <a:cxnLst>
                <a:cxn ang="0">
                  <a:pos x="317" y="489"/>
                </a:cxn>
                <a:cxn ang="0">
                  <a:pos x="677" y="561"/>
                </a:cxn>
                <a:cxn ang="0">
                  <a:pos x="781" y="521"/>
                </a:cxn>
                <a:cxn ang="0">
                  <a:pos x="925" y="509"/>
                </a:cxn>
                <a:cxn ang="0">
                  <a:pos x="981" y="621"/>
                </a:cxn>
                <a:cxn ang="0">
                  <a:pos x="1081" y="677"/>
                </a:cxn>
                <a:cxn ang="0">
                  <a:pos x="1093" y="765"/>
                </a:cxn>
                <a:cxn ang="0">
                  <a:pos x="1081" y="905"/>
                </a:cxn>
                <a:cxn ang="0">
                  <a:pos x="1113" y="941"/>
                </a:cxn>
                <a:cxn ang="0">
                  <a:pos x="1145" y="997"/>
                </a:cxn>
                <a:cxn ang="0">
                  <a:pos x="1209" y="1057"/>
                </a:cxn>
                <a:cxn ang="0">
                  <a:pos x="1233" y="749"/>
                </a:cxn>
                <a:cxn ang="0">
                  <a:pos x="1201" y="673"/>
                </a:cxn>
                <a:cxn ang="0">
                  <a:pos x="1129" y="605"/>
                </a:cxn>
                <a:cxn ang="0">
                  <a:pos x="1033" y="517"/>
                </a:cxn>
                <a:cxn ang="0">
                  <a:pos x="1041" y="361"/>
                </a:cxn>
                <a:cxn ang="0">
                  <a:pos x="1265" y="337"/>
                </a:cxn>
                <a:cxn ang="0">
                  <a:pos x="1337" y="357"/>
                </a:cxn>
                <a:cxn ang="0">
                  <a:pos x="1301" y="153"/>
                </a:cxn>
                <a:cxn ang="0">
                  <a:pos x="1313" y="49"/>
                </a:cxn>
                <a:cxn ang="0">
                  <a:pos x="1401" y="45"/>
                </a:cxn>
                <a:cxn ang="0">
                  <a:pos x="1449" y="197"/>
                </a:cxn>
                <a:cxn ang="0">
                  <a:pos x="1501" y="253"/>
                </a:cxn>
                <a:cxn ang="0">
                  <a:pos x="1481" y="281"/>
                </a:cxn>
                <a:cxn ang="0">
                  <a:pos x="1409" y="429"/>
                </a:cxn>
                <a:cxn ang="0">
                  <a:pos x="1409" y="577"/>
                </a:cxn>
                <a:cxn ang="0">
                  <a:pos x="1457" y="765"/>
                </a:cxn>
                <a:cxn ang="0">
                  <a:pos x="1449" y="1021"/>
                </a:cxn>
                <a:cxn ang="0">
                  <a:pos x="1401" y="1045"/>
                </a:cxn>
                <a:cxn ang="0">
                  <a:pos x="1325" y="1113"/>
                </a:cxn>
                <a:cxn ang="0">
                  <a:pos x="1289" y="1137"/>
                </a:cxn>
                <a:cxn ang="0">
                  <a:pos x="1241" y="1181"/>
                </a:cxn>
                <a:cxn ang="0">
                  <a:pos x="1201" y="1221"/>
                </a:cxn>
                <a:cxn ang="0">
                  <a:pos x="1181" y="1253"/>
                </a:cxn>
                <a:cxn ang="0">
                  <a:pos x="1197" y="1385"/>
                </a:cxn>
                <a:cxn ang="0">
                  <a:pos x="1201" y="1513"/>
                </a:cxn>
                <a:cxn ang="0">
                  <a:pos x="1081" y="1553"/>
                </a:cxn>
                <a:cxn ang="0">
                  <a:pos x="1069" y="1589"/>
                </a:cxn>
                <a:cxn ang="0">
                  <a:pos x="1073" y="1633"/>
                </a:cxn>
                <a:cxn ang="0">
                  <a:pos x="1049" y="1645"/>
                </a:cxn>
                <a:cxn ang="0">
                  <a:pos x="989" y="1681"/>
                </a:cxn>
                <a:cxn ang="0">
                  <a:pos x="861" y="1649"/>
                </a:cxn>
                <a:cxn ang="0">
                  <a:pos x="813" y="1681"/>
                </a:cxn>
                <a:cxn ang="0">
                  <a:pos x="761" y="1745"/>
                </a:cxn>
                <a:cxn ang="0">
                  <a:pos x="705" y="1841"/>
                </a:cxn>
                <a:cxn ang="0">
                  <a:pos x="617" y="1893"/>
                </a:cxn>
                <a:cxn ang="0">
                  <a:pos x="581" y="1909"/>
                </a:cxn>
                <a:cxn ang="0">
                  <a:pos x="453" y="1909"/>
                </a:cxn>
                <a:cxn ang="0">
                  <a:pos x="357" y="1841"/>
                </a:cxn>
                <a:cxn ang="0">
                  <a:pos x="305" y="1733"/>
                </a:cxn>
                <a:cxn ang="0">
                  <a:pos x="417" y="1693"/>
                </a:cxn>
                <a:cxn ang="0">
                  <a:pos x="553" y="1677"/>
                </a:cxn>
                <a:cxn ang="0">
                  <a:pos x="601" y="1653"/>
                </a:cxn>
                <a:cxn ang="0">
                  <a:pos x="673" y="1557"/>
                </a:cxn>
                <a:cxn ang="0">
                  <a:pos x="593" y="1285"/>
                </a:cxn>
                <a:cxn ang="0">
                  <a:pos x="361" y="1257"/>
                </a:cxn>
                <a:cxn ang="0">
                  <a:pos x="277" y="1197"/>
                </a:cxn>
                <a:cxn ang="0">
                  <a:pos x="209" y="1021"/>
                </a:cxn>
                <a:cxn ang="0">
                  <a:pos x="189" y="869"/>
                </a:cxn>
                <a:cxn ang="0">
                  <a:pos x="149" y="681"/>
                </a:cxn>
                <a:cxn ang="0">
                  <a:pos x="141" y="589"/>
                </a:cxn>
              </a:cxnLst>
              <a:rect l="0" t="0" r="r" b="b"/>
              <a:pathLst>
                <a:path w="1522" h="1914">
                  <a:moveTo>
                    <a:pt x="105" y="497"/>
                  </a:moveTo>
                  <a:cubicBezTo>
                    <a:pt x="200" y="465"/>
                    <a:pt x="0" y="482"/>
                    <a:pt x="317" y="489"/>
                  </a:cubicBezTo>
                  <a:cubicBezTo>
                    <a:pt x="370" y="569"/>
                    <a:pt x="485" y="535"/>
                    <a:pt x="573" y="537"/>
                  </a:cubicBezTo>
                  <a:cubicBezTo>
                    <a:pt x="608" y="544"/>
                    <a:pt x="642" y="555"/>
                    <a:pt x="677" y="561"/>
                  </a:cubicBezTo>
                  <a:cubicBezTo>
                    <a:pt x="722" y="558"/>
                    <a:pt x="738" y="565"/>
                    <a:pt x="769" y="545"/>
                  </a:cubicBezTo>
                  <a:cubicBezTo>
                    <a:pt x="772" y="536"/>
                    <a:pt x="774" y="527"/>
                    <a:pt x="781" y="521"/>
                  </a:cubicBezTo>
                  <a:cubicBezTo>
                    <a:pt x="788" y="515"/>
                    <a:pt x="805" y="505"/>
                    <a:pt x="805" y="505"/>
                  </a:cubicBezTo>
                  <a:cubicBezTo>
                    <a:pt x="845" y="506"/>
                    <a:pt x="887" y="497"/>
                    <a:pt x="925" y="509"/>
                  </a:cubicBezTo>
                  <a:cubicBezTo>
                    <a:pt x="936" y="513"/>
                    <a:pt x="925" y="534"/>
                    <a:pt x="929" y="545"/>
                  </a:cubicBezTo>
                  <a:cubicBezTo>
                    <a:pt x="935" y="562"/>
                    <a:pt x="967" y="616"/>
                    <a:pt x="981" y="621"/>
                  </a:cubicBezTo>
                  <a:cubicBezTo>
                    <a:pt x="990" y="648"/>
                    <a:pt x="990" y="645"/>
                    <a:pt x="1021" y="641"/>
                  </a:cubicBezTo>
                  <a:cubicBezTo>
                    <a:pt x="1032" y="674"/>
                    <a:pt x="1051" y="667"/>
                    <a:pt x="1081" y="677"/>
                  </a:cubicBezTo>
                  <a:cubicBezTo>
                    <a:pt x="1098" y="703"/>
                    <a:pt x="1092" y="708"/>
                    <a:pt x="1089" y="745"/>
                  </a:cubicBezTo>
                  <a:cubicBezTo>
                    <a:pt x="1090" y="752"/>
                    <a:pt x="1090" y="759"/>
                    <a:pt x="1093" y="765"/>
                  </a:cubicBezTo>
                  <a:cubicBezTo>
                    <a:pt x="1095" y="769"/>
                    <a:pt x="1105" y="768"/>
                    <a:pt x="1105" y="773"/>
                  </a:cubicBezTo>
                  <a:cubicBezTo>
                    <a:pt x="1113" y="873"/>
                    <a:pt x="1100" y="847"/>
                    <a:pt x="1081" y="905"/>
                  </a:cubicBezTo>
                  <a:cubicBezTo>
                    <a:pt x="1083" y="914"/>
                    <a:pt x="1081" y="927"/>
                    <a:pt x="1089" y="933"/>
                  </a:cubicBezTo>
                  <a:cubicBezTo>
                    <a:pt x="1096" y="938"/>
                    <a:pt x="1105" y="938"/>
                    <a:pt x="1113" y="941"/>
                  </a:cubicBezTo>
                  <a:cubicBezTo>
                    <a:pt x="1117" y="942"/>
                    <a:pt x="1125" y="945"/>
                    <a:pt x="1125" y="945"/>
                  </a:cubicBezTo>
                  <a:cubicBezTo>
                    <a:pt x="1131" y="963"/>
                    <a:pt x="1139" y="979"/>
                    <a:pt x="1145" y="997"/>
                  </a:cubicBezTo>
                  <a:cubicBezTo>
                    <a:pt x="1150" y="1030"/>
                    <a:pt x="1148" y="1050"/>
                    <a:pt x="1181" y="1061"/>
                  </a:cubicBezTo>
                  <a:cubicBezTo>
                    <a:pt x="1190" y="1060"/>
                    <a:pt x="1200" y="1061"/>
                    <a:pt x="1209" y="1057"/>
                  </a:cubicBezTo>
                  <a:cubicBezTo>
                    <a:pt x="1221" y="1052"/>
                    <a:pt x="1225" y="1021"/>
                    <a:pt x="1225" y="1021"/>
                  </a:cubicBezTo>
                  <a:cubicBezTo>
                    <a:pt x="1244" y="890"/>
                    <a:pt x="1250" y="1117"/>
                    <a:pt x="1233" y="749"/>
                  </a:cubicBezTo>
                  <a:cubicBezTo>
                    <a:pt x="1233" y="741"/>
                    <a:pt x="1225" y="725"/>
                    <a:pt x="1225" y="725"/>
                  </a:cubicBezTo>
                  <a:cubicBezTo>
                    <a:pt x="1221" y="696"/>
                    <a:pt x="1224" y="688"/>
                    <a:pt x="1201" y="673"/>
                  </a:cubicBezTo>
                  <a:cubicBezTo>
                    <a:pt x="1191" y="658"/>
                    <a:pt x="1176" y="643"/>
                    <a:pt x="1161" y="633"/>
                  </a:cubicBezTo>
                  <a:cubicBezTo>
                    <a:pt x="1153" y="621"/>
                    <a:pt x="1129" y="605"/>
                    <a:pt x="1129" y="605"/>
                  </a:cubicBezTo>
                  <a:cubicBezTo>
                    <a:pt x="1113" y="581"/>
                    <a:pt x="1089" y="565"/>
                    <a:pt x="1065" y="549"/>
                  </a:cubicBezTo>
                  <a:cubicBezTo>
                    <a:pt x="1051" y="540"/>
                    <a:pt x="1047" y="526"/>
                    <a:pt x="1033" y="517"/>
                  </a:cubicBezTo>
                  <a:cubicBezTo>
                    <a:pt x="1029" y="504"/>
                    <a:pt x="1021" y="494"/>
                    <a:pt x="1017" y="481"/>
                  </a:cubicBezTo>
                  <a:cubicBezTo>
                    <a:pt x="1018" y="469"/>
                    <a:pt x="1005" y="373"/>
                    <a:pt x="1041" y="361"/>
                  </a:cubicBezTo>
                  <a:cubicBezTo>
                    <a:pt x="1049" y="349"/>
                    <a:pt x="1073" y="333"/>
                    <a:pt x="1073" y="333"/>
                  </a:cubicBezTo>
                  <a:cubicBezTo>
                    <a:pt x="1137" y="334"/>
                    <a:pt x="1201" y="333"/>
                    <a:pt x="1265" y="337"/>
                  </a:cubicBezTo>
                  <a:cubicBezTo>
                    <a:pt x="1273" y="337"/>
                    <a:pt x="1289" y="345"/>
                    <a:pt x="1289" y="345"/>
                  </a:cubicBezTo>
                  <a:cubicBezTo>
                    <a:pt x="1309" y="360"/>
                    <a:pt x="1312" y="362"/>
                    <a:pt x="1337" y="357"/>
                  </a:cubicBezTo>
                  <a:cubicBezTo>
                    <a:pt x="1376" y="298"/>
                    <a:pt x="1331" y="246"/>
                    <a:pt x="1313" y="193"/>
                  </a:cubicBezTo>
                  <a:cubicBezTo>
                    <a:pt x="1309" y="180"/>
                    <a:pt x="1305" y="166"/>
                    <a:pt x="1301" y="153"/>
                  </a:cubicBezTo>
                  <a:cubicBezTo>
                    <a:pt x="1298" y="145"/>
                    <a:pt x="1293" y="129"/>
                    <a:pt x="1293" y="129"/>
                  </a:cubicBezTo>
                  <a:cubicBezTo>
                    <a:pt x="1295" y="93"/>
                    <a:pt x="1285" y="67"/>
                    <a:pt x="1313" y="49"/>
                  </a:cubicBezTo>
                  <a:cubicBezTo>
                    <a:pt x="1319" y="30"/>
                    <a:pt x="1329" y="16"/>
                    <a:pt x="1349" y="9"/>
                  </a:cubicBezTo>
                  <a:cubicBezTo>
                    <a:pt x="1397" y="13"/>
                    <a:pt x="1416" y="0"/>
                    <a:pt x="1401" y="45"/>
                  </a:cubicBezTo>
                  <a:cubicBezTo>
                    <a:pt x="1406" y="106"/>
                    <a:pt x="1414" y="106"/>
                    <a:pt x="1437" y="153"/>
                  </a:cubicBezTo>
                  <a:cubicBezTo>
                    <a:pt x="1444" y="167"/>
                    <a:pt x="1442" y="184"/>
                    <a:pt x="1449" y="197"/>
                  </a:cubicBezTo>
                  <a:cubicBezTo>
                    <a:pt x="1449" y="198"/>
                    <a:pt x="1474" y="243"/>
                    <a:pt x="1477" y="245"/>
                  </a:cubicBezTo>
                  <a:cubicBezTo>
                    <a:pt x="1484" y="249"/>
                    <a:pt x="1493" y="250"/>
                    <a:pt x="1501" y="253"/>
                  </a:cubicBezTo>
                  <a:cubicBezTo>
                    <a:pt x="1505" y="254"/>
                    <a:pt x="1513" y="257"/>
                    <a:pt x="1513" y="257"/>
                  </a:cubicBezTo>
                  <a:cubicBezTo>
                    <a:pt x="1522" y="283"/>
                    <a:pt x="1500" y="275"/>
                    <a:pt x="1481" y="281"/>
                  </a:cubicBezTo>
                  <a:cubicBezTo>
                    <a:pt x="1473" y="284"/>
                    <a:pt x="1457" y="289"/>
                    <a:pt x="1457" y="289"/>
                  </a:cubicBezTo>
                  <a:cubicBezTo>
                    <a:pt x="1429" y="332"/>
                    <a:pt x="1425" y="382"/>
                    <a:pt x="1409" y="429"/>
                  </a:cubicBezTo>
                  <a:cubicBezTo>
                    <a:pt x="1405" y="442"/>
                    <a:pt x="1389" y="453"/>
                    <a:pt x="1381" y="465"/>
                  </a:cubicBezTo>
                  <a:cubicBezTo>
                    <a:pt x="1386" y="526"/>
                    <a:pt x="1393" y="530"/>
                    <a:pt x="1409" y="577"/>
                  </a:cubicBezTo>
                  <a:cubicBezTo>
                    <a:pt x="1410" y="609"/>
                    <a:pt x="1398" y="691"/>
                    <a:pt x="1437" y="717"/>
                  </a:cubicBezTo>
                  <a:cubicBezTo>
                    <a:pt x="1457" y="748"/>
                    <a:pt x="1451" y="732"/>
                    <a:pt x="1457" y="765"/>
                  </a:cubicBezTo>
                  <a:cubicBezTo>
                    <a:pt x="1451" y="858"/>
                    <a:pt x="1449" y="853"/>
                    <a:pt x="1453" y="973"/>
                  </a:cubicBezTo>
                  <a:cubicBezTo>
                    <a:pt x="1452" y="989"/>
                    <a:pt x="1454" y="1006"/>
                    <a:pt x="1449" y="1021"/>
                  </a:cubicBezTo>
                  <a:cubicBezTo>
                    <a:pt x="1448" y="1025"/>
                    <a:pt x="1441" y="1023"/>
                    <a:pt x="1437" y="1025"/>
                  </a:cubicBezTo>
                  <a:cubicBezTo>
                    <a:pt x="1425" y="1031"/>
                    <a:pt x="1412" y="1037"/>
                    <a:pt x="1401" y="1045"/>
                  </a:cubicBezTo>
                  <a:cubicBezTo>
                    <a:pt x="1392" y="1059"/>
                    <a:pt x="1384" y="1080"/>
                    <a:pt x="1369" y="1085"/>
                  </a:cubicBezTo>
                  <a:cubicBezTo>
                    <a:pt x="1356" y="1104"/>
                    <a:pt x="1347" y="1106"/>
                    <a:pt x="1325" y="1113"/>
                  </a:cubicBezTo>
                  <a:cubicBezTo>
                    <a:pt x="1321" y="1114"/>
                    <a:pt x="1313" y="1117"/>
                    <a:pt x="1313" y="1117"/>
                  </a:cubicBezTo>
                  <a:cubicBezTo>
                    <a:pt x="1305" y="1125"/>
                    <a:pt x="1299" y="1133"/>
                    <a:pt x="1289" y="1137"/>
                  </a:cubicBezTo>
                  <a:cubicBezTo>
                    <a:pt x="1281" y="1140"/>
                    <a:pt x="1265" y="1145"/>
                    <a:pt x="1265" y="1145"/>
                  </a:cubicBezTo>
                  <a:cubicBezTo>
                    <a:pt x="1257" y="1157"/>
                    <a:pt x="1253" y="1173"/>
                    <a:pt x="1241" y="1181"/>
                  </a:cubicBezTo>
                  <a:cubicBezTo>
                    <a:pt x="1233" y="1186"/>
                    <a:pt x="1217" y="1197"/>
                    <a:pt x="1217" y="1197"/>
                  </a:cubicBezTo>
                  <a:cubicBezTo>
                    <a:pt x="1212" y="1205"/>
                    <a:pt x="1203" y="1212"/>
                    <a:pt x="1201" y="1221"/>
                  </a:cubicBezTo>
                  <a:cubicBezTo>
                    <a:pt x="1201" y="1221"/>
                    <a:pt x="1195" y="1247"/>
                    <a:pt x="1193" y="1249"/>
                  </a:cubicBezTo>
                  <a:cubicBezTo>
                    <a:pt x="1190" y="1252"/>
                    <a:pt x="1185" y="1252"/>
                    <a:pt x="1181" y="1253"/>
                  </a:cubicBezTo>
                  <a:cubicBezTo>
                    <a:pt x="1170" y="1285"/>
                    <a:pt x="1180" y="1321"/>
                    <a:pt x="1189" y="1353"/>
                  </a:cubicBezTo>
                  <a:cubicBezTo>
                    <a:pt x="1192" y="1364"/>
                    <a:pt x="1194" y="1375"/>
                    <a:pt x="1197" y="1385"/>
                  </a:cubicBezTo>
                  <a:cubicBezTo>
                    <a:pt x="1200" y="1393"/>
                    <a:pt x="1205" y="1409"/>
                    <a:pt x="1205" y="1409"/>
                  </a:cubicBezTo>
                  <a:cubicBezTo>
                    <a:pt x="1204" y="1444"/>
                    <a:pt x="1206" y="1479"/>
                    <a:pt x="1201" y="1513"/>
                  </a:cubicBezTo>
                  <a:cubicBezTo>
                    <a:pt x="1198" y="1532"/>
                    <a:pt x="1119" y="1533"/>
                    <a:pt x="1117" y="1533"/>
                  </a:cubicBezTo>
                  <a:cubicBezTo>
                    <a:pt x="1104" y="1537"/>
                    <a:pt x="1081" y="1553"/>
                    <a:pt x="1081" y="1553"/>
                  </a:cubicBezTo>
                  <a:cubicBezTo>
                    <a:pt x="1078" y="1561"/>
                    <a:pt x="1076" y="1569"/>
                    <a:pt x="1073" y="1577"/>
                  </a:cubicBezTo>
                  <a:cubicBezTo>
                    <a:pt x="1072" y="1581"/>
                    <a:pt x="1069" y="1589"/>
                    <a:pt x="1069" y="1589"/>
                  </a:cubicBezTo>
                  <a:cubicBezTo>
                    <a:pt x="1089" y="1596"/>
                    <a:pt x="1099" y="1590"/>
                    <a:pt x="1089" y="1609"/>
                  </a:cubicBezTo>
                  <a:cubicBezTo>
                    <a:pt x="1084" y="1617"/>
                    <a:pt x="1081" y="1628"/>
                    <a:pt x="1073" y="1633"/>
                  </a:cubicBezTo>
                  <a:cubicBezTo>
                    <a:pt x="1069" y="1636"/>
                    <a:pt x="1065" y="1639"/>
                    <a:pt x="1061" y="1641"/>
                  </a:cubicBezTo>
                  <a:cubicBezTo>
                    <a:pt x="1057" y="1643"/>
                    <a:pt x="1053" y="1643"/>
                    <a:pt x="1049" y="1645"/>
                  </a:cubicBezTo>
                  <a:cubicBezTo>
                    <a:pt x="1041" y="1650"/>
                    <a:pt x="1025" y="1661"/>
                    <a:pt x="1025" y="1661"/>
                  </a:cubicBezTo>
                  <a:cubicBezTo>
                    <a:pt x="1014" y="1677"/>
                    <a:pt x="1007" y="1676"/>
                    <a:pt x="989" y="1681"/>
                  </a:cubicBezTo>
                  <a:cubicBezTo>
                    <a:pt x="982" y="1660"/>
                    <a:pt x="993" y="1637"/>
                    <a:pt x="969" y="1629"/>
                  </a:cubicBezTo>
                  <a:cubicBezTo>
                    <a:pt x="936" y="1631"/>
                    <a:pt x="892" y="1629"/>
                    <a:pt x="861" y="1649"/>
                  </a:cubicBezTo>
                  <a:cubicBezTo>
                    <a:pt x="849" y="1657"/>
                    <a:pt x="837" y="1665"/>
                    <a:pt x="825" y="1673"/>
                  </a:cubicBezTo>
                  <a:cubicBezTo>
                    <a:pt x="821" y="1676"/>
                    <a:pt x="813" y="1681"/>
                    <a:pt x="813" y="1681"/>
                  </a:cubicBezTo>
                  <a:cubicBezTo>
                    <a:pt x="808" y="1697"/>
                    <a:pt x="799" y="1704"/>
                    <a:pt x="785" y="1713"/>
                  </a:cubicBezTo>
                  <a:cubicBezTo>
                    <a:pt x="776" y="1726"/>
                    <a:pt x="766" y="1730"/>
                    <a:pt x="761" y="1745"/>
                  </a:cubicBezTo>
                  <a:cubicBezTo>
                    <a:pt x="758" y="1786"/>
                    <a:pt x="766" y="1798"/>
                    <a:pt x="737" y="1817"/>
                  </a:cubicBezTo>
                  <a:cubicBezTo>
                    <a:pt x="727" y="1831"/>
                    <a:pt x="719" y="1832"/>
                    <a:pt x="705" y="1841"/>
                  </a:cubicBezTo>
                  <a:cubicBezTo>
                    <a:pt x="696" y="1854"/>
                    <a:pt x="677" y="1875"/>
                    <a:pt x="661" y="1881"/>
                  </a:cubicBezTo>
                  <a:cubicBezTo>
                    <a:pt x="647" y="1886"/>
                    <a:pt x="631" y="1886"/>
                    <a:pt x="617" y="1893"/>
                  </a:cubicBezTo>
                  <a:cubicBezTo>
                    <a:pt x="613" y="1895"/>
                    <a:pt x="609" y="1899"/>
                    <a:pt x="605" y="1901"/>
                  </a:cubicBezTo>
                  <a:cubicBezTo>
                    <a:pt x="597" y="1904"/>
                    <a:pt x="589" y="1906"/>
                    <a:pt x="581" y="1909"/>
                  </a:cubicBezTo>
                  <a:cubicBezTo>
                    <a:pt x="577" y="1910"/>
                    <a:pt x="569" y="1913"/>
                    <a:pt x="569" y="1913"/>
                  </a:cubicBezTo>
                  <a:cubicBezTo>
                    <a:pt x="530" y="1912"/>
                    <a:pt x="491" y="1914"/>
                    <a:pt x="453" y="1909"/>
                  </a:cubicBezTo>
                  <a:cubicBezTo>
                    <a:pt x="439" y="1907"/>
                    <a:pt x="417" y="1885"/>
                    <a:pt x="417" y="1885"/>
                  </a:cubicBezTo>
                  <a:cubicBezTo>
                    <a:pt x="411" y="1875"/>
                    <a:pt x="370" y="1850"/>
                    <a:pt x="357" y="1841"/>
                  </a:cubicBezTo>
                  <a:cubicBezTo>
                    <a:pt x="340" y="1815"/>
                    <a:pt x="331" y="1786"/>
                    <a:pt x="321" y="1757"/>
                  </a:cubicBezTo>
                  <a:cubicBezTo>
                    <a:pt x="318" y="1748"/>
                    <a:pt x="310" y="1741"/>
                    <a:pt x="305" y="1733"/>
                  </a:cubicBezTo>
                  <a:cubicBezTo>
                    <a:pt x="302" y="1729"/>
                    <a:pt x="297" y="1721"/>
                    <a:pt x="297" y="1721"/>
                  </a:cubicBezTo>
                  <a:cubicBezTo>
                    <a:pt x="306" y="1659"/>
                    <a:pt x="339" y="1690"/>
                    <a:pt x="417" y="1693"/>
                  </a:cubicBezTo>
                  <a:cubicBezTo>
                    <a:pt x="457" y="1706"/>
                    <a:pt x="433" y="1700"/>
                    <a:pt x="493" y="1705"/>
                  </a:cubicBezTo>
                  <a:cubicBezTo>
                    <a:pt x="567" y="1698"/>
                    <a:pt x="517" y="1705"/>
                    <a:pt x="553" y="1677"/>
                  </a:cubicBezTo>
                  <a:cubicBezTo>
                    <a:pt x="561" y="1671"/>
                    <a:pt x="569" y="1666"/>
                    <a:pt x="577" y="1661"/>
                  </a:cubicBezTo>
                  <a:cubicBezTo>
                    <a:pt x="584" y="1656"/>
                    <a:pt x="601" y="1653"/>
                    <a:pt x="601" y="1653"/>
                  </a:cubicBezTo>
                  <a:cubicBezTo>
                    <a:pt x="605" y="1640"/>
                    <a:pt x="629" y="1625"/>
                    <a:pt x="629" y="1625"/>
                  </a:cubicBezTo>
                  <a:cubicBezTo>
                    <a:pt x="638" y="1598"/>
                    <a:pt x="649" y="1573"/>
                    <a:pt x="673" y="1557"/>
                  </a:cubicBezTo>
                  <a:cubicBezTo>
                    <a:pt x="682" y="1494"/>
                    <a:pt x="714" y="1395"/>
                    <a:pt x="657" y="1357"/>
                  </a:cubicBezTo>
                  <a:cubicBezTo>
                    <a:pt x="639" y="1330"/>
                    <a:pt x="626" y="1296"/>
                    <a:pt x="593" y="1285"/>
                  </a:cubicBezTo>
                  <a:cubicBezTo>
                    <a:pt x="551" y="1286"/>
                    <a:pt x="449" y="1300"/>
                    <a:pt x="393" y="1281"/>
                  </a:cubicBezTo>
                  <a:cubicBezTo>
                    <a:pt x="383" y="1267"/>
                    <a:pt x="375" y="1266"/>
                    <a:pt x="361" y="1257"/>
                  </a:cubicBezTo>
                  <a:cubicBezTo>
                    <a:pt x="351" y="1242"/>
                    <a:pt x="331" y="1231"/>
                    <a:pt x="313" y="1225"/>
                  </a:cubicBezTo>
                  <a:cubicBezTo>
                    <a:pt x="294" y="1206"/>
                    <a:pt x="306" y="1216"/>
                    <a:pt x="277" y="1197"/>
                  </a:cubicBezTo>
                  <a:cubicBezTo>
                    <a:pt x="257" y="1184"/>
                    <a:pt x="252" y="1165"/>
                    <a:pt x="233" y="1153"/>
                  </a:cubicBezTo>
                  <a:cubicBezTo>
                    <a:pt x="231" y="1121"/>
                    <a:pt x="238" y="1050"/>
                    <a:pt x="209" y="1021"/>
                  </a:cubicBezTo>
                  <a:cubicBezTo>
                    <a:pt x="205" y="1008"/>
                    <a:pt x="197" y="998"/>
                    <a:pt x="193" y="985"/>
                  </a:cubicBezTo>
                  <a:cubicBezTo>
                    <a:pt x="192" y="946"/>
                    <a:pt x="192" y="908"/>
                    <a:pt x="189" y="869"/>
                  </a:cubicBezTo>
                  <a:cubicBezTo>
                    <a:pt x="188" y="856"/>
                    <a:pt x="177" y="833"/>
                    <a:pt x="177" y="833"/>
                  </a:cubicBezTo>
                  <a:cubicBezTo>
                    <a:pt x="176" y="814"/>
                    <a:pt x="189" y="694"/>
                    <a:pt x="149" y="681"/>
                  </a:cubicBezTo>
                  <a:cubicBezTo>
                    <a:pt x="154" y="647"/>
                    <a:pt x="157" y="642"/>
                    <a:pt x="149" y="601"/>
                  </a:cubicBezTo>
                  <a:cubicBezTo>
                    <a:pt x="148" y="596"/>
                    <a:pt x="143" y="593"/>
                    <a:pt x="141" y="589"/>
                  </a:cubicBezTo>
                  <a:cubicBezTo>
                    <a:pt x="127" y="558"/>
                    <a:pt x="126" y="525"/>
                    <a:pt x="105" y="497"/>
                  </a:cubicBez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 w="41275" cap="flat" cmpd="sng">
              <a:solidFill>
                <a:schemeClr val="accent3">
                  <a:lumMod val="8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13" name="Freeform 1033"/>
            <p:cNvSpPr>
              <a:spLocks/>
            </p:cNvSpPr>
            <p:nvPr/>
          </p:nvSpPr>
          <p:spPr bwMode="auto">
            <a:xfrm>
              <a:off x="3759200" y="2393950"/>
              <a:ext cx="3671888" cy="1114425"/>
            </a:xfrm>
            <a:custGeom>
              <a:avLst/>
              <a:gdLst/>
              <a:ahLst/>
              <a:cxnLst>
                <a:cxn ang="0">
                  <a:pos x="156" y="16"/>
                </a:cxn>
                <a:cxn ang="0">
                  <a:pos x="428" y="32"/>
                </a:cxn>
                <a:cxn ang="0">
                  <a:pos x="676" y="36"/>
                </a:cxn>
                <a:cxn ang="0">
                  <a:pos x="1084" y="64"/>
                </a:cxn>
                <a:cxn ang="0">
                  <a:pos x="1144" y="68"/>
                </a:cxn>
                <a:cxn ang="0">
                  <a:pos x="1216" y="80"/>
                </a:cxn>
                <a:cxn ang="0">
                  <a:pos x="1368" y="116"/>
                </a:cxn>
                <a:cxn ang="0">
                  <a:pos x="1884" y="264"/>
                </a:cxn>
                <a:cxn ang="0">
                  <a:pos x="1988" y="336"/>
                </a:cxn>
                <a:cxn ang="0">
                  <a:pos x="2072" y="388"/>
                </a:cxn>
                <a:cxn ang="0">
                  <a:pos x="2224" y="444"/>
                </a:cxn>
                <a:cxn ang="0">
                  <a:pos x="2256" y="448"/>
                </a:cxn>
                <a:cxn ang="0">
                  <a:pos x="2328" y="468"/>
                </a:cxn>
                <a:cxn ang="0">
                  <a:pos x="2428" y="500"/>
                </a:cxn>
                <a:cxn ang="0">
                  <a:pos x="2488" y="572"/>
                </a:cxn>
                <a:cxn ang="0">
                  <a:pos x="2512" y="672"/>
                </a:cxn>
                <a:cxn ang="0">
                  <a:pos x="2452" y="700"/>
                </a:cxn>
                <a:cxn ang="0">
                  <a:pos x="2284" y="716"/>
                </a:cxn>
                <a:cxn ang="0">
                  <a:pos x="2260" y="680"/>
                </a:cxn>
                <a:cxn ang="0">
                  <a:pos x="2172" y="716"/>
                </a:cxn>
                <a:cxn ang="0">
                  <a:pos x="2084" y="680"/>
                </a:cxn>
                <a:cxn ang="0">
                  <a:pos x="1816" y="620"/>
                </a:cxn>
                <a:cxn ang="0">
                  <a:pos x="1432" y="684"/>
                </a:cxn>
                <a:cxn ang="0">
                  <a:pos x="1372" y="608"/>
                </a:cxn>
                <a:cxn ang="0">
                  <a:pos x="1300" y="544"/>
                </a:cxn>
                <a:cxn ang="0">
                  <a:pos x="652" y="468"/>
                </a:cxn>
                <a:cxn ang="0">
                  <a:pos x="436" y="428"/>
                </a:cxn>
                <a:cxn ang="0">
                  <a:pos x="348" y="380"/>
                </a:cxn>
                <a:cxn ang="0">
                  <a:pos x="232" y="340"/>
                </a:cxn>
                <a:cxn ang="0">
                  <a:pos x="100" y="304"/>
                </a:cxn>
                <a:cxn ang="0">
                  <a:pos x="68" y="284"/>
                </a:cxn>
                <a:cxn ang="0">
                  <a:pos x="52" y="264"/>
                </a:cxn>
                <a:cxn ang="0">
                  <a:pos x="4" y="116"/>
                </a:cxn>
                <a:cxn ang="0">
                  <a:pos x="24" y="60"/>
                </a:cxn>
                <a:cxn ang="0">
                  <a:pos x="48" y="0"/>
                </a:cxn>
              </a:cxnLst>
              <a:rect l="0" t="0" r="r" b="b"/>
              <a:pathLst>
                <a:path w="2544" h="742">
                  <a:moveTo>
                    <a:pt x="48" y="0"/>
                  </a:moveTo>
                  <a:cubicBezTo>
                    <a:pt x="86" y="2"/>
                    <a:pt x="120" y="14"/>
                    <a:pt x="156" y="16"/>
                  </a:cubicBezTo>
                  <a:cubicBezTo>
                    <a:pt x="213" y="18"/>
                    <a:pt x="271" y="19"/>
                    <a:pt x="328" y="20"/>
                  </a:cubicBezTo>
                  <a:cubicBezTo>
                    <a:pt x="367" y="28"/>
                    <a:pt x="380" y="29"/>
                    <a:pt x="428" y="32"/>
                  </a:cubicBezTo>
                  <a:cubicBezTo>
                    <a:pt x="450" y="36"/>
                    <a:pt x="470" y="41"/>
                    <a:pt x="492" y="44"/>
                  </a:cubicBezTo>
                  <a:cubicBezTo>
                    <a:pt x="553" y="43"/>
                    <a:pt x="615" y="26"/>
                    <a:pt x="676" y="36"/>
                  </a:cubicBezTo>
                  <a:cubicBezTo>
                    <a:pt x="701" y="40"/>
                    <a:pt x="728" y="55"/>
                    <a:pt x="756" y="56"/>
                  </a:cubicBezTo>
                  <a:cubicBezTo>
                    <a:pt x="817" y="59"/>
                    <a:pt x="1047" y="63"/>
                    <a:pt x="1084" y="64"/>
                  </a:cubicBezTo>
                  <a:cubicBezTo>
                    <a:pt x="1097" y="68"/>
                    <a:pt x="1111" y="72"/>
                    <a:pt x="1124" y="76"/>
                  </a:cubicBezTo>
                  <a:cubicBezTo>
                    <a:pt x="1139" y="71"/>
                    <a:pt x="1132" y="74"/>
                    <a:pt x="1144" y="68"/>
                  </a:cubicBezTo>
                  <a:cubicBezTo>
                    <a:pt x="1164" y="71"/>
                    <a:pt x="1184" y="73"/>
                    <a:pt x="1204" y="76"/>
                  </a:cubicBezTo>
                  <a:cubicBezTo>
                    <a:pt x="1208" y="77"/>
                    <a:pt x="1212" y="79"/>
                    <a:pt x="1216" y="80"/>
                  </a:cubicBezTo>
                  <a:cubicBezTo>
                    <a:pt x="1227" y="83"/>
                    <a:pt x="1248" y="88"/>
                    <a:pt x="1248" y="88"/>
                  </a:cubicBezTo>
                  <a:cubicBezTo>
                    <a:pt x="1276" y="107"/>
                    <a:pt x="1334" y="112"/>
                    <a:pt x="1368" y="116"/>
                  </a:cubicBezTo>
                  <a:cubicBezTo>
                    <a:pt x="1523" y="168"/>
                    <a:pt x="1744" y="139"/>
                    <a:pt x="1876" y="140"/>
                  </a:cubicBezTo>
                  <a:cubicBezTo>
                    <a:pt x="1892" y="189"/>
                    <a:pt x="1876" y="135"/>
                    <a:pt x="1884" y="264"/>
                  </a:cubicBezTo>
                  <a:cubicBezTo>
                    <a:pt x="1885" y="280"/>
                    <a:pt x="1924" y="292"/>
                    <a:pt x="1924" y="292"/>
                  </a:cubicBezTo>
                  <a:cubicBezTo>
                    <a:pt x="1946" y="308"/>
                    <a:pt x="1966" y="321"/>
                    <a:pt x="1988" y="336"/>
                  </a:cubicBezTo>
                  <a:cubicBezTo>
                    <a:pt x="1997" y="350"/>
                    <a:pt x="2004" y="355"/>
                    <a:pt x="2020" y="360"/>
                  </a:cubicBezTo>
                  <a:cubicBezTo>
                    <a:pt x="2036" y="376"/>
                    <a:pt x="2052" y="380"/>
                    <a:pt x="2072" y="388"/>
                  </a:cubicBezTo>
                  <a:cubicBezTo>
                    <a:pt x="2106" y="401"/>
                    <a:pt x="2139" y="418"/>
                    <a:pt x="2172" y="432"/>
                  </a:cubicBezTo>
                  <a:cubicBezTo>
                    <a:pt x="2188" y="439"/>
                    <a:pt x="2207" y="438"/>
                    <a:pt x="2224" y="444"/>
                  </a:cubicBezTo>
                  <a:cubicBezTo>
                    <a:pt x="2232" y="441"/>
                    <a:pt x="2240" y="439"/>
                    <a:pt x="2248" y="436"/>
                  </a:cubicBezTo>
                  <a:cubicBezTo>
                    <a:pt x="2253" y="434"/>
                    <a:pt x="2253" y="445"/>
                    <a:pt x="2256" y="448"/>
                  </a:cubicBezTo>
                  <a:cubicBezTo>
                    <a:pt x="2262" y="454"/>
                    <a:pt x="2272" y="459"/>
                    <a:pt x="2280" y="460"/>
                  </a:cubicBezTo>
                  <a:cubicBezTo>
                    <a:pt x="2314" y="466"/>
                    <a:pt x="2304" y="461"/>
                    <a:pt x="2328" y="468"/>
                  </a:cubicBezTo>
                  <a:cubicBezTo>
                    <a:pt x="2348" y="474"/>
                    <a:pt x="2367" y="484"/>
                    <a:pt x="2388" y="484"/>
                  </a:cubicBezTo>
                  <a:cubicBezTo>
                    <a:pt x="2401" y="490"/>
                    <a:pt x="2428" y="500"/>
                    <a:pt x="2428" y="500"/>
                  </a:cubicBezTo>
                  <a:cubicBezTo>
                    <a:pt x="2447" y="528"/>
                    <a:pt x="2436" y="519"/>
                    <a:pt x="2456" y="532"/>
                  </a:cubicBezTo>
                  <a:cubicBezTo>
                    <a:pt x="2462" y="551"/>
                    <a:pt x="2469" y="566"/>
                    <a:pt x="2488" y="572"/>
                  </a:cubicBezTo>
                  <a:cubicBezTo>
                    <a:pt x="2500" y="622"/>
                    <a:pt x="2492" y="624"/>
                    <a:pt x="2540" y="632"/>
                  </a:cubicBezTo>
                  <a:cubicBezTo>
                    <a:pt x="2536" y="684"/>
                    <a:pt x="2544" y="704"/>
                    <a:pt x="2512" y="672"/>
                  </a:cubicBezTo>
                  <a:cubicBezTo>
                    <a:pt x="2497" y="673"/>
                    <a:pt x="2482" y="673"/>
                    <a:pt x="2468" y="676"/>
                  </a:cubicBezTo>
                  <a:cubicBezTo>
                    <a:pt x="2433" y="684"/>
                    <a:pt x="2479" y="683"/>
                    <a:pt x="2452" y="700"/>
                  </a:cubicBezTo>
                  <a:cubicBezTo>
                    <a:pt x="2444" y="705"/>
                    <a:pt x="2433" y="703"/>
                    <a:pt x="2424" y="704"/>
                  </a:cubicBezTo>
                  <a:cubicBezTo>
                    <a:pt x="2386" y="742"/>
                    <a:pt x="2348" y="718"/>
                    <a:pt x="2284" y="716"/>
                  </a:cubicBezTo>
                  <a:cubicBezTo>
                    <a:pt x="2279" y="708"/>
                    <a:pt x="2273" y="700"/>
                    <a:pt x="2268" y="692"/>
                  </a:cubicBezTo>
                  <a:cubicBezTo>
                    <a:pt x="2265" y="688"/>
                    <a:pt x="2265" y="682"/>
                    <a:pt x="2260" y="680"/>
                  </a:cubicBezTo>
                  <a:cubicBezTo>
                    <a:pt x="2252" y="677"/>
                    <a:pt x="2236" y="672"/>
                    <a:pt x="2236" y="672"/>
                  </a:cubicBezTo>
                  <a:cubicBezTo>
                    <a:pt x="2187" y="676"/>
                    <a:pt x="2181" y="672"/>
                    <a:pt x="2172" y="716"/>
                  </a:cubicBezTo>
                  <a:cubicBezTo>
                    <a:pt x="2128" y="705"/>
                    <a:pt x="2183" y="722"/>
                    <a:pt x="2144" y="700"/>
                  </a:cubicBezTo>
                  <a:cubicBezTo>
                    <a:pt x="2127" y="691"/>
                    <a:pt x="2103" y="686"/>
                    <a:pt x="2084" y="680"/>
                  </a:cubicBezTo>
                  <a:cubicBezTo>
                    <a:pt x="2059" y="672"/>
                    <a:pt x="2031" y="677"/>
                    <a:pt x="2004" y="676"/>
                  </a:cubicBezTo>
                  <a:cubicBezTo>
                    <a:pt x="1940" y="663"/>
                    <a:pt x="1879" y="636"/>
                    <a:pt x="1816" y="620"/>
                  </a:cubicBezTo>
                  <a:cubicBezTo>
                    <a:pt x="1699" y="624"/>
                    <a:pt x="1598" y="637"/>
                    <a:pt x="1480" y="640"/>
                  </a:cubicBezTo>
                  <a:cubicBezTo>
                    <a:pt x="1445" y="649"/>
                    <a:pt x="1472" y="671"/>
                    <a:pt x="1432" y="684"/>
                  </a:cubicBezTo>
                  <a:cubicBezTo>
                    <a:pt x="1425" y="664"/>
                    <a:pt x="1417" y="651"/>
                    <a:pt x="1400" y="640"/>
                  </a:cubicBezTo>
                  <a:cubicBezTo>
                    <a:pt x="1381" y="612"/>
                    <a:pt x="1392" y="621"/>
                    <a:pt x="1372" y="608"/>
                  </a:cubicBezTo>
                  <a:cubicBezTo>
                    <a:pt x="1362" y="593"/>
                    <a:pt x="1347" y="578"/>
                    <a:pt x="1332" y="568"/>
                  </a:cubicBezTo>
                  <a:cubicBezTo>
                    <a:pt x="1322" y="554"/>
                    <a:pt x="1314" y="553"/>
                    <a:pt x="1300" y="544"/>
                  </a:cubicBezTo>
                  <a:cubicBezTo>
                    <a:pt x="1283" y="519"/>
                    <a:pt x="1157" y="488"/>
                    <a:pt x="1124" y="480"/>
                  </a:cubicBezTo>
                  <a:cubicBezTo>
                    <a:pt x="960" y="439"/>
                    <a:pt x="972" y="471"/>
                    <a:pt x="652" y="468"/>
                  </a:cubicBezTo>
                  <a:cubicBezTo>
                    <a:pt x="591" y="461"/>
                    <a:pt x="572" y="459"/>
                    <a:pt x="496" y="456"/>
                  </a:cubicBezTo>
                  <a:cubicBezTo>
                    <a:pt x="465" y="451"/>
                    <a:pt x="460" y="444"/>
                    <a:pt x="436" y="428"/>
                  </a:cubicBezTo>
                  <a:cubicBezTo>
                    <a:pt x="422" y="419"/>
                    <a:pt x="403" y="413"/>
                    <a:pt x="388" y="404"/>
                  </a:cubicBezTo>
                  <a:cubicBezTo>
                    <a:pt x="345" y="379"/>
                    <a:pt x="407" y="419"/>
                    <a:pt x="348" y="380"/>
                  </a:cubicBezTo>
                  <a:cubicBezTo>
                    <a:pt x="344" y="377"/>
                    <a:pt x="336" y="372"/>
                    <a:pt x="336" y="372"/>
                  </a:cubicBezTo>
                  <a:cubicBezTo>
                    <a:pt x="317" y="343"/>
                    <a:pt x="263" y="343"/>
                    <a:pt x="232" y="340"/>
                  </a:cubicBezTo>
                  <a:cubicBezTo>
                    <a:pt x="200" y="332"/>
                    <a:pt x="168" y="324"/>
                    <a:pt x="136" y="316"/>
                  </a:cubicBezTo>
                  <a:cubicBezTo>
                    <a:pt x="124" y="313"/>
                    <a:pt x="112" y="308"/>
                    <a:pt x="100" y="304"/>
                  </a:cubicBezTo>
                  <a:cubicBezTo>
                    <a:pt x="92" y="301"/>
                    <a:pt x="76" y="296"/>
                    <a:pt x="76" y="296"/>
                  </a:cubicBezTo>
                  <a:cubicBezTo>
                    <a:pt x="73" y="292"/>
                    <a:pt x="71" y="287"/>
                    <a:pt x="68" y="284"/>
                  </a:cubicBezTo>
                  <a:cubicBezTo>
                    <a:pt x="65" y="281"/>
                    <a:pt x="59" y="280"/>
                    <a:pt x="56" y="276"/>
                  </a:cubicBezTo>
                  <a:cubicBezTo>
                    <a:pt x="53" y="273"/>
                    <a:pt x="54" y="268"/>
                    <a:pt x="52" y="264"/>
                  </a:cubicBezTo>
                  <a:cubicBezTo>
                    <a:pt x="46" y="255"/>
                    <a:pt x="37" y="250"/>
                    <a:pt x="28" y="244"/>
                  </a:cubicBezTo>
                  <a:cubicBezTo>
                    <a:pt x="0" y="202"/>
                    <a:pt x="20" y="164"/>
                    <a:pt x="4" y="116"/>
                  </a:cubicBezTo>
                  <a:cubicBezTo>
                    <a:pt x="5" y="105"/>
                    <a:pt x="4" y="94"/>
                    <a:pt x="8" y="84"/>
                  </a:cubicBezTo>
                  <a:cubicBezTo>
                    <a:pt x="11" y="75"/>
                    <a:pt x="19" y="68"/>
                    <a:pt x="24" y="60"/>
                  </a:cubicBezTo>
                  <a:cubicBezTo>
                    <a:pt x="27" y="56"/>
                    <a:pt x="32" y="48"/>
                    <a:pt x="32" y="48"/>
                  </a:cubicBezTo>
                  <a:cubicBezTo>
                    <a:pt x="36" y="31"/>
                    <a:pt x="40" y="15"/>
                    <a:pt x="48" y="0"/>
                  </a:cubicBez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 w="38100" cap="flat" cmpd="sng">
              <a:solidFill>
                <a:schemeClr val="accent3">
                  <a:lumMod val="8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</p:grpSp>
      <p:sp>
        <p:nvSpPr>
          <p:cNvPr id="14" name="Rectangle 1056"/>
          <p:cNvSpPr>
            <a:spLocks noChangeArrowheads="1"/>
          </p:cNvSpPr>
          <p:nvPr/>
        </p:nvSpPr>
        <p:spPr bwMode="auto">
          <a:xfrm>
            <a:off x="5730861" y="2636838"/>
            <a:ext cx="1871662" cy="579437"/>
          </a:xfrm>
          <a:prstGeom prst="rect">
            <a:avLst/>
          </a:prstGeom>
          <a:solidFill>
            <a:schemeClr val="bg1">
              <a:alpha val="5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ea typeface="標楷體" panose="03000509000000000000" pitchFamily="65" charset="-120"/>
              </a:rPr>
              <a:t>熱帶莽原</a:t>
            </a:r>
          </a:p>
        </p:txBody>
      </p:sp>
      <p:sp>
        <p:nvSpPr>
          <p:cNvPr id="15" name="Rectangle 41"/>
          <p:cNvSpPr>
            <a:spLocks noChangeArrowheads="1"/>
          </p:cNvSpPr>
          <p:nvPr/>
        </p:nvSpPr>
        <p:spPr bwMode="auto">
          <a:xfrm>
            <a:off x="391288" y="2119756"/>
            <a:ext cx="2622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FF0000"/>
                </a:solidFill>
                <a:ea typeface="標楷體" panose="03000509000000000000" pitchFamily="65" charset="-120"/>
              </a:rPr>
              <a:t>熱帶莽原氣候</a:t>
            </a:r>
          </a:p>
        </p:txBody>
      </p:sp>
      <p:sp>
        <p:nvSpPr>
          <p:cNvPr id="16" name="Rectangle 42"/>
          <p:cNvSpPr>
            <a:spLocks noChangeArrowheads="1"/>
          </p:cNvSpPr>
          <p:nvPr/>
        </p:nvSpPr>
        <p:spPr bwMode="auto">
          <a:xfrm>
            <a:off x="391288" y="2694431"/>
            <a:ext cx="3435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ea typeface="標楷體" panose="03000509000000000000" pitchFamily="65" charset="-120"/>
              </a:rPr>
              <a:t>分布：雨林區兩側</a:t>
            </a:r>
          </a:p>
        </p:txBody>
      </p:sp>
      <p:sp>
        <p:nvSpPr>
          <p:cNvPr id="17" name="Rectangle 43"/>
          <p:cNvSpPr>
            <a:spLocks noChangeArrowheads="1"/>
          </p:cNvSpPr>
          <p:nvPr/>
        </p:nvSpPr>
        <p:spPr bwMode="auto">
          <a:xfrm>
            <a:off x="391288" y="3270693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ea typeface="標楷體" panose="03000509000000000000" pitchFamily="65" charset="-120"/>
              </a:rPr>
              <a:t>成因</a:t>
            </a:r>
            <a:r>
              <a:rPr lang="zh-TW" altLang="en-US" sz="3200" b="1" dirty="0" smtClean="0">
                <a:ea typeface="標楷體" panose="03000509000000000000" pitchFamily="65" charset="-120"/>
              </a:rPr>
              <a:t>：夏赤道低</a:t>
            </a:r>
            <a:r>
              <a:rPr lang="zh-TW" altLang="en-US" sz="3200" b="1" dirty="0">
                <a:ea typeface="標楷體" panose="03000509000000000000" pitchFamily="65" charset="-120"/>
              </a:rPr>
              <a:t>壓</a:t>
            </a:r>
          </a:p>
        </p:txBody>
      </p:sp>
      <p:sp>
        <p:nvSpPr>
          <p:cNvPr id="18" name="Rectangle 44"/>
          <p:cNvSpPr>
            <a:spLocks noChangeArrowheads="1"/>
          </p:cNvSpPr>
          <p:nvPr/>
        </p:nvSpPr>
        <p:spPr bwMode="auto">
          <a:xfrm>
            <a:off x="1615251" y="3846956"/>
            <a:ext cx="268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 smtClean="0">
                <a:ea typeface="標楷體" panose="03000509000000000000" pitchFamily="65" charset="-120"/>
              </a:rPr>
              <a:t>冬副熱帶高</a:t>
            </a:r>
            <a:r>
              <a:rPr lang="zh-TW" altLang="en-US" sz="3200" b="1" dirty="0">
                <a:ea typeface="標楷體" panose="03000509000000000000" pitchFamily="65" charset="-120"/>
              </a:rPr>
              <a:t>壓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391288" y="4423218"/>
            <a:ext cx="3028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特徵：夏雨冬乾</a:t>
            </a:r>
          </a:p>
        </p:txBody>
      </p:sp>
      <p:sp>
        <p:nvSpPr>
          <p:cNvPr id="20" name="Rectangle 44"/>
          <p:cNvSpPr>
            <a:spLocks noChangeArrowheads="1"/>
          </p:cNvSpPr>
          <p:nvPr/>
        </p:nvSpPr>
        <p:spPr bwMode="auto">
          <a:xfrm>
            <a:off x="1631126" y="4999481"/>
            <a:ext cx="22875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乾溼季分明</a:t>
            </a:r>
          </a:p>
        </p:txBody>
      </p:sp>
      <p:sp>
        <p:nvSpPr>
          <p:cNvPr id="21" name="Rectangle 1056"/>
          <p:cNvSpPr>
            <a:spLocks noChangeArrowheads="1"/>
          </p:cNvSpPr>
          <p:nvPr/>
        </p:nvSpPr>
        <p:spPr bwMode="auto">
          <a:xfrm>
            <a:off x="6594461" y="4724400"/>
            <a:ext cx="1871662" cy="579438"/>
          </a:xfrm>
          <a:prstGeom prst="rect">
            <a:avLst/>
          </a:prstGeom>
          <a:solidFill>
            <a:schemeClr val="bg1">
              <a:alpha val="5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ea typeface="標楷體" panose="03000509000000000000" pitchFamily="65" charset="-120"/>
              </a:rPr>
              <a:t>熱帶莽原</a:t>
            </a: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391288" y="5647181"/>
            <a:ext cx="3435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植被：疏林、高草</a:t>
            </a:r>
          </a:p>
        </p:txBody>
      </p:sp>
    </p:spTree>
    <p:extLst>
      <p:ext uri="{BB962C8B-B14F-4D97-AF65-F5344CB8AC3E}">
        <p14:creationId xmlns:p14="http://schemas.microsoft.com/office/powerpoint/2010/main" val="34296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8" grpId="0"/>
      <p:bldP spid="20" grpId="0"/>
      <p:bldP spid="21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56" y="64395"/>
            <a:ext cx="84963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180389" y="6181725"/>
            <a:ext cx="5772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b="1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非洲肯亞熱帶莽原</a:t>
            </a:r>
          </a:p>
        </p:txBody>
      </p:sp>
    </p:spTree>
    <p:extLst>
      <p:ext uri="{BB962C8B-B14F-4D97-AF65-F5344CB8AC3E}">
        <p14:creationId xmlns:p14="http://schemas.microsoft.com/office/powerpoint/2010/main" val="34116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1" y="476342"/>
            <a:ext cx="5606636" cy="59665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204" y="2463325"/>
            <a:ext cx="6085260" cy="40568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95325" y="378004"/>
            <a:ext cx="6085260" cy="1325563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4000" dirty="0" smtClean="0">
                <a:latin typeface="華康平劇體W7(P)" panose="040B0700000000000000" pitchFamily="82" charset="-120"/>
                <a:ea typeface="華康平劇體W7(P)" panose="040B0700000000000000" pitchFamily="82" charset="-120"/>
              </a:rPr>
              <a:t>妳／你用什麼角度看非洲？</a:t>
            </a:r>
            <a:endParaRPr lang="zh-TW" altLang="en-US" sz="4000" dirty="0">
              <a:latin typeface="華康平劇體W7(P)" panose="040B0700000000000000" pitchFamily="82" charset="-120"/>
              <a:ea typeface="華康平劇體W7(P)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27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72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2"/>
          <p:cNvGrpSpPr>
            <a:grpSpLocks/>
          </p:cNvGrpSpPr>
          <p:nvPr/>
        </p:nvGrpSpPr>
        <p:grpSpPr bwMode="auto">
          <a:xfrm>
            <a:off x="5483672" y="3284538"/>
            <a:ext cx="5545138" cy="504825"/>
            <a:chOff x="3419872" y="3284984"/>
            <a:chExt cx="5544616" cy="504056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3419872" y="3789040"/>
              <a:ext cx="55446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Text Box 32"/>
            <p:cNvSpPr txBox="1">
              <a:spLocks noChangeArrowheads="1"/>
            </p:cNvSpPr>
            <p:nvPr/>
          </p:nvSpPr>
          <p:spPr bwMode="auto">
            <a:xfrm>
              <a:off x="3419872" y="3284984"/>
              <a:ext cx="538112" cy="45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TW" sz="24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0°</a:t>
              </a:r>
            </a:p>
          </p:txBody>
        </p:sp>
      </p:grpSp>
      <p:sp>
        <p:nvSpPr>
          <p:cNvPr id="8" name="Freeform 1034"/>
          <p:cNvSpPr>
            <a:spLocks/>
          </p:cNvSpPr>
          <p:nvPr/>
        </p:nvSpPr>
        <p:spPr bwMode="auto">
          <a:xfrm>
            <a:off x="7691885" y="3533775"/>
            <a:ext cx="2197100" cy="2874963"/>
          </a:xfrm>
          <a:custGeom>
            <a:avLst/>
            <a:gdLst/>
            <a:ahLst/>
            <a:cxnLst>
              <a:cxn ang="0">
                <a:pos x="317" y="489"/>
              </a:cxn>
              <a:cxn ang="0">
                <a:pos x="677" y="561"/>
              </a:cxn>
              <a:cxn ang="0">
                <a:pos x="781" y="521"/>
              </a:cxn>
              <a:cxn ang="0">
                <a:pos x="925" y="509"/>
              </a:cxn>
              <a:cxn ang="0">
                <a:pos x="981" y="621"/>
              </a:cxn>
              <a:cxn ang="0">
                <a:pos x="1081" y="677"/>
              </a:cxn>
              <a:cxn ang="0">
                <a:pos x="1093" y="765"/>
              </a:cxn>
              <a:cxn ang="0">
                <a:pos x="1081" y="905"/>
              </a:cxn>
              <a:cxn ang="0">
                <a:pos x="1113" y="941"/>
              </a:cxn>
              <a:cxn ang="0">
                <a:pos x="1145" y="997"/>
              </a:cxn>
              <a:cxn ang="0">
                <a:pos x="1209" y="1057"/>
              </a:cxn>
              <a:cxn ang="0">
                <a:pos x="1233" y="749"/>
              </a:cxn>
              <a:cxn ang="0">
                <a:pos x="1201" y="673"/>
              </a:cxn>
              <a:cxn ang="0">
                <a:pos x="1129" y="605"/>
              </a:cxn>
              <a:cxn ang="0">
                <a:pos x="1033" y="517"/>
              </a:cxn>
              <a:cxn ang="0">
                <a:pos x="1041" y="361"/>
              </a:cxn>
              <a:cxn ang="0">
                <a:pos x="1265" y="337"/>
              </a:cxn>
              <a:cxn ang="0">
                <a:pos x="1337" y="357"/>
              </a:cxn>
              <a:cxn ang="0">
                <a:pos x="1301" y="153"/>
              </a:cxn>
              <a:cxn ang="0">
                <a:pos x="1313" y="49"/>
              </a:cxn>
              <a:cxn ang="0">
                <a:pos x="1401" y="45"/>
              </a:cxn>
              <a:cxn ang="0">
                <a:pos x="1449" y="197"/>
              </a:cxn>
              <a:cxn ang="0">
                <a:pos x="1501" y="253"/>
              </a:cxn>
              <a:cxn ang="0">
                <a:pos x="1481" y="281"/>
              </a:cxn>
              <a:cxn ang="0">
                <a:pos x="1409" y="429"/>
              </a:cxn>
              <a:cxn ang="0">
                <a:pos x="1409" y="577"/>
              </a:cxn>
              <a:cxn ang="0">
                <a:pos x="1457" y="765"/>
              </a:cxn>
              <a:cxn ang="0">
                <a:pos x="1449" y="1021"/>
              </a:cxn>
              <a:cxn ang="0">
                <a:pos x="1401" y="1045"/>
              </a:cxn>
              <a:cxn ang="0">
                <a:pos x="1325" y="1113"/>
              </a:cxn>
              <a:cxn ang="0">
                <a:pos x="1289" y="1137"/>
              </a:cxn>
              <a:cxn ang="0">
                <a:pos x="1241" y="1181"/>
              </a:cxn>
              <a:cxn ang="0">
                <a:pos x="1201" y="1221"/>
              </a:cxn>
              <a:cxn ang="0">
                <a:pos x="1181" y="1253"/>
              </a:cxn>
              <a:cxn ang="0">
                <a:pos x="1197" y="1385"/>
              </a:cxn>
              <a:cxn ang="0">
                <a:pos x="1201" y="1513"/>
              </a:cxn>
              <a:cxn ang="0">
                <a:pos x="1081" y="1553"/>
              </a:cxn>
              <a:cxn ang="0">
                <a:pos x="1069" y="1589"/>
              </a:cxn>
              <a:cxn ang="0">
                <a:pos x="1073" y="1633"/>
              </a:cxn>
              <a:cxn ang="0">
                <a:pos x="1049" y="1645"/>
              </a:cxn>
              <a:cxn ang="0">
                <a:pos x="989" y="1681"/>
              </a:cxn>
              <a:cxn ang="0">
                <a:pos x="861" y="1649"/>
              </a:cxn>
              <a:cxn ang="0">
                <a:pos x="813" y="1681"/>
              </a:cxn>
              <a:cxn ang="0">
                <a:pos x="761" y="1745"/>
              </a:cxn>
              <a:cxn ang="0">
                <a:pos x="705" y="1841"/>
              </a:cxn>
              <a:cxn ang="0">
                <a:pos x="617" y="1893"/>
              </a:cxn>
              <a:cxn ang="0">
                <a:pos x="581" y="1909"/>
              </a:cxn>
              <a:cxn ang="0">
                <a:pos x="453" y="1909"/>
              </a:cxn>
              <a:cxn ang="0">
                <a:pos x="357" y="1841"/>
              </a:cxn>
              <a:cxn ang="0">
                <a:pos x="305" y="1733"/>
              </a:cxn>
              <a:cxn ang="0">
                <a:pos x="417" y="1693"/>
              </a:cxn>
              <a:cxn ang="0">
                <a:pos x="553" y="1677"/>
              </a:cxn>
              <a:cxn ang="0">
                <a:pos x="601" y="1653"/>
              </a:cxn>
              <a:cxn ang="0">
                <a:pos x="673" y="1557"/>
              </a:cxn>
              <a:cxn ang="0">
                <a:pos x="593" y="1285"/>
              </a:cxn>
              <a:cxn ang="0">
                <a:pos x="361" y="1257"/>
              </a:cxn>
              <a:cxn ang="0">
                <a:pos x="277" y="1197"/>
              </a:cxn>
              <a:cxn ang="0">
                <a:pos x="209" y="1021"/>
              </a:cxn>
              <a:cxn ang="0">
                <a:pos x="189" y="869"/>
              </a:cxn>
              <a:cxn ang="0">
                <a:pos x="149" y="681"/>
              </a:cxn>
              <a:cxn ang="0">
                <a:pos x="141" y="589"/>
              </a:cxn>
            </a:cxnLst>
            <a:rect l="0" t="0" r="r" b="b"/>
            <a:pathLst>
              <a:path w="1522" h="1914">
                <a:moveTo>
                  <a:pt x="105" y="497"/>
                </a:moveTo>
                <a:cubicBezTo>
                  <a:pt x="200" y="465"/>
                  <a:pt x="0" y="482"/>
                  <a:pt x="317" y="489"/>
                </a:cubicBezTo>
                <a:cubicBezTo>
                  <a:pt x="370" y="569"/>
                  <a:pt x="485" y="535"/>
                  <a:pt x="573" y="537"/>
                </a:cubicBezTo>
                <a:cubicBezTo>
                  <a:pt x="608" y="544"/>
                  <a:pt x="642" y="555"/>
                  <a:pt x="677" y="561"/>
                </a:cubicBezTo>
                <a:cubicBezTo>
                  <a:pt x="722" y="558"/>
                  <a:pt x="738" y="565"/>
                  <a:pt x="769" y="545"/>
                </a:cubicBezTo>
                <a:cubicBezTo>
                  <a:pt x="772" y="536"/>
                  <a:pt x="774" y="527"/>
                  <a:pt x="781" y="521"/>
                </a:cubicBezTo>
                <a:cubicBezTo>
                  <a:pt x="788" y="515"/>
                  <a:pt x="805" y="505"/>
                  <a:pt x="805" y="505"/>
                </a:cubicBezTo>
                <a:cubicBezTo>
                  <a:pt x="845" y="506"/>
                  <a:pt x="887" y="497"/>
                  <a:pt x="925" y="509"/>
                </a:cubicBezTo>
                <a:cubicBezTo>
                  <a:pt x="936" y="513"/>
                  <a:pt x="925" y="534"/>
                  <a:pt x="929" y="545"/>
                </a:cubicBezTo>
                <a:cubicBezTo>
                  <a:pt x="935" y="562"/>
                  <a:pt x="967" y="616"/>
                  <a:pt x="981" y="621"/>
                </a:cubicBezTo>
                <a:cubicBezTo>
                  <a:pt x="990" y="648"/>
                  <a:pt x="990" y="645"/>
                  <a:pt x="1021" y="641"/>
                </a:cubicBezTo>
                <a:cubicBezTo>
                  <a:pt x="1032" y="674"/>
                  <a:pt x="1051" y="667"/>
                  <a:pt x="1081" y="677"/>
                </a:cubicBezTo>
                <a:cubicBezTo>
                  <a:pt x="1098" y="703"/>
                  <a:pt x="1092" y="708"/>
                  <a:pt x="1089" y="745"/>
                </a:cubicBezTo>
                <a:cubicBezTo>
                  <a:pt x="1090" y="752"/>
                  <a:pt x="1090" y="759"/>
                  <a:pt x="1093" y="765"/>
                </a:cubicBezTo>
                <a:cubicBezTo>
                  <a:pt x="1095" y="769"/>
                  <a:pt x="1105" y="768"/>
                  <a:pt x="1105" y="773"/>
                </a:cubicBezTo>
                <a:cubicBezTo>
                  <a:pt x="1113" y="873"/>
                  <a:pt x="1100" y="847"/>
                  <a:pt x="1081" y="905"/>
                </a:cubicBezTo>
                <a:cubicBezTo>
                  <a:pt x="1083" y="914"/>
                  <a:pt x="1081" y="927"/>
                  <a:pt x="1089" y="933"/>
                </a:cubicBezTo>
                <a:cubicBezTo>
                  <a:pt x="1096" y="938"/>
                  <a:pt x="1105" y="938"/>
                  <a:pt x="1113" y="941"/>
                </a:cubicBezTo>
                <a:cubicBezTo>
                  <a:pt x="1117" y="942"/>
                  <a:pt x="1125" y="945"/>
                  <a:pt x="1125" y="945"/>
                </a:cubicBezTo>
                <a:cubicBezTo>
                  <a:pt x="1131" y="963"/>
                  <a:pt x="1139" y="979"/>
                  <a:pt x="1145" y="997"/>
                </a:cubicBezTo>
                <a:cubicBezTo>
                  <a:pt x="1150" y="1030"/>
                  <a:pt x="1148" y="1050"/>
                  <a:pt x="1181" y="1061"/>
                </a:cubicBezTo>
                <a:cubicBezTo>
                  <a:pt x="1190" y="1060"/>
                  <a:pt x="1200" y="1061"/>
                  <a:pt x="1209" y="1057"/>
                </a:cubicBezTo>
                <a:cubicBezTo>
                  <a:pt x="1221" y="1052"/>
                  <a:pt x="1225" y="1021"/>
                  <a:pt x="1225" y="1021"/>
                </a:cubicBezTo>
                <a:cubicBezTo>
                  <a:pt x="1244" y="890"/>
                  <a:pt x="1250" y="1117"/>
                  <a:pt x="1233" y="749"/>
                </a:cubicBezTo>
                <a:cubicBezTo>
                  <a:pt x="1233" y="741"/>
                  <a:pt x="1225" y="725"/>
                  <a:pt x="1225" y="725"/>
                </a:cubicBezTo>
                <a:cubicBezTo>
                  <a:pt x="1221" y="696"/>
                  <a:pt x="1224" y="688"/>
                  <a:pt x="1201" y="673"/>
                </a:cubicBezTo>
                <a:cubicBezTo>
                  <a:pt x="1191" y="658"/>
                  <a:pt x="1176" y="643"/>
                  <a:pt x="1161" y="633"/>
                </a:cubicBezTo>
                <a:cubicBezTo>
                  <a:pt x="1153" y="621"/>
                  <a:pt x="1129" y="605"/>
                  <a:pt x="1129" y="605"/>
                </a:cubicBezTo>
                <a:cubicBezTo>
                  <a:pt x="1113" y="581"/>
                  <a:pt x="1089" y="565"/>
                  <a:pt x="1065" y="549"/>
                </a:cubicBezTo>
                <a:cubicBezTo>
                  <a:pt x="1051" y="540"/>
                  <a:pt x="1047" y="526"/>
                  <a:pt x="1033" y="517"/>
                </a:cubicBezTo>
                <a:cubicBezTo>
                  <a:pt x="1029" y="504"/>
                  <a:pt x="1021" y="494"/>
                  <a:pt x="1017" y="481"/>
                </a:cubicBezTo>
                <a:cubicBezTo>
                  <a:pt x="1018" y="469"/>
                  <a:pt x="1005" y="373"/>
                  <a:pt x="1041" y="361"/>
                </a:cubicBezTo>
                <a:cubicBezTo>
                  <a:pt x="1049" y="349"/>
                  <a:pt x="1073" y="333"/>
                  <a:pt x="1073" y="333"/>
                </a:cubicBezTo>
                <a:cubicBezTo>
                  <a:pt x="1137" y="334"/>
                  <a:pt x="1201" y="333"/>
                  <a:pt x="1265" y="337"/>
                </a:cubicBezTo>
                <a:cubicBezTo>
                  <a:pt x="1273" y="337"/>
                  <a:pt x="1289" y="345"/>
                  <a:pt x="1289" y="345"/>
                </a:cubicBezTo>
                <a:cubicBezTo>
                  <a:pt x="1309" y="360"/>
                  <a:pt x="1312" y="362"/>
                  <a:pt x="1337" y="357"/>
                </a:cubicBezTo>
                <a:cubicBezTo>
                  <a:pt x="1376" y="298"/>
                  <a:pt x="1331" y="246"/>
                  <a:pt x="1313" y="193"/>
                </a:cubicBezTo>
                <a:cubicBezTo>
                  <a:pt x="1309" y="180"/>
                  <a:pt x="1305" y="166"/>
                  <a:pt x="1301" y="153"/>
                </a:cubicBezTo>
                <a:cubicBezTo>
                  <a:pt x="1298" y="145"/>
                  <a:pt x="1293" y="129"/>
                  <a:pt x="1293" y="129"/>
                </a:cubicBezTo>
                <a:cubicBezTo>
                  <a:pt x="1295" y="93"/>
                  <a:pt x="1285" y="67"/>
                  <a:pt x="1313" y="49"/>
                </a:cubicBezTo>
                <a:cubicBezTo>
                  <a:pt x="1319" y="30"/>
                  <a:pt x="1329" y="16"/>
                  <a:pt x="1349" y="9"/>
                </a:cubicBezTo>
                <a:cubicBezTo>
                  <a:pt x="1397" y="13"/>
                  <a:pt x="1416" y="0"/>
                  <a:pt x="1401" y="45"/>
                </a:cubicBezTo>
                <a:cubicBezTo>
                  <a:pt x="1406" y="106"/>
                  <a:pt x="1414" y="106"/>
                  <a:pt x="1437" y="153"/>
                </a:cubicBezTo>
                <a:cubicBezTo>
                  <a:pt x="1444" y="167"/>
                  <a:pt x="1442" y="184"/>
                  <a:pt x="1449" y="197"/>
                </a:cubicBezTo>
                <a:cubicBezTo>
                  <a:pt x="1449" y="198"/>
                  <a:pt x="1474" y="243"/>
                  <a:pt x="1477" y="245"/>
                </a:cubicBezTo>
                <a:cubicBezTo>
                  <a:pt x="1484" y="249"/>
                  <a:pt x="1493" y="250"/>
                  <a:pt x="1501" y="253"/>
                </a:cubicBezTo>
                <a:cubicBezTo>
                  <a:pt x="1505" y="254"/>
                  <a:pt x="1513" y="257"/>
                  <a:pt x="1513" y="257"/>
                </a:cubicBezTo>
                <a:cubicBezTo>
                  <a:pt x="1522" y="283"/>
                  <a:pt x="1500" y="275"/>
                  <a:pt x="1481" y="281"/>
                </a:cubicBezTo>
                <a:cubicBezTo>
                  <a:pt x="1473" y="284"/>
                  <a:pt x="1457" y="289"/>
                  <a:pt x="1457" y="289"/>
                </a:cubicBezTo>
                <a:cubicBezTo>
                  <a:pt x="1429" y="332"/>
                  <a:pt x="1425" y="382"/>
                  <a:pt x="1409" y="429"/>
                </a:cubicBezTo>
                <a:cubicBezTo>
                  <a:pt x="1405" y="442"/>
                  <a:pt x="1389" y="453"/>
                  <a:pt x="1381" y="465"/>
                </a:cubicBezTo>
                <a:cubicBezTo>
                  <a:pt x="1386" y="526"/>
                  <a:pt x="1393" y="530"/>
                  <a:pt x="1409" y="577"/>
                </a:cubicBezTo>
                <a:cubicBezTo>
                  <a:pt x="1410" y="609"/>
                  <a:pt x="1398" y="691"/>
                  <a:pt x="1437" y="717"/>
                </a:cubicBezTo>
                <a:cubicBezTo>
                  <a:pt x="1457" y="748"/>
                  <a:pt x="1451" y="732"/>
                  <a:pt x="1457" y="765"/>
                </a:cubicBezTo>
                <a:cubicBezTo>
                  <a:pt x="1451" y="858"/>
                  <a:pt x="1449" y="853"/>
                  <a:pt x="1453" y="973"/>
                </a:cubicBezTo>
                <a:cubicBezTo>
                  <a:pt x="1452" y="989"/>
                  <a:pt x="1454" y="1006"/>
                  <a:pt x="1449" y="1021"/>
                </a:cubicBezTo>
                <a:cubicBezTo>
                  <a:pt x="1448" y="1025"/>
                  <a:pt x="1441" y="1023"/>
                  <a:pt x="1437" y="1025"/>
                </a:cubicBezTo>
                <a:cubicBezTo>
                  <a:pt x="1425" y="1031"/>
                  <a:pt x="1412" y="1037"/>
                  <a:pt x="1401" y="1045"/>
                </a:cubicBezTo>
                <a:cubicBezTo>
                  <a:pt x="1392" y="1059"/>
                  <a:pt x="1384" y="1080"/>
                  <a:pt x="1369" y="1085"/>
                </a:cubicBezTo>
                <a:cubicBezTo>
                  <a:pt x="1356" y="1104"/>
                  <a:pt x="1347" y="1106"/>
                  <a:pt x="1325" y="1113"/>
                </a:cubicBezTo>
                <a:cubicBezTo>
                  <a:pt x="1321" y="1114"/>
                  <a:pt x="1313" y="1117"/>
                  <a:pt x="1313" y="1117"/>
                </a:cubicBezTo>
                <a:cubicBezTo>
                  <a:pt x="1305" y="1125"/>
                  <a:pt x="1299" y="1133"/>
                  <a:pt x="1289" y="1137"/>
                </a:cubicBezTo>
                <a:cubicBezTo>
                  <a:pt x="1281" y="1140"/>
                  <a:pt x="1265" y="1145"/>
                  <a:pt x="1265" y="1145"/>
                </a:cubicBezTo>
                <a:cubicBezTo>
                  <a:pt x="1257" y="1157"/>
                  <a:pt x="1253" y="1173"/>
                  <a:pt x="1241" y="1181"/>
                </a:cubicBezTo>
                <a:cubicBezTo>
                  <a:pt x="1233" y="1186"/>
                  <a:pt x="1217" y="1197"/>
                  <a:pt x="1217" y="1197"/>
                </a:cubicBezTo>
                <a:cubicBezTo>
                  <a:pt x="1212" y="1205"/>
                  <a:pt x="1203" y="1212"/>
                  <a:pt x="1201" y="1221"/>
                </a:cubicBezTo>
                <a:cubicBezTo>
                  <a:pt x="1201" y="1221"/>
                  <a:pt x="1195" y="1247"/>
                  <a:pt x="1193" y="1249"/>
                </a:cubicBezTo>
                <a:cubicBezTo>
                  <a:pt x="1190" y="1252"/>
                  <a:pt x="1185" y="1252"/>
                  <a:pt x="1181" y="1253"/>
                </a:cubicBezTo>
                <a:cubicBezTo>
                  <a:pt x="1170" y="1285"/>
                  <a:pt x="1180" y="1321"/>
                  <a:pt x="1189" y="1353"/>
                </a:cubicBezTo>
                <a:cubicBezTo>
                  <a:pt x="1192" y="1364"/>
                  <a:pt x="1194" y="1375"/>
                  <a:pt x="1197" y="1385"/>
                </a:cubicBezTo>
                <a:cubicBezTo>
                  <a:pt x="1200" y="1393"/>
                  <a:pt x="1205" y="1409"/>
                  <a:pt x="1205" y="1409"/>
                </a:cubicBezTo>
                <a:cubicBezTo>
                  <a:pt x="1204" y="1444"/>
                  <a:pt x="1206" y="1479"/>
                  <a:pt x="1201" y="1513"/>
                </a:cubicBezTo>
                <a:cubicBezTo>
                  <a:pt x="1198" y="1532"/>
                  <a:pt x="1119" y="1533"/>
                  <a:pt x="1117" y="1533"/>
                </a:cubicBezTo>
                <a:cubicBezTo>
                  <a:pt x="1104" y="1537"/>
                  <a:pt x="1081" y="1553"/>
                  <a:pt x="1081" y="1553"/>
                </a:cubicBezTo>
                <a:cubicBezTo>
                  <a:pt x="1078" y="1561"/>
                  <a:pt x="1076" y="1569"/>
                  <a:pt x="1073" y="1577"/>
                </a:cubicBezTo>
                <a:cubicBezTo>
                  <a:pt x="1072" y="1581"/>
                  <a:pt x="1069" y="1589"/>
                  <a:pt x="1069" y="1589"/>
                </a:cubicBezTo>
                <a:cubicBezTo>
                  <a:pt x="1089" y="1596"/>
                  <a:pt x="1099" y="1590"/>
                  <a:pt x="1089" y="1609"/>
                </a:cubicBezTo>
                <a:cubicBezTo>
                  <a:pt x="1084" y="1617"/>
                  <a:pt x="1081" y="1628"/>
                  <a:pt x="1073" y="1633"/>
                </a:cubicBezTo>
                <a:cubicBezTo>
                  <a:pt x="1069" y="1636"/>
                  <a:pt x="1065" y="1639"/>
                  <a:pt x="1061" y="1641"/>
                </a:cubicBezTo>
                <a:cubicBezTo>
                  <a:pt x="1057" y="1643"/>
                  <a:pt x="1053" y="1643"/>
                  <a:pt x="1049" y="1645"/>
                </a:cubicBezTo>
                <a:cubicBezTo>
                  <a:pt x="1041" y="1650"/>
                  <a:pt x="1025" y="1661"/>
                  <a:pt x="1025" y="1661"/>
                </a:cubicBezTo>
                <a:cubicBezTo>
                  <a:pt x="1014" y="1677"/>
                  <a:pt x="1007" y="1676"/>
                  <a:pt x="989" y="1681"/>
                </a:cubicBezTo>
                <a:cubicBezTo>
                  <a:pt x="982" y="1660"/>
                  <a:pt x="993" y="1637"/>
                  <a:pt x="969" y="1629"/>
                </a:cubicBezTo>
                <a:cubicBezTo>
                  <a:pt x="936" y="1631"/>
                  <a:pt x="892" y="1629"/>
                  <a:pt x="861" y="1649"/>
                </a:cubicBezTo>
                <a:cubicBezTo>
                  <a:pt x="849" y="1657"/>
                  <a:pt x="837" y="1665"/>
                  <a:pt x="825" y="1673"/>
                </a:cubicBezTo>
                <a:cubicBezTo>
                  <a:pt x="821" y="1676"/>
                  <a:pt x="813" y="1681"/>
                  <a:pt x="813" y="1681"/>
                </a:cubicBezTo>
                <a:cubicBezTo>
                  <a:pt x="808" y="1697"/>
                  <a:pt x="799" y="1704"/>
                  <a:pt x="785" y="1713"/>
                </a:cubicBezTo>
                <a:cubicBezTo>
                  <a:pt x="776" y="1726"/>
                  <a:pt x="766" y="1730"/>
                  <a:pt x="761" y="1745"/>
                </a:cubicBezTo>
                <a:cubicBezTo>
                  <a:pt x="758" y="1786"/>
                  <a:pt x="766" y="1798"/>
                  <a:pt x="737" y="1817"/>
                </a:cubicBezTo>
                <a:cubicBezTo>
                  <a:pt x="727" y="1831"/>
                  <a:pt x="719" y="1832"/>
                  <a:pt x="705" y="1841"/>
                </a:cubicBezTo>
                <a:cubicBezTo>
                  <a:pt x="696" y="1854"/>
                  <a:pt x="677" y="1875"/>
                  <a:pt x="661" y="1881"/>
                </a:cubicBezTo>
                <a:cubicBezTo>
                  <a:pt x="647" y="1886"/>
                  <a:pt x="631" y="1886"/>
                  <a:pt x="617" y="1893"/>
                </a:cubicBezTo>
                <a:cubicBezTo>
                  <a:pt x="613" y="1895"/>
                  <a:pt x="609" y="1899"/>
                  <a:pt x="605" y="1901"/>
                </a:cubicBezTo>
                <a:cubicBezTo>
                  <a:pt x="597" y="1904"/>
                  <a:pt x="589" y="1906"/>
                  <a:pt x="581" y="1909"/>
                </a:cubicBezTo>
                <a:cubicBezTo>
                  <a:pt x="577" y="1910"/>
                  <a:pt x="569" y="1913"/>
                  <a:pt x="569" y="1913"/>
                </a:cubicBezTo>
                <a:cubicBezTo>
                  <a:pt x="530" y="1912"/>
                  <a:pt x="491" y="1914"/>
                  <a:pt x="453" y="1909"/>
                </a:cubicBezTo>
                <a:cubicBezTo>
                  <a:pt x="439" y="1907"/>
                  <a:pt x="417" y="1885"/>
                  <a:pt x="417" y="1885"/>
                </a:cubicBezTo>
                <a:cubicBezTo>
                  <a:pt x="411" y="1875"/>
                  <a:pt x="370" y="1850"/>
                  <a:pt x="357" y="1841"/>
                </a:cubicBezTo>
                <a:cubicBezTo>
                  <a:pt x="340" y="1815"/>
                  <a:pt x="331" y="1786"/>
                  <a:pt x="321" y="1757"/>
                </a:cubicBezTo>
                <a:cubicBezTo>
                  <a:pt x="318" y="1748"/>
                  <a:pt x="310" y="1741"/>
                  <a:pt x="305" y="1733"/>
                </a:cubicBezTo>
                <a:cubicBezTo>
                  <a:pt x="302" y="1729"/>
                  <a:pt x="297" y="1721"/>
                  <a:pt x="297" y="1721"/>
                </a:cubicBezTo>
                <a:cubicBezTo>
                  <a:pt x="306" y="1659"/>
                  <a:pt x="339" y="1690"/>
                  <a:pt x="417" y="1693"/>
                </a:cubicBezTo>
                <a:cubicBezTo>
                  <a:pt x="457" y="1706"/>
                  <a:pt x="433" y="1700"/>
                  <a:pt x="493" y="1705"/>
                </a:cubicBezTo>
                <a:cubicBezTo>
                  <a:pt x="567" y="1698"/>
                  <a:pt x="517" y="1705"/>
                  <a:pt x="553" y="1677"/>
                </a:cubicBezTo>
                <a:cubicBezTo>
                  <a:pt x="561" y="1671"/>
                  <a:pt x="569" y="1666"/>
                  <a:pt x="577" y="1661"/>
                </a:cubicBezTo>
                <a:cubicBezTo>
                  <a:pt x="584" y="1656"/>
                  <a:pt x="601" y="1653"/>
                  <a:pt x="601" y="1653"/>
                </a:cubicBezTo>
                <a:cubicBezTo>
                  <a:pt x="605" y="1640"/>
                  <a:pt x="629" y="1625"/>
                  <a:pt x="629" y="1625"/>
                </a:cubicBezTo>
                <a:cubicBezTo>
                  <a:pt x="638" y="1598"/>
                  <a:pt x="649" y="1573"/>
                  <a:pt x="673" y="1557"/>
                </a:cubicBezTo>
                <a:cubicBezTo>
                  <a:pt x="682" y="1494"/>
                  <a:pt x="714" y="1395"/>
                  <a:pt x="657" y="1357"/>
                </a:cubicBezTo>
                <a:cubicBezTo>
                  <a:pt x="639" y="1330"/>
                  <a:pt x="626" y="1296"/>
                  <a:pt x="593" y="1285"/>
                </a:cubicBezTo>
                <a:cubicBezTo>
                  <a:pt x="551" y="1286"/>
                  <a:pt x="449" y="1300"/>
                  <a:pt x="393" y="1281"/>
                </a:cubicBezTo>
                <a:cubicBezTo>
                  <a:pt x="383" y="1267"/>
                  <a:pt x="375" y="1266"/>
                  <a:pt x="361" y="1257"/>
                </a:cubicBezTo>
                <a:cubicBezTo>
                  <a:pt x="351" y="1242"/>
                  <a:pt x="331" y="1231"/>
                  <a:pt x="313" y="1225"/>
                </a:cubicBezTo>
                <a:cubicBezTo>
                  <a:pt x="294" y="1206"/>
                  <a:pt x="306" y="1216"/>
                  <a:pt x="277" y="1197"/>
                </a:cubicBezTo>
                <a:cubicBezTo>
                  <a:pt x="257" y="1184"/>
                  <a:pt x="252" y="1165"/>
                  <a:pt x="233" y="1153"/>
                </a:cubicBezTo>
                <a:cubicBezTo>
                  <a:pt x="231" y="1121"/>
                  <a:pt x="238" y="1050"/>
                  <a:pt x="209" y="1021"/>
                </a:cubicBezTo>
                <a:cubicBezTo>
                  <a:pt x="205" y="1008"/>
                  <a:pt x="197" y="998"/>
                  <a:pt x="193" y="985"/>
                </a:cubicBezTo>
                <a:cubicBezTo>
                  <a:pt x="192" y="946"/>
                  <a:pt x="192" y="908"/>
                  <a:pt x="189" y="869"/>
                </a:cubicBezTo>
                <a:cubicBezTo>
                  <a:pt x="188" y="856"/>
                  <a:pt x="177" y="833"/>
                  <a:pt x="177" y="833"/>
                </a:cubicBezTo>
                <a:cubicBezTo>
                  <a:pt x="176" y="814"/>
                  <a:pt x="189" y="694"/>
                  <a:pt x="149" y="681"/>
                </a:cubicBezTo>
                <a:cubicBezTo>
                  <a:pt x="154" y="647"/>
                  <a:pt x="157" y="642"/>
                  <a:pt x="149" y="601"/>
                </a:cubicBezTo>
                <a:cubicBezTo>
                  <a:pt x="148" y="596"/>
                  <a:pt x="143" y="593"/>
                  <a:pt x="141" y="589"/>
                </a:cubicBezTo>
                <a:cubicBezTo>
                  <a:pt x="127" y="558"/>
                  <a:pt x="126" y="525"/>
                  <a:pt x="105" y="497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 w="41275" cap="flat" cmpd="sng">
            <a:solidFill>
              <a:schemeClr val="accent3">
                <a:lumMod val="85000"/>
              </a:schemeClr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9" name="Freeform 1033"/>
          <p:cNvSpPr>
            <a:spLocks/>
          </p:cNvSpPr>
          <p:nvPr/>
        </p:nvSpPr>
        <p:spPr bwMode="auto">
          <a:xfrm>
            <a:off x="5823397" y="2393950"/>
            <a:ext cx="3671888" cy="1114425"/>
          </a:xfrm>
          <a:custGeom>
            <a:avLst/>
            <a:gdLst/>
            <a:ahLst/>
            <a:cxnLst>
              <a:cxn ang="0">
                <a:pos x="156" y="16"/>
              </a:cxn>
              <a:cxn ang="0">
                <a:pos x="428" y="32"/>
              </a:cxn>
              <a:cxn ang="0">
                <a:pos x="676" y="36"/>
              </a:cxn>
              <a:cxn ang="0">
                <a:pos x="1084" y="64"/>
              </a:cxn>
              <a:cxn ang="0">
                <a:pos x="1144" y="68"/>
              </a:cxn>
              <a:cxn ang="0">
                <a:pos x="1216" y="80"/>
              </a:cxn>
              <a:cxn ang="0">
                <a:pos x="1368" y="116"/>
              </a:cxn>
              <a:cxn ang="0">
                <a:pos x="1884" y="264"/>
              </a:cxn>
              <a:cxn ang="0">
                <a:pos x="1988" y="336"/>
              </a:cxn>
              <a:cxn ang="0">
                <a:pos x="2072" y="388"/>
              </a:cxn>
              <a:cxn ang="0">
                <a:pos x="2224" y="444"/>
              </a:cxn>
              <a:cxn ang="0">
                <a:pos x="2256" y="448"/>
              </a:cxn>
              <a:cxn ang="0">
                <a:pos x="2328" y="468"/>
              </a:cxn>
              <a:cxn ang="0">
                <a:pos x="2428" y="500"/>
              </a:cxn>
              <a:cxn ang="0">
                <a:pos x="2488" y="572"/>
              </a:cxn>
              <a:cxn ang="0">
                <a:pos x="2512" y="672"/>
              </a:cxn>
              <a:cxn ang="0">
                <a:pos x="2452" y="700"/>
              </a:cxn>
              <a:cxn ang="0">
                <a:pos x="2284" y="716"/>
              </a:cxn>
              <a:cxn ang="0">
                <a:pos x="2260" y="680"/>
              </a:cxn>
              <a:cxn ang="0">
                <a:pos x="2172" y="716"/>
              </a:cxn>
              <a:cxn ang="0">
                <a:pos x="2084" y="680"/>
              </a:cxn>
              <a:cxn ang="0">
                <a:pos x="1816" y="620"/>
              </a:cxn>
              <a:cxn ang="0">
                <a:pos x="1432" y="684"/>
              </a:cxn>
              <a:cxn ang="0">
                <a:pos x="1372" y="608"/>
              </a:cxn>
              <a:cxn ang="0">
                <a:pos x="1300" y="544"/>
              </a:cxn>
              <a:cxn ang="0">
                <a:pos x="652" y="468"/>
              </a:cxn>
              <a:cxn ang="0">
                <a:pos x="436" y="428"/>
              </a:cxn>
              <a:cxn ang="0">
                <a:pos x="348" y="380"/>
              </a:cxn>
              <a:cxn ang="0">
                <a:pos x="232" y="340"/>
              </a:cxn>
              <a:cxn ang="0">
                <a:pos x="100" y="304"/>
              </a:cxn>
              <a:cxn ang="0">
                <a:pos x="68" y="284"/>
              </a:cxn>
              <a:cxn ang="0">
                <a:pos x="52" y="264"/>
              </a:cxn>
              <a:cxn ang="0">
                <a:pos x="4" y="116"/>
              </a:cxn>
              <a:cxn ang="0">
                <a:pos x="24" y="60"/>
              </a:cxn>
              <a:cxn ang="0">
                <a:pos x="48" y="0"/>
              </a:cxn>
            </a:cxnLst>
            <a:rect l="0" t="0" r="r" b="b"/>
            <a:pathLst>
              <a:path w="2544" h="742">
                <a:moveTo>
                  <a:pt x="48" y="0"/>
                </a:moveTo>
                <a:cubicBezTo>
                  <a:pt x="86" y="2"/>
                  <a:pt x="120" y="14"/>
                  <a:pt x="156" y="16"/>
                </a:cubicBezTo>
                <a:cubicBezTo>
                  <a:pt x="213" y="18"/>
                  <a:pt x="271" y="19"/>
                  <a:pt x="328" y="20"/>
                </a:cubicBezTo>
                <a:cubicBezTo>
                  <a:pt x="367" y="28"/>
                  <a:pt x="380" y="29"/>
                  <a:pt x="428" y="32"/>
                </a:cubicBezTo>
                <a:cubicBezTo>
                  <a:pt x="450" y="36"/>
                  <a:pt x="470" y="41"/>
                  <a:pt x="492" y="44"/>
                </a:cubicBezTo>
                <a:cubicBezTo>
                  <a:pt x="553" y="43"/>
                  <a:pt x="615" y="26"/>
                  <a:pt x="676" y="36"/>
                </a:cubicBezTo>
                <a:cubicBezTo>
                  <a:pt x="701" y="40"/>
                  <a:pt x="728" y="55"/>
                  <a:pt x="756" y="56"/>
                </a:cubicBezTo>
                <a:cubicBezTo>
                  <a:pt x="817" y="59"/>
                  <a:pt x="1047" y="63"/>
                  <a:pt x="1084" y="64"/>
                </a:cubicBezTo>
                <a:cubicBezTo>
                  <a:pt x="1097" y="68"/>
                  <a:pt x="1111" y="72"/>
                  <a:pt x="1124" y="76"/>
                </a:cubicBezTo>
                <a:cubicBezTo>
                  <a:pt x="1139" y="71"/>
                  <a:pt x="1132" y="74"/>
                  <a:pt x="1144" y="68"/>
                </a:cubicBezTo>
                <a:cubicBezTo>
                  <a:pt x="1164" y="71"/>
                  <a:pt x="1184" y="73"/>
                  <a:pt x="1204" y="76"/>
                </a:cubicBezTo>
                <a:cubicBezTo>
                  <a:pt x="1208" y="77"/>
                  <a:pt x="1212" y="79"/>
                  <a:pt x="1216" y="80"/>
                </a:cubicBezTo>
                <a:cubicBezTo>
                  <a:pt x="1227" y="83"/>
                  <a:pt x="1248" y="88"/>
                  <a:pt x="1248" y="88"/>
                </a:cubicBezTo>
                <a:cubicBezTo>
                  <a:pt x="1276" y="107"/>
                  <a:pt x="1334" y="112"/>
                  <a:pt x="1368" y="116"/>
                </a:cubicBezTo>
                <a:cubicBezTo>
                  <a:pt x="1523" y="168"/>
                  <a:pt x="1744" y="139"/>
                  <a:pt x="1876" y="140"/>
                </a:cubicBezTo>
                <a:cubicBezTo>
                  <a:pt x="1892" y="189"/>
                  <a:pt x="1876" y="135"/>
                  <a:pt x="1884" y="264"/>
                </a:cubicBezTo>
                <a:cubicBezTo>
                  <a:pt x="1885" y="280"/>
                  <a:pt x="1924" y="292"/>
                  <a:pt x="1924" y="292"/>
                </a:cubicBezTo>
                <a:cubicBezTo>
                  <a:pt x="1946" y="308"/>
                  <a:pt x="1966" y="321"/>
                  <a:pt x="1988" y="336"/>
                </a:cubicBezTo>
                <a:cubicBezTo>
                  <a:pt x="1997" y="350"/>
                  <a:pt x="2004" y="355"/>
                  <a:pt x="2020" y="360"/>
                </a:cubicBezTo>
                <a:cubicBezTo>
                  <a:pt x="2036" y="376"/>
                  <a:pt x="2052" y="380"/>
                  <a:pt x="2072" y="388"/>
                </a:cubicBezTo>
                <a:cubicBezTo>
                  <a:pt x="2106" y="401"/>
                  <a:pt x="2139" y="418"/>
                  <a:pt x="2172" y="432"/>
                </a:cubicBezTo>
                <a:cubicBezTo>
                  <a:pt x="2188" y="439"/>
                  <a:pt x="2207" y="438"/>
                  <a:pt x="2224" y="444"/>
                </a:cubicBezTo>
                <a:cubicBezTo>
                  <a:pt x="2232" y="441"/>
                  <a:pt x="2240" y="439"/>
                  <a:pt x="2248" y="436"/>
                </a:cubicBezTo>
                <a:cubicBezTo>
                  <a:pt x="2253" y="434"/>
                  <a:pt x="2253" y="445"/>
                  <a:pt x="2256" y="448"/>
                </a:cubicBezTo>
                <a:cubicBezTo>
                  <a:pt x="2262" y="454"/>
                  <a:pt x="2272" y="459"/>
                  <a:pt x="2280" y="460"/>
                </a:cubicBezTo>
                <a:cubicBezTo>
                  <a:pt x="2314" y="466"/>
                  <a:pt x="2304" y="461"/>
                  <a:pt x="2328" y="468"/>
                </a:cubicBezTo>
                <a:cubicBezTo>
                  <a:pt x="2348" y="474"/>
                  <a:pt x="2367" y="484"/>
                  <a:pt x="2388" y="484"/>
                </a:cubicBezTo>
                <a:cubicBezTo>
                  <a:pt x="2401" y="490"/>
                  <a:pt x="2428" y="500"/>
                  <a:pt x="2428" y="500"/>
                </a:cubicBezTo>
                <a:cubicBezTo>
                  <a:pt x="2447" y="528"/>
                  <a:pt x="2436" y="519"/>
                  <a:pt x="2456" y="532"/>
                </a:cubicBezTo>
                <a:cubicBezTo>
                  <a:pt x="2462" y="551"/>
                  <a:pt x="2469" y="566"/>
                  <a:pt x="2488" y="572"/>
                </a:cubicBezTo>
                <a:cubicBezTo>
                  <a:pt x="2500" y="622"/>
                  <a:pt x="2492" y="624"/>
                  <a:pt x="2540" y="632"/>
                </a:cubicBezTo>
                <a:cubicBezTo>
                  <a:pt x="2536" y="684"/>
                  <a:pt x="2544" y="704"/>
                  <a:pt x="2512" y="672"/>
                </a:cubicBezTo>
                <a:cubicBezTo>
                  <a:pt x="2497" y="673"/>
                  <a:pt x="2482" y="673"/>
                  <a:pt x="2468" y="676"/>
                </a:cubicBezTo>
                <a:cubicBezTo>
                  <a:pt x="2433" y="684"/>
                  <a:pt x="2479" y="683"/>
                  <a:pt x="2452" y="700"/>
                </a:cubicBezTo>
                <a:cubicBezTo>
                  <a:pt x="2444" y="705"/>
                  <a:pt x="2433" y="703"/>
                  <a:pt x="2424" y="704"/>
                </a:cubicBezTo>
                <a:cubicBezTo>
                  <a:pt x="2386" y="742"/>
                  <a:pt x="2348" y="718"/>
                  <a:pt x="2284" y="716"/>
                </a:cubicBezTo>
                <a:cubicBezTo>
                  <a:pt x="2279" y="708"/>
                  <a:pt x="2273" y="700"/>
                  <a:pt x="2268" y="692"/>
                </a:cubicBezTo>
                <a:cubicBezTo>
                  <a:pt x="2265" y="688"/>
                  <a:pt x="2265" y="682"/>
                  <a:pt x="2260" y="680"/>
                </a:cubicBezTo>
                <a:cubicBezTo>
                  <a:pt x="2252" y="677"/>
                  <a:pt x="2236" y="672"/>
                  <a:pt x="2236" y="672"/>
                </a:cubicBezTo>
                <a:cubicBezTo>
                  <a:pt x="2187" y="676"/>
                  <a:pt x="2181" y="672"/>
                  <a:pt x="2172" y="716"/>
                </a:cubicBezTo>
                <a:cubicBezTo>
                  <a:pt x="2128" y="705"/>
                  <a:pt x="2183" y="722"/>
                  <a:pt x="2144" y="700"/>
                </a:cubicBezTo>
                <a:cubicBezTo>
                  <a:pt x="2127" y="691"/>
                  <a:pt x="2103" y="686"/>
                  <a:pt x="2084" y="680"/>
                </a:cubicBezTo>
                <a:cubicBezTo>
                  <a:pt x="2059" y="672"/>
                  <a:pt x="2031" y="677"/>
                  <a:pt x="2004" y="676"/>
                </a:cubicBezTo>
                <a:cubicBezTo>
                  <a:pt x="1940" y="663"/>
                  <a:pt x="1879" y="636"/>
                  <a:pt x="1816" y="620"/>
                </a:cubicBezTo>
                <a:cubicBezTo>
                  <a:pt x="1699" y="624"/>
                  <a:pt x="1598" y="637"/>
                  <a:pt x="1480" y="640"/>
                </a:cubicBezTo>
                <a:cubicBezTo>
                  <a:pt x="1445" y="649"/>
                  <a:pt x="1472" y="671"/>
                  <a:pt x="1432" y="684"/>
                </a:cubicBezTo>
                <a:cubicBezTo>
                  <a:pt x="1425" y="664"/>
                  <a:pt x="1417" y="651"/>
                  <a:pt x="1400" y="640"/>
                </a:cubicBezTo>
                <a:cubicBezTo>
                  <a:pt x="1381" y="612"/>
                  <a:pt x="1392" y="621"/>
                  <a:pt x="1372" y="608"/>
                </a:cubicBezTo>
                <a:cubicBezTo>
                  <a:pt x="1362" y="593"/>
                  <a:pt x="1347" y="578"/>
                  <a:pt x="1332" y="568"/>
                </a:cubicBezTo>
                <a:cubicBezTo>
                  <a:pt x="1322" y="554"/>
                  <a:pt x="1314" y="553"/>
                  <a:pt x="1300" y="544"/>
                </a:cubicBezTo>
                <a:cubicBezTo>
                  <a:pt x="1283" y="519"/>
                  <a:pt x="1157" y="488"/>
                  <a:pt x="1124" y="480"/>
                </a:cubicBezTo>
                <a:cubicBezTo>
                  <a:pt x="960" y="439"/>
                  <a:pt x="972" y="471"/>
                  <a:pt x="652" y="468"/>
                </a:cubicBezTo>
                <a:cubicBezTo>
                  <a:pt x="591" y="461"/>
                  <a:pt x="572" y="459"/>
                  <a:pt x="496" y="456"/>
                </a:cubicBezTo>
                <a:cubicBezTo>
                  <a:pt x="465" y="451"/>
                  <a:pt x="460" y="444"/>
                  <a:pt x="436" y="428"/>
                </a:cubicBezTo>
                <a:cubicBezTo>
                  <a:pt x="422" y="419"/>
                  <a:pt x="403" y="413"/>
                  <a:pt x="388" y="404"/>
                </a:cubicBezTo>
                <a:cubicBezTo>
                  <a:pt x="345" y="379"/>
                  <a:pt x="407" y="419"/>
                  <a:pt x="348" y="380"/>
                </a:cubicBezTo>
                <a:cubicBezTo>
                  <a:pt x="344" y="377"/>
                  <a:pt x="336" y="372"/>
                  <a:pt x="336" y="372"/>
                </a:cubicBezTo>
                <a:cubicBezTo>
                  <a:pt x="317" y="343"/>
                  <a:pt x="263" y="343"/>
                  <a:pt x="232" y="340"/>
                </a:cubicBezTo>
                <a:cubicBezTo>
                  <a:pt x="200" y="332"/>
                  <a:pt x="168" y="324"/>
                  <a:pt x="136" y="316"/>
                </a:cubicBezTo>
                <a:cubicBezTo>
                  <a:pt x="124" y="313"/>
                  <a:pt x="112" y="308"/>
                  <a:pt x="100" y="304"/>
                </a:cubicBezTo>
                <a:cubicBezTo>
                  <a:pt x="92" y="301"/>
                  <a:pt x="76" y="296"/>
                  <a:pt x="76" y="296"/>
                </a:cubicBezTo>
                <a:cubicBezTo>
                  <a:pt x="73" y="292"/>
                  <a:pt x="71" y="287"/>
                  <a:pt x="68" y="284"/>
                </a:cubicBezTo>
                <a:cubicBezTo>
                  <a:pt x="65" y="281"/>
                  <a:pt x="59" y="280"/>
                  <a:pt x="56" y="276"/>
                </a:cubicBezTo>
                <a:cubicBezTo>
                  <a:pt x="53" y="273"/>
                  <a:pt x="54" y="268"/>
                  <a:pt x="52" y="264"/>
                </a:cubicBezTo>
                <a:cubicBezTo>
                  <a:pt x="46" y="255"/>
                  <a:pt x="37" y="250"/>
                  <a:pt x="28" y="244"/>
                </a:cubicBezTo>
                <a:cubicBezTo>
                  <a:pt x="0" y="202"/>
                  <a:pt x="20" y="164"/>
                  <a:pt x="4" y="116"/>
                </a:cubicBezTo>
                <a:cubicBezTo>
                  <a:pt x="5" y="105"/>
                  <a:pt x="4" y="94"/>
                  <a:pt x="8" y="84"/>
                </a:cubicBezTo>
                <a:cubicBezTo>
                  <a:pt x="11" y="75"/>
                  <a:pt x="19" y="68"/>
                  <a:pt x="24" y="60"/>
                </a:cubicBezTo>
                <a:cubicBezTo>
                  <a:pt x="27" y="56"/>
                  <a:pt x="32" y="48"/>
                  <a:pt x="32" y="48"/>
                </a:cubicBezTo>
                <a:cubicBezTo>
                  <a:pt x="36" y="31"/>
                  <a:pt x="40" y="15"/>
                  <a:pt x="48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 w="38100" cap="flat" cmpd="sng">
            <a:solidFill>
              <a:schemeClr val="accent3">
                <a:lumMod val="85000"/>
              </a:schemeClr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TW" altLang="en-US">
              <a:latin typeface="Arial" charset="0"/>
              <a:ea typeface="新細明體" charset="-120"/>
            </a:endParaRPr>
          </a:p>
        </p:txBody>
      </p:sp>
      <p:grpSp>
        <p:nvGrpSpPr>
          <p:cNvPr id="11" name="群組 12"/>
          <p:cNvGrpSpPr>
            <a:grpSpLocks/>
          </p:cNvGrpSpPr>
          <p:nvPr/>
        </p:nvGrpSpPr>
        <p:grpSpPr bwMode="auto">
          <a:xfrm>
            <a:off x="7572822" y="2276475"/>
            <a:ext cx="1250950" cy="719138"/>
            <a:chOff x="106123" y="547725"/>
            <a:chExt cx="1251797" cy="719475"/>
          </a:xfrm>
        </p:grpSpPr>
        <p:sp>
          <p:nvSpPr>
            <p:cNvPr id="12" name="橢圓 11"/>
            <p:cNvSpPr/>
            <p:nvPr/>
          </p:nvSpPr>
          <p:spPr>
            <a:xfrm>
              <a:off x="393656" y="1124258"/>
              <a:ext cx="144560" cy="1429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文字方塊 11"/>
            <p:cNvSpPr txBox="1">
              <a:spLocks noChangeArrowheads="1"/>
            </p:cNvSpPr>
            <p:nvPr/>
          </p:nvSpPr>
          <p:spPr bwMode="auto">
            <a:xfrm>
              <a:off x="106123" y="547725"/>
              <a:ext cx="1251797" cy="519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 b="1">
                  <a:latin typeface="標楷體" panose="03000509000000000000" pitchFamily="65" charset="-120"/>
                  <a:ea typeface="標楷體" panose="03000509000000000000" pitchFamily="65" charset="-120"/>
                </a:rPr>
                <a:t>馬魯阿</a:t>
              </a:r>
            </a:p>
          </p:txBody>
        </p:sp>
      </p:grpSp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7" y="1271207"/>
            <a:ext cx="4090987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圖案 30"/>
          <p:cNvCxnSpPr/>
          <p:nvPr/>
        </p:nvCxnSpPr>
        <p:spPr>
          <a:xfrm>
            <a:off x="2855154" y="3285745"/>
            <a:ext cx="890588" cy="2881312"/>
          </a:xfrm>
          <a:prstGeom prst="bentConnector2">
            <a:avLst/>
          </a:prstGeom>
          <a:ln w="63500">
            <a:solidFill>
              <a:srgbClr val="66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圖案 31"/>
          <p:cNvCxnSpPr>
            <a:stCxn id="18" idx="1"/>
          </p:cNvCxnSpPr>
          <p:nvPr/>
        </p:nvCxnSpPr>
        <p:spPr>
          <a:xfrm rot="10800000" flipV="1">
            <a:off x="1270829" y="3285745"/>
            <a:ext cx="744538" cy="2881312"/>
          </a:xfrm>
          <a:prstGeom prst="bentConnector2">
            <a:avLst/>
          </a:prstGeom>
          <a:ln w="63500">
            <a:solidFill>
              <a:srgbClr val="66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2278892" y="3719132"/>
            <a:ext cx="936625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夏雨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15367" y="2999995"/>
            <a:ext cx="984250" cy="569912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冬乾</a:t>
            </a:r>
          </a:p>
        </p:txBody>
      </p:sp>
      <p:sp>
        <p:nvSpPr>
          <p:cNvPr id="19" name="Rectangle 50"/>
          <p:cNvSpPr>
            <a:spLocks noChangeArrowheads="1"/>
          </p:cNvSpPr>
          <p:nvPr/>
        </p:nvSpPr>
        <p:spPr bwMode="auto">
          <a:xfrm>
            <a:off x="2278892" y="4295395"/>
            <a:ext cx="936625" cy="1944687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911671" y="219041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8141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267921" y="1263752"/>
            <a:ext cx="1079500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氣侯</a:t>
            </a:r>
          </a:p>
        </p:txBody>
      </p:sp>
      <p:sp>
        <p:nvSpPr>
          <p:cNvPr id="3" name="Rectangle 41"/>
          <p:cNvSpPr>
            <a:spLocks noChangeArrowheads="1"/>
          </p:cNvSpPr>
          <p:nvPr/>
        </p:nvSpPr>
        <p:spPr bwMode="auto">
          <a:xfrm>
            <a:off x="417044" y="2197995"/>
            <a:ext cx="2622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FF0000"/>
                </a:solidFill>
                <a:ea typeface="標楷體" panose="03000509000000000000" pitchFamily="65" charset="-120"/>
              </a:rPr>
              <a:t>熱帶沙漠氣候</a:t>
            </a:r>
          </a:p>
        </p:txBody>
      </p:sp>
      <p:sp>
        <p:nvSpPr>
          <p:cNvPr id="4" name="Rectangle 45"/>
          <p:cNvSpPr>
            <a:spLocks noChangeArrowheads="1"/>
          </p:cNvSpPr>
          <p:nvPr/>
        </p:nvSpPr>
        <p:spPr bwMode="auto">
          <a:xfrm>
            <a:off x="412282" y="3998220"/>
            <a:ext cx="3028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特徵：乾燥少雨</a:t>
            </a:r>
          </a:p>
        </p:txBody>
      </p:sp>
      <p:pic>
        <p:nvPicPr>
          <p:cNvPr id="5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33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42"/>
          <p:cNvGrpSpPr>
            <a:grpSpLocks/>
          </p:cNvGrpSpPr>
          <p:nvPr/>
        </p:nvGrpSpPr>
        <p:grpSpPr bwMode="auto">
          <a:xfrm>
            <a:off x="4492133" y="3284538"/>
            <a:ext cx="5545138" cy="504825"/>
            <a:chOff x="3419872" y="3284984"/>
            <a:chExt cx="5544616" cy="504056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3419872" y="3789040"/>
              <a:ext cx="55446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Text Box 32"/>
            <p:cNvSpPr txBox="1">
              <a:spLocks noChangeArrowheads="1"/>
            </p:cNvSpPr>
            <p:nvPr/>
          </p:nvSpPr>
          <p:spPr bwMode="auto">
            <a:xfrm>
              <a:off x="3419872" y="3284984"/>
              <a:ext cx="538112" cy="45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40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0°</a:t>
              </a:r>
            </a:p>
          </p:txBody>
        </p:sp>
      </p:grpSp>
      <p:grpSp>
        <p:nvGrpSpPr>
          <p:cNvPr id="9" name="Group 1036"/>
          <p:cNvGrpSpPr>
            <a:grpSpLocks/>
          </p:cNvGrpSpPr>
          <p:nvPr/>
        </p:nvGrpSpPr>
        <p:grpSpPr bwMode="auto">
          <a:xfrm>
            <a:off x="4852496" y="836613"/>
            <a:ext cx="4713287" cy="5313362"/>
            <a:chOff x="1998" y="401"/>
            <a:chExt cx="3287" cy="3491"/>
          </a:xfrm>
        </p:grpSpPr>
        <p:sp>
          <p:nvSpPr>
            <p:cNvPr id="10" name="Freeform 1034"/>
            <p:cNvSpPr>
              <a:spLocks/>
            </p:cNvSpPr>
            <p:nvPr/>
          </p:nvSpPr>
          <p:spPr bwMode="auto">
            <a:xfrm>
              <a:off x="1998" y="401"/>
              <a:ext cx="3287" cy="1983"/>
            </a:xfrm>
            <a:custGeom>
              <a:avLst/>
              <a:gdLst>
                <a:gd name="T0" fmla="*/ 468 w 3287"/>
                <a:gd name="T1" fmla="*/ 193 h 1983"/>
                <a:gd name="T2" fmla="*/ 648 w 3287"/>
                <a:gd name="T3" fmla="*/ 127 h 1983"/>
                <a:gd name="T4" fmla="*/ 798 w 3287"/>
                <a:gd name="T5" fmla="*/ 79 h 1983"/>
                <a:gd name="T6" fmla="*/ 852 w 3287"/>
                <a:gd name="T7" fmla="*/ 61 h 1983"/>
                <a:gd name="T8" fmla="*/ 1308 w 3287"/>
                <a:gd name="T9" fmla="*/ 37 h 1983"/>
                <a:gd name="T10" fmla="*/ 1308 w 3287"/>
                <a:gd name="T11" fmla="*/ 79 h 1983"/>
                <a:gd name="T12" fmla="*/ 1542 w 3287"/>
                <a:gd name="T13" fmla="*/ 145 h 1983"/>
                <a:gd name="T14" fmla="*/ 1662 w 3287"/>
                <a:gd name="T15" fmla="*/ 217 h 1983"/>
                <a:gd name="T16" fmla="*/ 1728 w 3287"/>
                <a:gd name="T17" fmla="*/ 247 h 1983"/>
                <a:gd name="T18" fmla="*/ 1788 w 3287"/>
                <a:gd name="T19" fmla="*/ 127 h 1983"/>
                <a:gd name="T20" fmla="*/ 1902 w 3287"/>
                <a:gd name="T21" fmla="*/ 139 h 1983"/>
                <a:gd name="T22" fmla="*/ 2016 w 3287"/>
                <a:gd name="T23" fmla="*/ 181 h 1983"/>
                <a:gd name="T24" fmla="*/ 2256 w 3287"/>
                <a:gd name="T25" fmla="*/ 199 h 1983"/>
                <a:gd name="T26" fmla="*/ 2376 w 3287"/>
                <a:gd name="T27" fmla="*/ 223 h 1983"/>
                <a:gd name="T28" fmla="*/ 2424 w 3287"/>
                <a:gd name="T29" fmla="*/ 247 h 1983"/>
                <a:gd name="T30" fmla="*/ 2448 w 3287"/>
                <a:gd name="T31" fmla="*/ 343 h 1983"/>
                <a:gd name="T32" fmla="*/ 2418 w 3287"/>
                <a:gd name="T33" fmla="*/ 391 h 1983"/>
                <a:gd name="T34" fmla="*/ 2328 w 3287"/>
                <a:gd name="T35" fmla="*/ 277 h 1983"/>
                <a:gd name="T36" fmla="*/ 2376 w 3287"/>
                <a:gd name="T37" fmla="*/ 421 h 1983"/>
                <a:gd name="T38" fmla="*/ 2418 w 3287"/>
                <a:gd name="T39" fmla="*/ 505 h 1983"/>
                <a:gd name="T40" fmla="*/ 2478 w 3287"/>
                <a:gd name="T41" fmla="*/ 547 h 1983"/>
                <a:gd name="T42" fmla="*/ 2520 w 3287"/>
                <a:gd name="T43" fmla="*/ 697 h 1983"/>
                <a:gd name="T44" fmla="*/ 2622 w 3287"/>
                <a:gd name="T45" fmla="*/ 925 h 1983"/>
                <a:gd name="T46" fmla="*/ 2688 w 3287"/>
                <a:gd name="T47" fmla="*/ 1081 h 1983"/>
                <a:gd name="T48" fmla="*/ 2874 w 3287"/>
                <a:gd name="T49" fmla="*/ 1255 h 1983"/>
                <a:gd name="T50" fmla="*/ 2880 w 3287"/>
                <a:gd name="T51" fmla="*/ 1297 h 1983"/>
                <a:gd name="T52" fmla="*/ 2904 w 3287"/>
                <a:gd name="T53" fmla="*/ 1321 h 1983"/>
                <a:gd name="T54" fmla="*/ 3150 w 3287"/>
                <a:gd name="T55" fmla="*/ 1279 h 1983"/>
                <a:gd name="T56" fmla="*/ 3234 w 3287"/>
                <a:gd name="T57" fmla="*/ 1345 h 1983"/>
                <a:gd name="T58" fmla="*/ 3198 w 3287"/>
                <a:gd name="T59" fmla="*/ 1447 h 1983"/>
                <a:gd name="T60" fmla="*/ 3150 w 3287"/>
                <a:gd name="T61" fmla="*/ 1633 h 1983"/>
                <a:gd name="T62" fmla="*/ 3078 w 3287"/>
                <a:gd name="T63" fmla="*/ 1663 h 1983"/>
                <a:gd name="T64" fmla="*/ 2946 w 3287"/>
                <a:gd name="T65" fmla="*/ 1825 h 1983"/>
                <a:gd name="T66" fmla="*/ 2850 w 3287"/>
                <a:gd name="T67" fmla="*/ 1909 h 1983"/>
                <a:gd name="T68" fmla="*/ 2784 w 3287"/>
                <a:gd name="T69" fmla="*/ 1963 h 1983"/>
                <a:gd name="T70" fmla="*/ 2754 w 3287"/>
                <a:gd name="T71" fmla="*/ 1975 h 1983"/>
                <a:gd name="T72" fmla="*/ 2718 w 3287"/>
                <a:gd name="T73" fmla="*/ 1921 h 1983"/>
                <a:gd name="T74" fmla="*/ 2712 w 3287"/>
                <a:gd name="T75" fmla="*/ 1615 h 1983"/>
                <a:gd name="T76" fmla="*/ 2844 w 3287"/>
                <a:gd name="T77" fmla="*/ 1501 h 1983"/>
                <a:gd name="T78" fmla="*/ 3012 w 3287"/>
                <a:gd name="T79" fmla="*/ 1441 h 1983"/>
                <a:gd name="T80" fmla="*/ 2856 w 3287"/>
                <a:gd name="T81" fmla="*/ 1405 h 1983"/>
                <a:gd name="T82" fmla="*/ 2784 w 3287"/>
                <a:gd name="T83" fmla="*/ 1207 h 1983"/>
                <a:gd name="T84" fmla="*/ 2604 w 3287"/>
                <a:gd name="T85" fmla="*/ 1117 h 1983"/>
                <a:gd name="T86" fmla="*/ 2514 w 3287"/>
                <a:gd name="T87" fmla="*/ 1207 h 1983"/>
                <a:gd name="T88" fmla="*/ 2448 w 3287"/>
                <a:gd name="T89" fmla="*/ 1327 h 1983"/>
                <a:gd name="T90" fmla="*/ 2436 w 3287"/>
                <a:gd name="T91" fmla="*/ 1405 h 1983"/>
                <a:gd name="T92" fmla="*/ 2406 w 3287"/>
                <a:gd name="T93" fmla="*/ 1453 h 1983"/>
                <a:gd name="T94" fmla="*/ 2394 w 3287"/>
                <a:gd name="T95" fmla="*/ 1489 h 1983"/>
                <a:gd name="T96" fmla="*/ 2286 w 3287"/>
                <a:gd name="T97" fmla="*/ 1447 h 1983"/>
                <a:gd name="T98" fmla="*/ 2190 w 3287"/>
                <a:gd name="T99" fmla="*/ 1429 h 1983"/>
                <a:gd name="T100" fmla="*/ 2028 w 3287"/>
                <a:gd name="T101" fmla="*/ 1345 h 1983"/>
                <a:gd name="T102" fmla="*/ 1914 w 3287"/>
                <a:gd name="T103" fmla="*/ 1249 h 1983"/>
                <a:gd name="T104" fmla="*/ 1872 w 3287"/>
                <a:gd name="T105" fmla="*/ 1189 h 1983"/>
                <a:gd name="T106" fmla="*/ 1380 w 3287"/>
                <a:gd name="T107" fmla="*/ 1111 h 1983"/>
                <a:gd name="T108" fmla="*/ 228 w 3287"/>
                <a:gd name="T109" fmla="*/ 1003 h 1983"/>
                <a:gd name="T110" fmla="*/ 0 w 3287"/>
                <a:gd name="T111" fmla="*/ 769 h 1983"/>
                <a:gd name="T112" fmla="*/ 84 w 3287"/>
                <a:gd name="T113" fmla="*/ 595 h 1983"/>
                <a:gd name="T114" fmla="*/ 132 w 3287"/>
                <a:gd name="T115" fmla="*/ 523 h 1983"/>
                <a:gd name="T116" fmla="*/ 168 w 3287"/>
                <a:gd name="T117" fmla="*/ 475 h 1983"/>
                <a:gd name="T118" fmla="*/ 270 w 3287"/>
                <a:gd name="T119" fmla="*/ 373 h 1983"/>
                <a:gd name="T120" fmla="*/ 342 w 3287"/>
                <a:gd name="T121" fmla="*/ 313 h 19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87"/>
                <a:gd name="T184" fmla="*/ 0 h 1983"/>
                <a:gd name="T185" fmla="*/ 3287 w 3287"/>
                <a:gd name="T186" fmla="*/ 1983 h 19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87" h="1983">
                  <a:moveTo>
                    <a:pt x="396" y="241"/>
                  </a:moveTo>
                  <a:cubicBezTo>
                    <a:pt x="426" y="231"/>
                    <a:pt x="437" y="203"/>
                    <a:pt x="468" y="193"/>
                  </a:cubicBezTo>
                  <a:cubicBezTo>
                    <a:pt x="502" y="182"/>
                    <a:pt x="536" y="174"/>
                    <a:pt x="570" y="163"/>
                  </a:cubicBezTo>
                  <a:cubicBezTo>
                    <a:pt x="590" y="133"/>
                    <a:pt x="616" y="136"/>
                    <a:pt x="648" y="127"/>
                  </a:cubicBezTo>
                  <a:cubicBezTo>
                    <a:pt x="740" y="102"/>
                    <a:pt x="645" y="128"/>
                    <a:pt x="702" y="103"/>
                  </a:cubicBezTo>
                  <a:cubicBezTo>
                    <a:pt x="735" y="89"/>
                    <a:pt x="763" y="84"/>
                    <a:pt x="798" y="79"/>
                  </a:cubicBezTo>
                  <a:cubicBezTo>
                    <a:pt x="810" y="75"/>
                    <a:pt x="822" y="71"/>
                    <a:pt x="834" y="67"/>
                  </a:cubicBezTo>
                  <a:cubicBezTo>
                    <a:pt x="840" y="65"/>
                    <a:pt x="852" y="61"/>
                    <a:pt x="852" y="61"/>
                  </a:cubicBezTo>
                  <a:cubicBezTo>
                    <a:pt x="892" y="0"/>
                    <a:pt x="989" y="41"/>
                    <a:pt x="1050" y="43"/>
                  </a:cubicBezTo>
                  <a:cubicBezTo>
                    <a:pt x="1136" y="41"/>
                    <a:pt x="1222" y="37"/>
                    <a:pt x="1308" y="37"/>
                  </a:cubicBezTo>
                  <a:cubicBezTo>
                    <a:pt x="1316" y="37"/>
                    <a:pt x="1332" y="35"/>
                    <a:pt x="1332" y="43"/>
                  </a:cubicBezTo>
                  <a:cubicBezTo>
                    <a:pt x="1332" y="57"/>
                    <a:pt x="1308" y="79"/>
                    <a:pt x="1308" y="79"/>
                  </a:cubicBezTo>
                  <a:cubicBezTo>
                    <a:pt x="1323" y="124"/>
                    <a:pt x="1408" y="113"/>
                    <a:pt x="1440" y="115"/>
                  </a:cubicBezTo>
                  <a:cubicBezTo>
                    <a:pt x="1478" y="128"/>
                    <a:pt x="1512" y="115"/>
                    <a:pt x="1542" y="145"/>
                  </a:cubicBezTo>
                  <a:lnTo>
                    <a:pt x="1608" y="199"/>
                  </a:lnTo>
                  <a:cubicBezTo>
                    <a:pt x="1608" y="199"/>
                    <a:pt x="1662" y="217"/>
                    <a:pt x="1662" y="217"/>
                  </a:cubicBezTo>
                  <a:cubicBezTo>
                    <a:pt x="1676" y="222"/>
                    <a:pt x="1684" y="238"/>
                    <a:pt x="1698" y="241"/>
                  </a:cubicBezTo>
                  <a:cubicBezTo>
                    <a:pt x="1708" y="243"/>
                    <a:pt x="1718" y="245"/>
                    <a:pt x="1728" y="247"/>
                  </a:cubicBezTo>
                  <a:cubicBezTo>
                    <a:pt x="1747" y="218"/>
                    <a:pt x="1730" y="173"/>
                    <a:pt x="1752" y="151"/>
                  </a:cubicBezTo>
                  <a:cubicBezTo>
                    <a:pt x="1762" y="141"/>
                    <a:pt x="1776" y="135"/>
                    <a:pt x="1788" y="127"/>
                  </a:cubicBezTo>
                  <a:cubicBezTo>
                    <a:pt x="1794" y="123"/>
                    <a:pt x="1806" y="115"/>
                    <a:pt x="1806" y="115"/>
                  </a:cubicBezTo>
                  <a:cubicBezTo>
                    <a:pt x="1837" y="119"/>
                    <a:pt x="1875" y="120"/>
                    <a:pt x="1902" y="139"/>
                  </a:cubicBezTo>
                  <a:cubicBezTo>
                    <a:pt x="1909" y="144"/>
                    <a:pt x="1913" y="153"/>
                    <a:pt x="1920" y="157"/>
                  </a:cubicBezTo>
                  <a:cubicBezTo>
                    <a:pt x="1948" y="173"/>
                    <a:pt x="1985" y="173"/>
                    <a:pt x="2016" y="181"/>
                  </a:cubicBezTo>
                  <a:cubicBezTo>
                    <a:pt x="2070" y="217"/>
                    <a:pt x="2104" y="201"/>
                    <a:pt x="2184" y="205"/>
                  </a:cubicBezTo>
                  <a:cubicBezTo>
                    <a:pt x="2211" y="223"/>
                    <a:pt x="2230" y="216"/>
                    <a:pt x="2256" y="199"/>
                  </a:cubicBezTo>
                  <a:cubicBezTo>
                    <a:pt x="2284" y="201"/>
                    <a:pt x="2312" y="202"/>
                    <a:pt x="2340" y="205"/>
                  </a:cubicBezTo>
                  <a:cubicBezTo>
                    <a:pt x="2376" y="209"/>
                    <a:pt x="2339" y="212"/>
                    <a:pt x="2376" y="223"/>
                  </a:cubicBezTo>
                  <a:cubicBezTo>
                    <a:pt x="2390" y="227"/>
                    <a:pt x="2404" y="227"/>
                    <a:pt x="2418" y="229"/>
                  </a:cubicBezTo>
                  <a:cubicBezTo>
                    <a:pt x="2420" y="235"/>
                    <a:pt x="2423" y="241"/>
                    <a:pt x="2424" y="247"/>
                  </a:cubicBezTo>
                  <a:cubicBezTo>
                    <a:pt x="2427" y="267"/>
                    <a:pt x="2425" y="287"/>
                    <a:pt x="2430" y="307"/>
                  </a:cubicBezTo>
                  <a:cubicBezTo>
                    <a:pt x="2433" y="320"/>
                    <a:pt x="2444" y="330"/>
                    <a:pt x="2448" y="343"/>
                  </a:cubicBezTo>
                  <a:cubicBezTo>
                    <a:pt x="2446" y="361"/>
                    <a:pt x="2452" y="382"/>
                    <a:pt x="2442" y="397"/>
                  </a:cubicBezTo>
                  <a:cubicBezTo>
                    <a:pt x="2438" y="404"/>
                    <a:pt x="2425" y="396"/>
                    <a:pt x="2418" y="391"/>
                  </a:cubicBezTo>
                  <a:cubicBezTo>
                    <a:pt x="2403" y="381"/>
                    <a:pt x="2389" y="356"/>
                    <a:pt x="2370" y="343"/>
                  </a:cubicBezTo>
                  <a:cubicBezTo>
                    <a:pt x="2359" y="310"/>
                    <a:pt x="2357" y="296"/>
                    <a:pt x="2328" y="277"/>
                  </a:cubicBezTo>
                  <a:cubicBezTo>
                    <a:pt x="2333" y="316"/>
                    <a:pt x="2327" y="337"/>
                    <a:pt x="2364" y="349"/>
                  </a:cubicBezTo>
                  <a:cubicBezTo>
                    <a:pt x="2365" y="354"/>
                    <a:pt x="2371" y="417"/>
                    <a:pt x="2376" y="421"/>
                  </a:cubicBezTo>
                  <a:cubicBezTo>
                    <a:pt x="2381" y="425"/>
                    <a:pt x="2388" y="417"/>
                    <a:pt x="2394" y="415"/>
                  </a:cubicBezTo>
                  <a:cubicBezTo>
                    <a:pt x="2404" y="445"/>
                    <a:pt x="2408" y="475"/>
                    <a:pt x="2418" y="505"/>
                  </a:cubicBezTo>
                  <a:cubicBezTo>
                    <a:pt x="2420" y="511"/>
                    <a:pt x="2419" y="519"/>
                    <a:pt x="2424" y="523"/>
                  </a:cubicBezTo>
                  <a:cubicBezTo>
                    <a:pt x="2453" y="542"/>
                    <a:pt x="2435" y="533"/>
                    <a:pt x="2478" y="547"/>
                  </a:cubicBezTo>
                  <a:cubicBezTo>
                    <a:pt x="2484" y="549"/>
                    <a:pt x="2496" y="553"/>
                    <a:pt x="2496" y="553"/>
                  </a:cubicBezTo>
                  <a:cubicBezTo>
                    <a:pt x="2511" y="599"/>
                    <a:pt x="2480" y="665"/>
                    <a:pt x="2520" y="697"/>
                  </a:cubicBezTo>
                  <a:cubicBezTo>
                    <a:pt x="2530" y="705"/>
                    <a:pt x="2545" y="708"/>
                    <a:pt x="2556" y="715"/>
                  </a:cubicBezTo>
                  <a:cubicBezTo>
                    <a:pt x="2558" y="763"/>
                    <a:pt x="2547" y="900"/>
                    <a:pt x="2622" y="925"/>
                  </a:cubicBezTo>
                  <a:cubicBezTo>
                    <a:pt x="2651" y="969"/>
                    <a:pt x="2649" y="1014"/>
                    <a:pt x="2682" y="1063"/>
                  </a:cubicBezTo>
                  <a:cubicBezTo>
                    <a:pt x="2686" y="1068"/>
                    <a:pt x="2684" y="1077"/>
                    <a:pt x="2688" y="1081"/>
                  </a:cubicBezTo>
                  <a:cubicBezTo>
                    <a:pt x="2703" y="1096"/>
                    <a:pt x="2778" y="1095"/>
                    <a:pt x="2808" y="1105"/>
                  </a:cubicBezTo>
                  <a:cubicBezTo>
                    <a:pt x="2820" y="1154"/>
                    <a:pt x="2830" y="1226"/>
                    <a:pt x="2874" y="1255"/>
                  </a:cubicBezTo>
                  <a:cubicBezTo>
                    <a:pt x="2908" y="1307"/>
                    <a:pt x="2876" y="1246"/>
                    <a:pt x="2868" y="1279"/>
                  </a:cubicBezTo>
                  <a:cubicBezTo>
                    <a:pt x="2866" y="1286"/>
                    <a:pt x="2877" y="1291"/>
                    <a:pt x="2880" y="1297"/>
                  </a:cubicBezTo>
                  <a:cubicBezTo>
                    <a:pt x="2883" y="1303"/>
                    <a:pt x="2882" y="1311"/>
                    <a:pt x="2886" y="1315"/>
                  </a:cubicBezTo>
                  <a:cubicBezTo>
                    <a:pt x="2890" y="1319"/>
                    <a:pt x="2898" y="1319"/>
                    <a:pt x="2904" y="1321"/>
                  </a:cubicBezTo>
                  <a:cubicBezTo>
                    <a:pt x="2956" y="1319"/>
                    <a:pt x="3008" y="1320"/>
                    <a:pt x="3060" y="1315"/>
                  </a:cubicBezTo>
                  <a:cubicBezTo>
                    <a:pt x="3094" y="1312"/>
                    <a:pt x="3119" y="1289"/>
                    <a:pt x="3150" y="1279"/>
                  </a:cubicBezTo>
                  <a:cubicBezTo>
                    <a:pt x="3182" y="1281"/>
                    <a:pt x="3287" y="1264"/>
                    <a:pt x="3252" y="1333"/>
                  </a:cubicBezTo>
                  <a:cubicBezTo>
                    <a:pt x="3249" y="1339"/>
                    <a:pt x="3240" y="1341"/>
                    <a:pt x="3234" y="1345"/>
                  </a:cubicBezTo>
                  <a:cubicBezTo>
                    <a:pt x="3224" y="1374"/>
                    <a:pt x="3226" y="1406"/>
                    <a:pt x="3216" y="1435"/>
                  </a:cubicBezTo>
                  <a:cubicBezTo>
                    <a:pt x="3214" y="1442"/>
                    <a:pt x="3204" y="1443"/>
                    <a:pt x="3198" y="1447"/>
                  </a:cubicBezTo>
                  <a:cubicBezTo>
                    <a:pt x="3187" y="1480"/>
                    <a:pt x="3171" y="1509"/>
                    <a:pt x="3162" y="1543"/>
                  </a:cubicBezTo>
                  <a:cubicBezTo>
                    <a:pt x="3159" y="1573"/>
                    <a:pt x="3165" y="1607"/>
                    <a:pt x="3150" y="1633"/>
                  </a:cubicBezTo>
                  <a:cubicBezTo>
                    <a:pt x="3143" y="1645"/>
                    <a:pt x="3101" y="1655"/>
                    <a:pt x="3096" y="1657"/>
                  </a:cubicBezTo>
                  <a:cubicBezTo>
                    <a:pt x="3090" y="1659"/>
                    <a:pt x="3078" y="1663"/>
                    <a:pt x="3078" y="1663"/>
                  </a:cubicBezTo>
                  <a:cubicBezTo>
                    <a:pt x="3068" y="1701"/>
                    <a:pt x="3052" y="1737"/>
                    <a:pt x="3024" y="1765"/>
                  </a:cubicBezTo>
                  <a:cubicBezTo>
                    <a:pt x="3012" y="1802"/>
                    <a:pt x="2976" y="1808"/>
                    <a:pt x="2946" y="1825"/>
                  </a:cubicBezTo>
                  <a:cubicBezTo>
                    <a:pt x="2933" y="1832"/>
                    <a:pt x="2910" y="1849"/>
                    <a:pt x="2910" y="1849"/>
                  </a:cubicBezTo>
                  <a:cubicBezTo>
                    <a:pt x="2894" y="1873"/>
                    <a:pt x="2872" y="1891"/>
                    <a:pt x="2850" y="1909"/>
                  </a:cubicBezTo>
                  <a:cubicBezTo>
                    <a:pt x="2838" y="1919"/>
                    <a:pt x="2832" y="1935"/>
                    <a:pt x="2820" y="1945"/>
                  </a:cubicBezTo>
                  <a:cubicBezTo>
                    <a:pt x="2810" y="1953"/>
                    <a:pt x="2795" y="1956"/>
                    <a:pt x="2784" y="1963"/>
                  </a:cubicBezTo>
                  <a:cubicBezTo>
                    <a:pt x="2780" y="1969"/>
                    <a:pt x="2779" y="1978"/>
                    <a:pt x="2772" y="1981"/>
                  </a:cubicBezTo>
                  <a:cubicBezTo>
                    <a:pt x="2766" y="1983"/>
                    <a:pt x="2758" y="1979"/>
                    <a:pt x="2754" y="1975"/>
                  </a:cubicBezTo>
                  <a:cubicBezTo>
                    <a:pt x="2750" y="1971"/>
                    <a:pt x="2751" y="1963"/>
                    <a:pt x="2748" y="1957"/>
                  </a:cubicBezTo>
                  <a:cubicBezTo>
                    <a:pt x="2740" y="1940"/>
                    <a:pt x="2731" y="1934"/>
                    <a:pt x="2718" y="1921"/>
                  </a:cubicBezTo>
                  <a:cubicBezTo>
                    <a:pt x="2709" y="1895"/>
                    <a:pt x="2691" y="1875"/>
                    <a:pt x="2682" y="1849"/>
                  </a:cubicBezTo>
                  <a:cubicBezTo>
                    <a:pt x="2683" y="1802"/>
                    <a:pt x="2645" y="1660"/>
                    <a:pt x="2712" y="1615"/>
                  </a:cubicBezTo>
                  <a:cubicBezTo>
                    <a:pt x="2735" y="1581"/>
                    <a:pt x="2739" y="1595"/>
                    <a:pt x="2754" y="1549"/>
                  </a:cubicBezTo>
                  <a:cubicBezTo>
                    <a:pt x="2760" y="1532"/>
                    <a:pt x="2826" y="1513"/>
                    <a:pt x="2844" y="1501"/>
                  </a:cubicBezTo>
                  <a:cubicBezTo>
                    <a:pt x="2872" y="1459"/>
                    <a:pt x="2910" y="1475"/>
                    <a:pt x="2964" y="1471"/>
                  </a:cubicBezTo>
                  <a:cubicBezTo>
                    <a:pt x="3007" y="1457"/>
                    <a:pt x="2993" y="1470"/>
                    <a:pt x="3012" y="1441"/>
                  </a:cubicBezTo>
                  <a:cubicBezTo>
                    <a:pt x="3000" y="1404"/>
                    <a:pt x="3000" y="1404"/>
                    <a:pt x="2958" y="1411"/>
                  </a:cubicBezTo>
                  <a:cubicBezTo>
                    <a:pt x="2924" y="1409"/>
                    <a:pt x="2888" y="1417"/>
                    <a:pt x="2856" y="1405"/>
                  </a:cubicBezTo>
                  <a:cubicBezTo>
                    <a:pt x="2838" y="1398"/>
                    <a:pt x="2844" y="1369"/>
                    <a:pt x="2838" y="1351"/>
                  </a:cubicBezTo>
                  <a:cubicBezTo>
                    <a:pt x="2826" y="1314"/>
                    <a:pt x="2811" y="1234"/>
                    <a:pt x="2784" y="1207"/>
                  </a:cubicBezTo>
                  <a:cubicBezTo>
                    <a:pt x="2753" y="1176"/>
                    <a:pt x="2716" y="1166"/>
                    <a:pt x="2676" y="1153"/>
                  </a:cubicBezTo>
                  <a:cubicBezTo>
                    <a:pt x="2651" y="1145"/>
                    <a:pt x="2630" y="1126"/>
                    <a:pt x="2604" y="1117"/>
                  </a:cubicBezTo>
                  <a:cubicBezTo>
                    <a:pt x="2586" y="1119"/>
                    <a:pt x="2567" y="1117"/>
                    <a:pt x="2550" y="1123"/>
                  </a:cubicBezTo>
                  <a:cubicBezTo>
                    <a:pt x="2523" y="1133"/>
                    <a:pt x="2551" y="1182"/>
                    <a:pt x="2514" y="1207"/>
                  </a:cubicBezTo>
                  <a:cubicBezTo>
                    <a:pt x="2490" y="1243"/>
                    <a:pt x="2479" y="1275"/>
                    <a:pt x="2466" y="1315"/>
                  </a:cubicBezTo>
                  <a:cubicBezTo>
                    <a:pt x="2464" y="1322"/>
                    <a:pt x="2454" y="1322"/>
                    <a:pt x="2448" y="1327"/>
                  </a:cubicBezTo>
                  <a:cubicBezTo>
                    <a:pt x="2441" y="1332"/>
                    <a:pt x="2436" y="1339"/>
                    <a:pt x="2430" y="1345"/>
                  </a:cubicBezTo>
                  <a:cubicBezTo>
                    <a:pt x="2432" y="1365"/>
                    <a:pt x="2431" y="1385"/>
                    <a:pt x="2436" y="1405"/>
                  </a:cubicBezTo>
                  <a:cubicBezTo>
                    <a:pt x="2439" y="1416"/>
                    <a:pt x="2462" y="1427"/>
                    <a:pt x="2442" y="1441"/>
                  </a:cubicBezTo>
                  <a:cubicBezTo>
                    <a:pt x="2432" y="1448"/>
                    <a:pt x="2418" y="1449"/>
                    <a:pt x="2406" y="1453"/>
                  </a:cubicBezTo>
                  <a:cubicBezTo>
                    <a:pt x="2400" y="1455"/>
                    <a:pt x="2388" y="1459"/>
                    <a:pt x="2388" y="1459"/>
                  </a:cubicBezTo>
                  <a:cubicBezTo>
                    <a:pt x="2390" y="1469"/>
                    <a:pt x="2403" y="1484"/>
                    <a:pt x="2394" y="1489"/>
                  </a:cubicBezTo>
                  <a:cubicBezTo>
                    <a:pt x="2379" y="1498"/>
                    <a:pt x="2353" y="1471"/>
                    <a:pt x="2340" y="1465"/>
                  </a:cubicBezTo>
                  <a:cubicBezTo>
                    <a:pt x="2323" y="1457"/>
                    <a:pt x="2304" y="1453"/>
                    <a:pt x="2286" y="1447"/>
                  </a:cubicBezTo>
                  <a:cubicBezTo>
                    <a:pt x="2279" y="1445"/>
                    <a:pt x="2275" y="1436"/>
                    <a:pt x="2268" y="1435"/>
                  </a:cubicBezTo>
                  <a:cubicBezTo>
                    <a:pt x="2242" y="1430"/>
                    <a:pt x="2216" y="1431"/>
                    <a:pt x="2190" y="1429"/>
                  </a:cubicBezTo>
                  <a:cubicBezTo>
                    <a:pt x="2145" y="1414"/>
                    <a:pt x="2104" y="1396"/>
                    <a:pt x="2064" y="1369"/>
                  </a:cubicBezTo>
                  <a:cubicBezTo>
                    <a:pt x="2052" y="1361"/>
                    <a:pt x="2028" y="1345"/>
                    <a:pt x="2028" y="1345"/>
                  </a:cubicBezTo>
                  <a:cubicBezTo>
                    <a:pt x="2011" y="1319"/>
                    <a:pt x="1977" y="1276"/>
                    <a:pt x="1950" y="1261"/>
                  </a:cubicBezTo>
                  <a:cubicBezTo>
                    <a:pt x="1939" y="1255"/>
                    <a:pt x="1926" y="1253"/>
                    <a:pt x="1914" y="1249"/>
                  </a:cubicBezTo>
                  <a:cubicBezTo>
                    <a:pt x="1908" y="1247"/>
                    <a:pt x="1896" y="1243"/>
                    <a:pt x="1896" y="1243"/>
                  </a:cubicBezTo>
                  <a:cubicBezTo>
                    <a:pt x="1889" y="1223"/>
                    <a:pt x="1879" y="1209"/>
                    <a:pt x="1872" y="1189"/>
                  </a:cubicBezTo>
                  <a:cubicBezTo>
                    <a:pt x="1870" y="1171"/>
                    <a:pt x="1883" y="1140"/>
                    <a:pt x="1866" y="1135"/>
                  </a:cubicBezTo>
                  <a:cubicBezTo>
                    <a:pt x="1858" y="1133"/>
                    <a:pt x="1383" y="1111"/>
                    <a:pt x="1380" y="1111"/>
                  </a:cubicBezTo>
                  <a:cubicBezTo>
                    <a:pt x="1128" y="1027"/>
                    <a:pt x="941" y="1043"/>
                    <a:pt x="654" y="1039"/>
                  </a:cubicBezTo>
                  <a:cubicBezTo>
                    <a:pt x="511" y="991"/>
                    <a:pt x="395" y="1006"/>
                    <a:pt x="228" y="1003"/>
                  </a:cubicBezTo>
                  <a:cubicBezTo>
                    <a:pt x="167" y="983"/>
                    <a:pt x="105" y="968"/>
                    <a:pt x="42" y="961"/>
                  </a:cubicBezTo>
                  <a:cubicBezTo>
                    <a:pt x="39" y="891"/>
                    <a:pt x="63" y="811"/>
                    <a:pt x="0" y="769"/>
                  </a:cubicBezTo>
                  <a:cubicBezTo>
                    <a:pt x="10" y="721"/>
                    <a:pt x="22" y="689"/>
                    <a:pt x="48" y="649"/>
                  </a:cubicBezTo>
                  <a:cubicBezTo>
                    <a:pt x="61" y="629"/>
                    <a:pt x="62" y="610"/>
                    <a:pt x="84" y="595"/>
                  </a:cubicBezTo>
                  <a:cubicBezTo>
                    <a:pt x="89" y="592"/>
                    <a:pt x="123" y="584"/>
                    <a:pt x="126" y="583"/>
                  </a:cubicBezTo>
                  <a:cubicBezTo>
                    <a:pt x="128" y="563"/>
                    <a:pt x="126" y="542"/>
                    <a:pt x="132" y="523"/>
                  </a:cubicBezTo>
                  <a:cubicBezTo>
                    <a:pt x="134" y="516"/>
                    <a:pt x="145" y="517"/>
                    <a:pt x="150" y="511"/>
                  </a:cubicBezTo>
                  <a:cubicBezTo>
                    <a:pt x="158" y="501"/>
                    <a:pt x="161" y="486"/>
                    <a:pt x="168" y="475"/>
                  </a:cubicBezTo>
                  <a:cubicBezTo>
                    <a:pt x="174" y="443"/>
                    <a:pt x="176" y="414"/>
                    <a:pt x="210" y="403"/>
                  </a:cubicBezTo>
                  <a:cubicBezTo>
                    <a:pt x="228" y="376"/>
                    <a:pt x="239" y="382"/>
                    <a:pt x="270" y="373"/>
                  </a:cubicBezTo>
                  <a:cubicBezTo>
                    <a:pt x="282" y="370"/>
                    <a:pt x="306" y="361"/>
                    <a:pt x="306" y="361"/>
                  </a:cubicBezTo>
                  <a:cubicBezTo>
                    <a:pt x="314" y="337"/>
                    <a:pt x="321" y="327"/>
                    <a:pt x="342" y="313"/>
                  </a:cubicBezTo>
                  <a:cubicBezTo>
                    <a:pt x="353" y="296"/>
                    <a:pt x="412" y="257"/>
                    <a:pt x="396" y="241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1" name="Freeform 1035"/>
            <p:cNvSpPr>
              <a:spLocks/>
            </p:cNvSpPr>
            <p:nvPr/>
          </p:nvSpPr>
          <p:spPr bwMode="auto">
            <a:xfrm>
              <a:off x="3352" y="2963"/>
              <a:ext cx="636" cy="929"/>
            </a:xfrm>
            <a:custGeom>
              <a:avLst/>
              <a:gdLst>
                <a:gd name="T0" fmla="*/ 116 w 636"/>
                <a:gd name="T1" fmla="*/ 1 h 929"/>
                <a:gd name="T2" fmla="*/ 128 w 636"/>
                <a:gd name="T3" fmla="*/ 133 h 929"/>
                <a:gd name="T4" fmla="*/ 272 w 636"/>
                <a:gd name="T5" fmla="*/ 487 h 929"/>
                <a:gd name="T6" fmla="*/ 506 w 636"/>
                <a:gd name="T7" fmla="*/ 487 h 929"/>
                <a:gd name="T8" fmla="*/ 566 w 636"/>
                <a:gd name="T9" fmla="*/ 505 h 929"/>
                <a:gd name="T10" fmla="*/ 602 w 636"/>
                <a:gd name="T11" fmla="*/ 589 h 929"/>
                <a:gd name="T12" fmla="*/ 566 w 636"/>
                <a:gd name="T13" fmla="*/ 799 h 929"/>
                <a:gd name="T14" fmla="*/ 518 w 636"/>
                <a:gd name="T15" fmla="*/ 835 h 929"/>
                <a:gd name="T16" fmla="*/ 470 w 636"/>
                <a:gd name="T17" fmla="*/ 877 h 929"/>
                <a:gd name="T18" fmla="*/ 422 w 636"/>
                <a:gd name="T19" fmla="*/ 919 h 929"/>
                <a:gd name="T20" fmla="*/ 302 w 636"/>
                <a:gd name="T21" fmla="*/ 907 h 929"/>
                <a:gd name="T22" fmla="*/ 284 w 636"/>
                <a:gd name="T23" fmla="*/ 889 h 929"/>
                <a:gd name="T24" fmla="*/ 248 w 636"/>
                <a:gd name="T25" fmla="*/ 877 h 929"/>
                <a:gd name="T26" fmla="*/ 206 w 636"/>
                <a:gd name="T27" fmla="*/ 883 h 929"/>
                <a:gd name="T28" fmla="*/ 188 w 636"/>
                <a:gd name="T29" fmla="*/ 841 h 929"/>
                <a:gd name="T30" fmla="*/ 158 w 636"/>
                <a:gd name="T31" fmla="*/ 739 h 929"/>
                <a:gd name="T32" fmla="*/ 152 w 636"/>
                <a:gd name="T33" fmla="*/ 625 h 929"/>
                <a:gd name="T34" fmla="*/ 74 w 636"/>
                <a:gd name="T35" fmla="*/ 481 h 929"/>
                <a:gd name="T36" fmla="*/ 14 w 636"/>
                <a:gd name="T37" fmla="*/ 319 h 929"/>
                <a:gd name="T38" fmla="*/ 14 w 636"/>
                <a:gd name="T39" fmla="*/ 247 h 929"/>
                <a:gd name="T40" fmla="*/ 56 w 636"/>
                <a:gd name="T41" fmla="*/ 91 h 929"/>
                <a:gd name="T42" fmla="*/ 74 w 636"/>
                <a:gd name="T43" fmla="*/ 49 h 929"/>
                <a:gd name="T44" fmla="*/ 116 w 636"/>
                <a:gd name="T45" fmla="*/ 1 h 92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36"/>
                <a:gd name="T70" fmla="*/ 0 h 929"/>
                <a:gd name="T71" fmla="*/ 636 w 636"/>
                <a:gd name="T72" fmla="*/ 929 h 92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36" h="929">
                  <a:moveTo>
                    <a:pt x="116" y="1"/>
                  </a:moveTo>
                  <a:cubicBezTo>
                    <a:pt x="119" y="45"/>
                    <a:pt x="125" y="89"/>
                    <a:pt x="128" y="133"/>
                  </a:cubicBezTo>
                  <a:cubicBezTo>
                    <a:pt x="135" y="264"/>
                    <a:pt x="122" y="437"/>
                    <a:pt x="272" y="487"/>
                  </a:cubicBezTo>
                  <a:cubicBezTo>
                    <a:pt x="358" y="482"/>
                    <a:pt x="422" y="475"/>
                    <a:pt x="506" y="487"/>
                  </a:cubicBezTo>
                  <a:cubicBezTo>
                    <a:pt x="526" y="494"/>
                    <a:pt x="546" y="498"/>
                    <a:pt x="566" y="505"/>
                  </a:cubicBezTo>
                  <a:cubicBezTo>
                    <a:pt x="591" y="530"/>
                    <a:pt x="595" y="556"/>
                    <a:pt x="602" y="589"/>
                  </a:cubicBezTo>
                  <a:cubicBezTo>
                    <a:pt x="599" y="687"/>
                    <a:pt x="636" y="752"/>
                    <a:pt x="566" y="799"/>
                  </a:cubicBezTo>
                  <a:cubicBezTo>
                    <a:pt x="552" y="821"/>
                    <a:pt x="539" y="821"/>
                    <a:pt x="518" y="835"/>
                  </a:cubicBezTo>
                  <a:cubicBezTo>
                    <a:pt x="484" y="886"/>
                    <a:pt x="540" y="807"/>
                    <a:pt x="470" y="877"/>
                  </a:cubicBezTo>
                  <a:cubicBezTo>
                    <a:pt x="452" y="895"/>
                    <a:pt x="446" y="911"/>
                    <a:pt x="422" y="919"/>
                  </a:cubicBezTo>
                  <a:cubicBezTo>
                    <a:pt x="382" y="917"/>
                    <a:pt x="335" y="929"/>
                    <a:pt x="302" y="907"/>
                  </a:cubicBezTo>
                  <a:cubicBezTo>
                    <a:pt x="295" y="902"/>
                    <a:pt x="291" y="893"/>
                    <a:pt x="284" y="889"/>
                  </a:cubicBezTo>
                  <a:cubicBezTo>
                    <a:pt x="273" y="883"/>
                    <a:pt x="248" y="877"/>
                    <a:pt x="248" y="877"/>
                  </a:cubicBezTo>
                  <a:cubicBezTo>
                    <a:pt x="234" y="879"/>
                    <a:pt x="220" y="886"/>
                    <a:pt x="206" y="883"/>
                  </a:cubicBezTo>
                  <a:cubicBezTo>
                    <a:pt x="195" y="881"/>
                    <a:pt x="190" y="846"/>
                    <a:pt x="188" y="841"/>
                  </a:cubicBezTo>
                  <a:cubicBezTo>
                    <a:pt x="178" y="807"/>
                    <a:pt x="169" y="772"/>
                    <a:pt x="158" y="739"/>
                  </a:cubicBezTo>
                  <a:cubicBezTo>
                    <a:pt x="156" y="701"/>
                    <a:pt x="157" y="663"/>
                    <a:pt x="152" y="625"/>
                  </a:cubicBezTo>
                  <a:cubicBezTo>
                    <a:pt x="145" y="565"/>
                    <a:pt x="91" y="533"/>
                    <a:pt x="74" y="481"/>
                  </a:cubicBezTo>
                  <a:cubicBezTo>
                    <a:pt x="57" y="429"/>
                    <a:pt x="45" y="365"/>
                    <a:pt x="14" y="319"/>
                  </a:cubicBezTo>
                  <a:cubicBezTo>
                    <a:pt x="3" y="275"/>
                    <a:pt x="9" y="311"/>
                    <a:pt x="14" y="247"/>
                  </a:cubicBezTo>
                  <a:cubicBezTo>
                    <a:pt x="17" y="207"/>
                    <a:pt x="0" y="110"/>
                    <a:pt x="56" y="91"/>
                  </a:cubicBezTo>
                  <a:cubicBezTo>
                    <a:pt x="72" y="28"/>
                    <a:pt x="50" y="102"/>
                    <a:pt x="74" y="49"/>
                  </a:cubicBezTo>
                  <a:cubicBezTo>
                    <a:pt x="96" y="0"/>
                    <a:pt x="69" y="20"/>
                    <a:pt x="116" y="1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412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4492133" y="1773238"/>
            <a:ext cx="5545138" cy="0"/>
          </a:xfrm>
          <a:prstGeom prst="line">
            <a:avLst/>
          </a:prstGeom>
          <a:noFill/>
          <a:ln w="34925">
            <a:solidFill>
              <a:srgbClr val="00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378208" y="1308100"/>
            <a:ext cx="1809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北回歸線</a:t>
            </a: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4363546" y="5710238"/>
            <a:ext cx="5853112" cy="12700"/>
          </a:xfrm>
          <a:prstGeom prst="line">
            <a:avLst/>
          </a:prstGeom>
          <a:noFill/>
          <a:ln w="34925">
            <a:solidFill>
              <a:srgbClr val="00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711708" y="5159375"/>
            <a:ext cx="996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南回</a:t>
            </a:r>
          </a:p>
          <a:p>
            <a:pPr eaLnBrk="1" hangingPunct="1"/>
            <a:r>
              <a:rPr lang="zh-TW" altLang="en-US" sz="32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歸線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6493971" y="1506538"/>
            <a:ext cx="387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</a:t>
            </a:r>
            <a:endParaRPr lang="zh-TW" altLang="en-US" sz="32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7084521" y="5445125"/>
            <a:ext cx="387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</a:t>
            </a:r>
            <a:endParaRPr lang="zh-TW" altLang="en-US" sz="32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Rectangle 42"/>
          <p:cNvSpPr>
            <a:spLocks noChangeArrowheads="1"/>
          </p:cNvSpPr>
          <p:nvPr/>
        </p:nvSpPr>
        <p:spPr bwMode="auto">
          <a:xfrm>
            <a:off x="417044" y="2772670"/>
            <a:ext cx="3841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分布：南北回歸線間</a:t>
            </a:r>
          </a:p>
        </p:txBody>
      </p:sp>
      <p:sp>
        <p:nvSpPr>
          <p:cNvPr id="19" name="Rectangle 43"/>
          <p:cNvSpPr>
            <a:spLocks noChangeArrowheads="1"/>
          </p:cNvSpPr>
          <p:nvPr/>
        </p:nvSpPr>
        <p:spPr bwMode="auto">
          <a:xfrm>
            <a:off x="417044" y="3348933"/>
            <a:ext cx="3435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成因：副熱帶高壓</a:t>
            </a:r>
          </a:p>
        </p:txBody>
      </p:sp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401169" y="4640084"/>
            <a:ext cx="26225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 dirty="0">
                <a:ea typeface="標楷體" panose="03000509000000000000" pitchFamily="65" charset="-120"/>
              </a:rPr>
              <a:t>例如：</a:t>
            </a:r>
          </a:p>
          <a:p>
            <a:pPr eaLnBrk="1" hangingPunct="1"/>
            <a:r>
              <a:rPr lang="zh-TW" altLang="en-US" sz="3200" b="1" dirty="0">
                <a:ea typeface="標楷體" panose="03000509000000000000" pitchFamily="65" charset="-120"/>
              </a:rPr>
              <a:t>撒哈拉沙漠</a:t>
            </a:r>
          </a:p>
          <a:p>
            <a:pPr eaLnBrk="1" hangingPunct="1"/>
            <a:r>
              <a:rPr lang="zh-TW" altLang="en-US" sz="3200" b="1" dirty="0">
                <a:ea typeface="標楷體" panose="03000509000000000000" pitchFamily="65" charset="-120"/>
              </a:rPr>
              <a:t>喀拉哈里沙漠</a:t>
            </a: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309094" y="347731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385713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utoUpdateAnimBg="0"/>
      <p:bldP spid="14" grpId="0" animBg="1"/>
      <p:bldP spid="15" grpId="0" autoUpdateAnimBg="0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52" y="167424"/>
            <a:ext cx="8713788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78142" y="6118583"/>
            <a:ext cx="71104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b="1" dirty="0">
                <a:solidFill>
                  <a:srgbClr val="009900"/>
                </a:solidFill>
                <a:ea typeface="標楷體" panose="03000509000000000000" pitchFamily="65" charset="-120"/>
              </a:rPr>
              <a:t>撒哈拉沙漠　</a:t>
            </a:r>
            <a:r>
              <a:rPr lang="zh-TW" altLang="en-US" sz="3200" b="1" dirty="0">
                <a:ea typeface="標楷體" panose="03000509000000000000" pitchFamily="65" charset="-120"/>
              </a:rPr>
              <a:t>為世界最大的沙漠</a:t>
            </a:r>
          </a:p>
        </p:txBody>
      </p:sp>
    </p:spTree>
    <p:extLst>
      <p:ext uri="{BB962C8B-B14F-4D97-AF65-F5344CB8AC3E}">
        <p14:creationId xmlns:p14="http://schemas.microsoft.com/office/powerpoint/2010/main" val="30348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40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42"/>
          <p:cNvGrpSpPr>
            <a:grpSpLocks/>
          </p:cNvGrpSpPr>
          <p:nvPr/>
        </p:nvGrpSpPr>
        <p:grpSpPr bwMode="auto">
          <a:xfrm>
            <a:off x="5097440" y="3284538"/>
            <a:ext cx="5545138" cy="1066800"/>
            <a:chOff x="3419872" y="3284984"/>
            <a:chExt cx="5544616" cy="1065175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3419872" y="3789040"/>
              <a:ext cx="55446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Text Box 32"/>
            <p:cNvSpPr txBox="1">
              <a:spLocks noChangeArrowheads="1"/>
            </p:cNvSpPr>
            <p:nvPr/>
          </p:nvSpPr>
          <p:spPr bwMode="auto">
            <a:xfrm>
              <a:off x="3419872" y="3284984"/>
              <a:ext cx="538112" cy="10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TW" sz="320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0°</a:t>
              </a:r>
            </a:p>
          </p:txBody>
        </p:sp>
      </p:grpSp>
      <p:grpSp>
        <p:nvGrpSpPr>
          <p:cNvPr id="6" name="Group 1036"/>
          <p:cNvGrpSpPr>
            <a:grpSpLocks/>
          </p:cNvGrpSpPr>
          <p:nvPr/>
        </p:nvGrpSpPr>
        <p:grpSpPr bwMode="auto">
          <a:xfrm>
            <a:off x="5457803" y="836613"/>
            <a:ext cx="4713287" cy="5313362"/>
            <a:chOff x="1998" y="401"/>
            <a:chExt cx="3287" cy="3491"/>
          </a:xfrm>
        </p:grpSpPr>
        <p:sp>
          <p:nvSpPr>
            <p:cNvPr id="7" name="Freeform 1034"/>
            <p:cNvSpPr>
              <a:spLocks/>
            </p:cNvSpPr>
            <p:nvPr/>
          </p:nvSpPr>
          <p:spPr bwMode="auto">
            <a:xfrm>
              <a:off x="1998" y="401"/>
              <a:ext cx="3287" cy="1983"/>
            </a:xfrm>
            <a:custGeom>
              <a:avLst/>
              <a:gdLst>
                <a:gd name="T0" fmla="*/ 468 w 3287"/>
                <a:gd name="T1" fmla="*/ 193 h 1983"/>
                <a:gd name="T2" fmla="*/ 648 w 3287"/>
                <a:gd name="T3" fmla="*/ 127 h 1983"/>
                <a:gd name="T4" fmla="*/ 798 w 3287"/>
                <a:gd name="T5" fmla="*/ 79 h 1983"/>
                <a:gd name="T6" fmla="*/ 852 w 3287"/>
                <a:gd name="T7" fmla="*/ 61 h 1983"/>
                <a:gd name="T8" fmla="*/ 1308 w 3287"/>
                <a:gd name="T9" fmla="*/ 37 h 1983"/>
                <a:gd name="T10" fmla="*/ 1308 w 3287"/>
                <a:gd name="T11" fmla="*/ 79 h 1983"/>
                <a:gd name="T12" fmla="*/ 1542 w 3287"/>
                <a:gd name="T13" fmla="*/ 145 h 1983"/>
                <a:gd name="T14" fmla="*/ 1662 w 3287"/>
                <a:gd name="T15" fmla="*/ 217 h 1983"/>
                <a:gd name="T16" fmla="*/ 1728 w 3287"/>
                <a:gd name="T17" fmla="*/ 247 h 1983"/>
                <a:gd name="T18" fmla="*/ 1788 w 3287"/>
                <a:gd name="T19" fmla="*/ 127 h 1983"/>
                <a:gd name="T20" fmla="*/ 1902 w 3287"/>
                <a:gd name="T21" fmla="*/ 139 h 1983"/>
                <a:gd name="T22" fmla="*/ 2016 w 3287"/>
                <a:gd name="T23" fmla="*/ 181 h 1983"/>
                <a:gd name="T24" fmla="*/ 2256 w 3287"/>
                <a:gd name="T25" fmla="*/ 199 h 1983"/>
                <a:gd name="T26" fmla="*/ 2376 w 3287"/>
                <a:gd name="T27" fmla="*/ 223 h 1983"/>
                <a:gd name="T28" fmla="*/ 2424 w 3287"/>
                <a:gd name="T29" fmla="*/ 247 h 1983"/>
                <a:gd name="T30" fmla="*/ 2448 w 3287"/>
                <a:gd name="T31" fmla="*/ 343 h 1983"/>
                <a:gd name="T32" fmla="*/ 2418 w 3287"/>
                <a:gd name="T33" fmla="*/ 391 h 1983"/>
                <a:gd name="T34" fmla="*/ 2328 w 3287"/>
                <a:gd name="T35" fmla="*/ 277 h 1983"/>
                <a:gd name="T36" fmla="*/ 2376 w 3287"/>
                <a:gd name="T37" fmla="*/ 421 h 1983"/>
                <a:gd name="T38" fmla="*/ 2418 w 3287"/>
                <a:gd name="T39" fmla="*/ 505 h 1983"/>
                <a:gd name="T40" fmla="*/ 2478 w 3287"/>
                <a:gd name="T41" fmla="*/ 547 h 1983"/>
                <a:gd name="T42" fmla="*/ 2520 w 3287"/>
                <a:gd name="T43" fmla="*/ 697 h 1983"/>
                <a:gd name="T44" fmla="*/ 2622 w 3287"/>
                <a:gd name="T45" fmla="*/ 925 h 1983"/>
                <a:gd name="T46" fmla="*/ 2688 w 3287"/>
                <a:gd name="T47" fmla="*/ 1081 h 1983"/>
                <a:gd name="T48" fmla="*/ 2874 w 3287"/>
                <a:gd name="T49" fmla="*/ 1255 h 1983"/>
                <a:gd name="T50" fmla="*/ 2880 w 3287"/>
                <a:gd name="T51" fmla="*/ 1297 h 1983"/>
                <a:gd name="T52" fmla="*/ 2904 w 3287"/>
                <a:gd name="T53" fmla="*/ 1321 h 1983"/>
                <a:gd name="T54" fmla="*/ 3150 w 3287"/>
                <a:gd name="T55" fmla="*/ 1279 h 1983"/>
                <a:gd name="T56" fmla="*/ 3234 w 3287"/>
                <a:gd name="T57" fmla="*/ 1345 h 1983"/>
                <a:gd name="T58" fmla="*/ 3198 w 3287"/>
                <a:gd name="T59" fmla="*/ 1447 h 1983"/>
                <a:gd name="T60" fmla="*/ 3150 w 3287"/>
                <a:gd name="T61" fmla="*/ 1633 h 1983"/>
                <a:gd name="T62" fmla="*/ 3078 w 3287"/>
                <a:gd name="T63" fmla="*/ 1663 h 1983"/>
                <a:gd name="T64" fmla="*/ 2946 w 3287"/>
                <a:gd name="T65" fmla="*/ 1825 h 1983"/>
                <a:gd name="T66" fmla="*/ 2850 w 3287"/>
                <a:gd name="T67" fmla="*/ 1909 h 1983"/>
                <a:gd name="T68" fmla="*/ 2784 w 3287"/>
                <a:gd name="T69" fmla="*/ 1963 h 1983"/>
                <a:gd name="T70" fmla="*/ 2754 w 3287"/>
                <a:gd name="T71" fmla="*/ 1975 h 1983"/>
                <a:gd name="T72" fmla="*/ 2718 w 3287"/>
                <a:gd name="T73" fmla="*/ 1921 h 1983"/>
                <a:gd name="T74" fmla="*/ 2712 w 3287"/>
                <a:gd name="T75" fmla="*/ 1615 h 1983"/>
                <a:gd name="T76" fmla="*/ 2844 w 3287"/>
                <a:gd name="T77" fmla="*/ 1501 h 1983"/>
                <a:gd name="T78" fmla="*/ 3012 w 3287"/>
                <a:gd name="T79" fmla="*/ 1441 h 1983"/>
                <a:gd name="T80" fmla="*/ 2856 w 3287"/>
                <a:gd name="T81" fmla="*/ 1405 h 1983"/>
                <a:gd name="T82" fmla="*/ 2784 w 3287"/>
                <a:gd name="T83" fmla="*/ 1207 h 1983"/>
                <a:gd name="T84" fmla="*/ 2604 w 3287"/>
                <a:gd name="T85" fmla="*/ 1117 h 1983"/>
                <a:gd name="T86" fmla="*/ 2514 w 3287"/>
                <a:gd name="T87" fmla="*/ 1207 h 1983"/>
                <a:gd name="T88" fmla="*/ 2448 w 3287"/>
                <a:gd name="T89" fmla="*/ 1327 h 1983"/>
                <a:gd name="T90" fmla="*/ 2436 w 3287"/>
                <a:gd name="T91" fmla="*/ 1405 h 1983"/>
                <a:gd name="T92" fmla="*/ 2406 w 3287"/>
                <a:gd name="T93" fmla="*/ 1453 h 1983"/>
                <a:gd name="T94" fmla="*/ 2394 w 3287"/>
                <a:gd name="T95" fmla="*/ 1489 h 1983"/>
                <a:gd name="T96" fmla="*/ 2286 w 3287"/>
                <a:gd name="T97" fmla="*/ 1447 h 1983"/>
                <a:gd name="T98" fmla="*/ 2190 w 3287"/>
                <a:gd name="T99" fmla="*/ 1429 h 1983"/>
                <a:gd name="T100" fmla="*/ 2028 w 3287"/>
                <a:gd name="T101" fmla="*/ 1345 h 1983"/>
                <a:gd name="T102" fmla="*/ 1914 w 3287"/>
                <a:gd name="T103" fmla="*/ 1249 h 1983"/>
                <a:gd name="T104" fmla="*/ 1872 w 3287"/>
                <a:gd name="T105" fmla="*/ 1189 h 1983"/>
                <a:gd name="T106" fmla="*/ 1380 w 3287"/>
                <a:gd name="T107" fmla="*/ 1111 h 1983"/>
                <a:gd name="T108" fmla="*/ 228 w 3287"/>
                <a:gd name="T109" fmla="*/ 1003 h 1983"/>
                <a:gd name="T110" fmla="*/ 0 w 3287"/>
                <a:gd name="T111" fmla="*/ 769 h 1983"/>
                <a:gd name="T112" fmla="*/ 84 w 3287"/>
                <a:gd name="T113" fmla="*/ 595 h 1983"/>
                <a:gd name="T114" fmla="*/ 132 w 3287"/>
                <a:gd name="T115" fmla="*/ 523 h 1983"/>
                <a:gd name="T116" fmla="*/ 168 w 3287"/>
                <a:gd name="T117" fmla="*/ 475 h 1983"/>
                <a:gd name="T118" fmla="*/ 270 w 3287"/>
                <a:gd name="T119" fmla="*/ 373 h 1983"/>
                <a:gd name="T120" fmla="*/ 342 w 3287"/>
                <a:gd name="T121" fmla="*/ 313 h 19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87"/>
                <a:gd name="T184" fmla="*/ 0 h 1983"/>
                <a:gd name="T185" fmla="*/ 3287 w 3287"/>
                <a:gd name="T186" fmla="*/ 1983 h 19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87" h="1983">
                  <a:moveTo>
                    <a:pt x="396" y="241"/>
                  </a:moveTo>
                  <a:cubicBezTo>
                    <a:pt x="426" y="231"/>
                    <a:pt x="437" y="203"/>
                    <a:pt x="468" y="193"/>
                  </a:cubicBezTo>
                  <a:cubicBezTo>
                    <a:pt x="502" y="182"/>
                    <a:pt x="536" y="174"/>
                    <a:pt x="570" y="163"/>
                  </a:cubicBezTo>
                  <a:cubicBezTo>
                    <a:pt x="590" y="133"/>
                    <a:pt x="616" y="136"/>
                    <a:pt x="648" y="127"/>
                  </a:cubicBezTo>
                  <a:cubicBezTo>
                    <a:pt x="740" y="102"/>
                    <a:pt x="645" y="128"/>
                    <a:pt x="702" y="103"/>
                  </a:cubicBezTo>
                  <a:cubicBezTo>
                    <a:pt x="735" y="89"/>
                    <a:pt x="763" y="84"/>
                    <a:pt x="798" y="79"/>
                  </a:cubicBezTo>
                  <a:cubicBezTo>
                    <a:pt x="810" y="75"/>
                    <a:pt x="822" y="71"/>
                    <a:pt x="834" y="67"/>
                  </a:cubicBezTo>
                  <a:cubicBezTo>
                    <a:pt x="840" y="65"/>
                    <a:pt x="852" y="61"/>
                    <a:pt x="852" y="61"/>
                  </a:cubicBezTo>
                  <a:cubicBezTo>
                    <a:pt x="892" y="0"/>
                    <a:pt x="989" y="41"/>
                    <a:pt x="1050" y="43"/>
                  </a:cubicBezTo>
                  <a:cubicBezTo>
                    <a:pt x="1136" y="41"/>
                    <a:pt x="1222" y="37"/>
                    <a:pt x="1308" y="37"/>
                  </a:cubicBezTo>
                  <a:cubicBezTo>
                    <a:pt x="1316" y="37"/>
                    <a:pt x="1332" y="35"/>
                    <a:pt x="1332" y="43"/>
                  </a:cubicBezTo>
                  <a:cubicBezTo>
                    <a:pt x="1332" y="57"/>
                    <a:pt x="1308" y="79"/>
                    <a:pt x="1308" y="79"/>
                  </a:cubicBezTo>
                  <a:cubicBezTo>
                    <a:pt x="1323" y="124"/>
                    <a:pt x="1408" y="113"/>
                    <a:pt x="1440" y="115"/>
                  </a:cubicBezTo>
                  <a:cubicBezTo>
                    <a:pt x="1478" y="128"/>
                    <a:pt x="1512" y="115"/>
                    <a:pt x="1542" y="145"/>
                  </a:cubicBezTo>
                  <a:lnTo>
                    <a:pt x="1608" y="199"/>
                  </a:lnTo>
                  <a:cubicBezTo>
                    <a:pt x="1608" y="199"/>
                    <a:pt x="1662" y="217"/>
                    <a:pt x="1662" y="217"/>
                  </a:cubicBezTo>
                  <a:cubicBezTo>
                    <a:pt x="1676" y="222"/>
                    <a:pt x="1684" y="238"/>
                    <a:pt x="1698" y="241"/>
                  </a:cubicBezTo>
                  <a:cubicBezTo>
                    <a:pt x="1708" y="243"/>
                    <a:pt x="1718" y="245"/>
                    <a:pt x="1728" y="247"/>
                  </a:cubicBezTo>
                  <a:cubicBezTo>
                    <a:pt x="1747" y="218"/>
                    <a:pt x="1730" y="173"/>
                    <a:pt x="1752" y="151"/>
                  </a:cubicBezTo>
                  <a:cubicBezTo>
                    <a:pt x="1762" y="141"/>
                    <a:pt x="1776" y="135"/>
                    <a:pt x="1788" y="127"/>
                  </a:cubicBezTo>
                  <a:cubicBezTo>
                    <a:pt x="1794" y="123"/>
                    <a:pt x="1806" y="115"/>
                    <a:pt x="1806" y="115"/>
                  </a:cubicBezTo>
                  <a:cubicBezTo>
                    <a:pt x="1837" y="119"/>
                    <a:pt x="1875" y="120"/>
                    <a:pt x="1902" y="139"/>
                  </a:cubicBezTo>
                  <a:cubicBezTo>
                    <a:pt x="1909" y="144"/>
                    <a:pt x="1913" y="153"/>
                    <a:pt x="1920" y="157"/>
                  </a:cubicBezTo>
                  <a:cubicBezTo>
                    <a:pt x="1948" y="173"/>
                    <a:pt x="1985" y="173"/>
                    <a:pt x="2016" y="181"/>
                  </a:cubicBezTo>
                  <a:cubicBezTo>
                    <a:pt x="2070" y="217"/>
                    <a:pt x="2104" y="201"/>
                    <a:pt x="2184" y="205"/>
                  </a:cubicBezTo>
                  <a:cubicBezTo>
                    <a:pt x="2211" y="223"/>
                    <a:pt x="2230" y="216"/>
                    <a:pt x="2256" y="199"/>
                  </a:cubicBezTo>
                  <a:cubicBezTo>
                    <a:pt x="2284" y="201"/>
                    <a:pt x="2312" y="202"/>
                    <a:pt x="2340" y="205"/>
                  </a:cubicBezTo>
                  <a:cubicBezTo>
                    <a:pt x="2376" y="209"/>
                    <a:pt x="2339" y="212"/>
                    <a:pt x="2376" y="223"/>
                  </a:cubicBezTo>
                  <a:cubicBezTo>
                    <a:pt x="2390" y="227"/>
                    <a:pt x="2404" y="227"/>
                    <a:pt x="2418" y="229"/>
                  </a:cubicBezTo>
                  <a:cubicBezTo>
                    <a:pt x="2420" y="235"/>
                    <a:pt x="2423" y="241"/>
                    <a:pt x="2424" y="247"/>
                  </a:cubicBezTo>
                  <a:cubicBezTo>
                    <a:pt x="2427" y="267"/>
                    <a:pt x="2425" y="287"/>
                    <a:pt x="2430" y="307"/>
                  </a:cubicBezTo>
                  <a:cubicBezTo>
                    <a:pt x="2433" y="320"/>
                    <a:pt x="2444" y="330"/>
                    <a:pt x="2448" y="343"/>
                  </a:cubicBezTo>
                  <a:cubicBezTo>
                    <a:pt x="2446" y="361"/>
                    <a:pt x="2452" y="382"/>
                    <a:pt x="2442" y="397"/>
                  </a:cubicBezTo>
                  <a:cubicBezTo>
                    <a:pt x="2438" y="404"/>
                    <a:pt x="2425" y="396"/>
                    <a:pt x="2418" y="391"/>
                  </a:cubicBezTo>
                  <a:cubicBezTo>
                    <a:pt x="2403" y="381"/>
                    <a:pt x="2389" y="356"/>
                    <a:pt x="2370" y="343"/>
                  </a:cubicBezTo>
                  <a:cubicBezTo>
                    <a:pt x="2359" y="310"/>
                    <a:pt x="2357" y="296"/>
                    <a:pt x="2328" y="277"/>
                  </a:cubicBezTo>
                  <a:cubicBezTo>
                    <a:pt x="2333" y="316"/>
                    <a:pt x="2327" y="337"/>
                    <a:pt x="2364" y="349"/>
                  </a:cubicBezTo>
                  <a:cubicBezTo>
                    <a:pt x="2365" y="354"/>
                    <a:pt x="2371" y="417"/>
                    <a:pt x="2376" y="421"/>
                  </a:cubicBezTo>
                  <a:cubicBezTo>
                    <a:pt x="2381" y="425"/>
                    <a:pt x="2388" y="417"/>
                    <a:pt x="2394" y="415"/>
                  </a:cubicBezTo>
                  <a:cubicBezTo>
                    <a:pt x="2404" y="445"/>
                    <a:pt x="2408" y="475"/>
                    <a:pt x="2418" y="505"/>
                  </a:cubicBezTo>
                  <a:cubicBezTo>
                    <a:pt x="2420" y="511"/>
                    <a:pt x="2419" y="519"/>
                    <a:pt x="2424" y="523"/>
                  </a:cubicBezTo>
                  <a:cubicBezTo>
                    <a:pt x="2453" y="542"/>
                    <a:pt x="2435" y="533"/>
                    <a:pt x="2478" y="547"/>
                  </a:cubicBezTo>
                  <a:cubicBezTo>
                    <a:pt x="2484" y="549"/>
                    <a:pt x="2496" y="553"/>
                    <a:pt x="2496" y="553"/>
                  </a:cubicBezTo>
                  <a:cubicBezTo>
                    <a:pt x="2511" y="599"/>
                    <a:pt x="2480" y="665"/>
                    <a:pt x="2520" y="697"/>
                  </a:cubicBezTo>
                  <a:cubicBezTo>
                    <a:pt x="2530" y="705"/>
                    <a:pt x="2545" y="708"/>
                    <a:pt x="2556" y="715"/>
                  </a:cubicBezTo>
                  <a:cubicBezTo>
                    <a:pt x="2558" y="763"/>
                    <a:pt x="2547" y="900"/>
                    <a:pt x="2622" y="925"/>
                  </a:cubicBezTo>
                  <a:cubicBezTo>
                    <a:pt x="2651" y="969"/>
                    <a:pt x="2649" y="1014"/>
                    <a:pt x="2682" y="1063"/>
                  </a:cubicBezTo>
                  <a:cubicBezTo>
                    <a:pt x="2686" y="1068"/>
                    <a:pt x="2684" y="1077"/>
                    <a:pt x="2688" y="1081"/>
                  </a:cubicBezTo>
                  <a:cubicBezTo>
                    <a:pt x="2703" y="1096"/>
                    <a:pt x="2778" y="1095"/>
                    <a:pt x="2808" y="1105"/>
                  </a:cubicBezTo>
                  <a:cubicBezTo>
                    <a:pt x="2820" y="1154"/>
                    <a:pt x="2830" y="1226"/>
                    <a:pt x="2874" y="1255"/>
                  </a:cubicBezTo>
                  <a:cubicBezTo>
                    <a:pt x="2908" y="1307"/>
                    <a:pt x="2876" y="1246"/>
                    <a:pt x="2868" y="1279"/>
                  </a:cubicBezTo>
                  <a:cubicBezTo>
                    <a:pt x="2866" y="1286"/>
                    <a:pt x="2877" y="1291"/>
                    <a:pt x="2880" y="1297"/>
                  </a:cubicBezTo>
                  <a:cubicBezTo>
                    <a:pt x="2883" y="1303"/>
                    <a:pt x="2882" y="1311"/>
                    <a:pt x="2886" y="1315"/>
                  </a:cubicBezTo>
                  <a:cubicBezTo>
                    <a:pt x="2890" y="1319"/>
                    <a:pt x="2898" y="1319"/>
                    <a:pt x="2904" y="1321"/>
                  </a:cubicBezTo>
                  <a:cubicBezTo>
                    <a:pt x="2956" y="1319"/>
                    <a:pt x="3008" y="1320"/>
                    <a:pt x="3060" y="1315"/>
                  </a:cubicBezTo>
                  <a:cubicBezTo>
                    <a:pt x="3094" y="1312"/>
                    <a:pt x="3119" y="1289"/>
                    <a:pt x="3150" y="1279"/>
                  </a:cubicBezTo>
                  <a:cubicBezTo>
                    <a:pt x="3182" y="1281"/>
                    <a:pt x="3287" y="1264"/>
                    <a:pt x="3252" y="1333"/>
                  </a:cubicBezTo>
                  <a:cubicBezTo>
                    <a:pt x="3249" y="1339"/>
                    <a:pt x="3240" y="1341"/>
                    <a:pt x="3234" y="1345"/>
                  </a:cubicBezTo>
                  <a:cubicBezTo>
                    <a:pt x="3224" y="1374"/>
                    <a:pt x="3226" y="1406"/>
                    <a:pt x="3216" y="1435"/>
                  </a:cubicBezTo>
                  <a:cubicBezTo>
                    <a:pt x="3214" y="1442"/>
                    <a:pt x="3204" y="1443"/>
                    <a:pt x="3198" y="1447"/>
                  </a:cubicBezTo>
                  <a:cubicBezTo>
                    <a:pt x="3187" y="1480"/>
                    <a:pt x="3171" y="1509"/>
                    <a:pt x="3162" y="1543"/>
                  </a:cubicBezTo>
                  <a:cubicBezTo>
                    <a:pt x="3159" y="1573"/>
                    <a:pt x="3165" y="1607"/>
                    <a:pt x="3150" y="1633"/>
                  </a:cubicBezTo>
                  <a:cubicBezTo>
                    <a:pt x="3143" y="1645"/>
                    <a:pt x="3101" y="1655"/>
                    <a:pt x="3096" y="1657"/>
                  </a:cubicBezTo>
                  <a:cubicBezTo>
                    <a:pt x="3090" y="1659"/>
                    <a:pt x="3078" y="1663"/>
                    <a:pt x="3078" y="1663"/>
                  </a:cubicBezTo>
                  <a:cubicBezTo>
                    <a:pt x="3068" y="1701"/>
                    <a:pt x="3052" y="1737"/>
                    <a:pt x="3024" y="1765"/>
                  </a:cubicBezTo>
                  <a:cubicBezTo>
                    <a:pt x="3012" y="1802"/>
                    <a:pt x="2976" y="1808"/>
                    <a:pt x="2946" y="1825"/>
                  </a:cubicBezTo>
                  <a:cubicBezTo>
                    <a:pt x="2933" y="1832"/>
                    <a:pt x="2910" y="1849"/>
                    <a:pt x="2910" y="1849"/>
                  </a:cubicBezTo>
                  <a:cubicBezTo>
                    <a:pt x="2894" y="1873"/>
                    <a:pt x="2872" y="1891"/>
                    <a:pt x="2850" y="1909"/>
                  </a:cubicBezTo>
                  <a:cubicBezTo>
                    <a:pt x="2838" y="1919"/>
                    <a:pt x="2832" y="1935"/>
                    <a:pt x="2820" y="1945"/>
                  </a:cubicBezTo>
                  <a:cubicBezTo>
                    <a:pt x="2810" y="1953"/>
                    <a:pt x="2795" y="1956"/>
                    <a:pt x="2784" y="1963"/>
                  </a:cubicBezTo>
                  <a:cubicBezTo>
                    <a:pt x="2780" y="1969"/>
                    <a:pt x="2779" y="1978"/>
                    <a:pt x="2772" y="1981"/>
                  </a:cubicBezTo>
                  <a:cubicBezTo>
                    <a:pt x="2766" y="1983"/>
                    <a:pt x="2758" y="1979"/>
                    <a:pt x="2754" y="1975"/>
                  </a:cubicBezTo>
                  <a:cubicBezTo>
                    <a:pt x="2750" y="1971"/>
                    <a:pt x="2751" y="1963"/>
                    <a:pt x="2748" y="1957"/>
                  </a:cubicBezTo>
                  <a:cubicBezTo>
                    <a:pt x="2740" y="1940"/>
                    <a:pt x="2731" y="1934"/>
                    <a:pt x="2718" y="1921"/>
                  </a:cubicBezTo>
                  <a:cubicBezTo>
                    <a:pt x="2709" y="1895"/>
                    <a:pt x="2691" y="1875"/>
                    <a:pt x="2682" y="1849"/>
                  </a:cubicBezTo>
                  <a:cubicBezTo>
                    <a:pt x="2683" y="1802"/>
                    <a:pt x="2645" y="1660"/>
                    <a:pt x="2712" y="1615"/>
                  </a:cubicBezTo>
                  <a:cubicBezTo>
                    <a:pt x="2735" y="1581"/>
                    <a:pt x="2739" y="1595"/>
                    <a:pt x="2754" y="1549"/>
                  </a:cubicBezTo>
                  <a:cubicBezTo>
                    <a:pt x="2760" y="1532"/>
                    <a:pt x="2826" y="1513"/>
                    <a:pt x="2844" y="1501"/>
                  </a:cubicBezTo>
                  <a:cubicBezTo>
                    <a:pt x="2872" y="1459"/>
                    <a:pt x="2910" y="1475"/>
                    <a:pt x="2964" y="1471"/>
                  </a:cubicBezTo>
                  <a:cubicBezTo>
                    <a:pt x="3007" y="1457"/>
                    <a:pt x="2993" y="1470"/>
                    <a:pt x="3012" y="1441"/>
                  </a:cubicBezTo>
                  <a:cubicBezTo>
                    <a:pt x="3000" y="1404"/>
                    <a:pt x="3000" y="1404"/>
                    <a:pt x="2958" y="1411"/>
                  </a:cubicBezTo>
                  <a:cubicBezTo>
                    <a:pt x="2924" y="1409"/>
                    <a:pt x="2888" y="1417"/>
                    <a:pt x="2856" y="1405"/>
                  </a:cubicBezTo>
                  <a:cubicBezTo>
                    <a:pt x="2838" y="1398"/>
                    <a:pt x="2844" y="1369"/>
                    <a:pt x="2838" y="1351"/>
                  </a:cubicBezTo>
                  <a:cubicBezTo>
                    <a:pt x="2826" y="1314"/>
                    <a:pt x="2811" y="1234"/>
                    <a:pt x="2784" y="1207"/>
                  </a:cubicBezTo>
                  <a:cubicBezTo>
                    <a:pt x="2753" y="1176"/>
                    <a:pt x="2716" y="1166"/>
                    <a:pt x="2676" y="1153"/>
                  </a:cubicBezTo>
                  <a:cubicBezTo>
                    <a:pt x="2651" y="1145"/>
                    <a:pt x="2630" y="1126"/>
                    <a:pt x="2604" y="1117"/>
                  </a:cubicBezTo>
                  <a:cubicBezTo>
                    <a:pt x="2586" y="1119"/>
                    <a:pt x="2567" y="1117"/>
                    <a:pt x="2550" y="1123"/>
                  </a:cubicBezTo>
                  <a:cubicBezTo>
                    <a:pt x="2523" y="1133"/>
                    <a:pt x="2551" y="1182"/>
                    <a:pt x="2514" y="1207"/>
                  </a:cubicBezTo>
                  <a:cubicBezTo>
                    <a:pt x="2490" y="1243"/>
                    <a:pt x="2479" y="1275"/>
                    <a:pt x="2466" y="1315"/>
                  </a:cubicBezTo>
                  <a:cubicBezTo>
                    <a:pt x="2464" y="1322"/>
                    <a:pt x="2454" y="1322"/>
                    <a:pt x="2448" y="1327"/>
                  </a:cubicBezTo>
                  <a:cubicBezTo>
                    <a:pt x="2441" y="1332"/>
                    <a:pt x="2436" y="1339"/>
                    <a:pt x="2430" y="1345"/>
                  </a:cubicBezTo>
                  <a:cubicBezTo>
                    <a:pt x="2432" y="1365"/>
                    <a:pt x="2431" y="1385"/>
                    <a:pt x="2436" y="1405"/>
                  </a:cubicBezTo>
                  <a:cubicBezTo>
                    <a:pt x="2439" y="1416"/>
                    <a:pt x="2462" y="1427"/>
                    <a:pt x="2442" y="1441"/>
                  </a:cubicBezTo>
                  <a:cubicBezTo>
                    <a:pt x="2432" y="1448"/>
                    <a:pt x="2418" y="1449"/>
                    <a:pt x="2406" y="1453"/>
                  </a:cubicBezTo>
                  <a:cubicBezTo>
                    <a:pt x="2400" y="1455"/>
                    <a:pt x="2388" y="1459"/>
                    <a:pt x="2388" y="1459"/>
                  </a:cubicBezTo>
                  <a:cubicBezTo>
                    <a:pt x="2390" y="1469"/>
                    <a:pt x="2403" y="1484"/>
                    <a:pt x="2394" y="1489"/>
                  </a:cubicBezTo>
                  <a:cubicBezTo>
                    <a:pt x="2379" y="1498"/>
                    <a:pt x="2353" y="1471"/>
                    <a:pt x="2340" y="1465"/>
                  </a:cubicBezTo>
                  <a:cubicBezTo>
                    <a:pt x="2323" y="1457"/>
                    <a:pt x="2304" y="1453"/>
                    <a:pt x="2286" y="1447"/>
                  </a:cubicBezTo>
                  <a:cubicBezTo>
                    <a:pt x="2279" y="1445"/>
                    <a:pt x="2275" y="1436"/>
                    <a:pt x="2268" y="1435"/>
                  </a:cubicBezTo>
                  <a:cubicBezTo>
                    <a:pt x="2242" y="1430"/>
                    <a:pt x="2216" y="1431"/>
                    <a:pt x="2190" y="1429"/>
                  </a:cubicBezTo>
                  <a:cubicBezTo>
                    <a:pt x="2145" y="1414"/>
                    <a:pt x="2104" y="1396"/>
                    <a:pt x="2064" y="1369"/>
                  </a:cubicBezTo>
                  <a:cubicBezTo>
                    <a:pt x="2052" y="1361"/>
                    <a:pt x="2028" y="1345"/>
                    <a:pt x="2028" y="1345"/>
                  </a:cubicBezTo>
                  <a:cubicBezTo>
                    <a:pt x="2011" y="1319"/>
                    <a:pt x="1977" y="1276"/>
                    <a:pt x="1950" y="1261"/>
                  </a:cubicBezTo>
                  <a:cubicBezTo>
                    <a:pt x="1939" y="1255"/>
                    <a:pt x="1926" y="1253"/>
                    <a:pt x="1914" y="1249"/>
                  </a:cubicBezTo>
                  <a:cubicBezTo>
                    <a:pt x="1908" y="1247"/>
                    <a:pt x="1896" y="1243"/>
                    <a:pt x="1896" y="1243"/>
                  </a:cubicBezTo>
                  <a:cubicBezTo>
                    <a:pt x="1889" y="1223"/>
                    <a:pt x="1879" y="1209"/>
                    <a:pt x="1872" y="1189"/>
                  </a:cubicBezTo>
                  <a:cubicBezTo>
                    <a:pt x="1870" y="1171"/>
                    <a:pt x="1883" y="1140"/>
                    <a:pt x="1866" y="1135"/>
                  </a:cubicBezTo>
                  <a:cubicBezTo>
                    <a:pt x="1858" y="1133"/>
                    <a:pt x="1383" y="1111"/>
                    <a:pt x="1380" y="1111"/>
                  </a:cubicBezTo>
                  <a:cubicBezTo>
                    <a:pt x="1128" y="1027"/>
                    <a:pt x="941" y="1043"/>
                    <a:pt x="654" y="1039"/>
                  </a:cubicBezTo>
                  <a:cubicBezTo>
                    <a:pt x="511" y="991"/>
                    <a:pt x="395" y="1006"/>
                    <a:pt x="228" y="1003"/>
                  </a:cubicBezTo>
                  <a:cubicBezTo>
                    <a:pt x="167" y="983"/>
                    <a:pt x="105" y="968"/>
                    <a:pt x="42" y="961"/>
                  </a:cubicBezTo>
                  <a:cubicBezTo>
                    <a:pt x="39" y="891"/>
                    <a:pt x="63" y="811"/>
                    <a:pt x="0" y="769"/>
                  </a:cubicBezTo>
                  <a:cubicBezTo>
                    <a:pt x="10" y="721"/>
                    <a:pt x="22" y="689"/>
                    <a:pt x="48" y="649"/>
                  </a:cubicBezTo>
                  <a:cubicBezTo>
                    <a:pt x="61" y="629"/>
                    <a:pt x="62" y="610"/>
                    <a:pt x="84" y="595"/>
                  </a:cubicBezTo>
                  <a:cubicBezTo>
                    <a:pt x="89" y="592"/>
                    <a:pt x="123" y="584"/>
                    <a:pt x="126" y="583"/>
                  </a:cubicBezTo>
                  <a:cubicBezTo>
                    <a:pt x="128" y="563"/>
                    <a:pt x="126" y="542"/>
                    <a:pt x="132" y="523"/>
                  </a:cubicBezTo>
                  <a:cubicBezTo>
                    <a:pt x="134" y="516"/>
                    <a:pt x="145" y="517"/>
                    <a:pt x="150" y="511"/>
                  </a:cubicBezTo>
                  <a:cubicBezTo>
                    <a:pt x="158" y="501"/>
                    <a:pt x="161" y="486"/>
                    <a:pt x="168" y="475"/>
                  </a:cubicBezTo>
                  <a:cubicBezTo>
                    <a:pt x="174" y="443"/>
                    <a:pt x="176" y="414"/>
                    <a:pt x="210" y="403"/>
                  </a:cubicBezTo>
                  <a:cubicBezTo>
                    <a:pt x="228" y="376"/>
                    <a:pt x="239" y="382"/>
                    <a:pt x="270" y="373"/>
                  </a:cubicBezTo>
                  <a:cubicBezTo>
                    <a:pt x="282" y="370"/>
                    <a:pt x="306" y="361"/>
                    <a:pt x="306" y="361"/>
                  </a:cubicBezTo>
                  <a:cubicBezTo>
                    <a:pt x="314" y="337"/>
                    <a:pt x="321" y="327"/>
                    <a:pt x="342" y="313"/>
                  </a:cubicBezTo>
                  <a:cubicBezTo>
                    <a:pt x="353" y="296"/>
                    <a:pt x="412" y="257"/>
                    <a:pt x="396" y="241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8" name="Freeform 1035"/>
            <p:cNvSpPr>
              <a:spLocks/>
            </p:cNvSpPr>
            <p:nvPr/>
          </p:nvSpPr>
          <p:spPr bwMode="auto">
            <a:xfrm>
              <a:off x="3352" y="2963"/>
              <a:ext cx="636" cy="929"/>
            </a:xfrm>
            <a:custGeom>
              <a:avLst/>
              <a:gdLst>
                <a:gd name="T0" fmla="*/ 116 w 636"/>
                <a:gd name="T1" fmla="*/ 1 h 929"/>
                <a:gd name="T2" fmla="*/ 128 w 636"/>
                <a:gd name="T3" fmla="*/ 133 h 929"/>
                <a:gd name="T4" fmla="*/ 272 w 636"/>
                <a:gd name="T5" fmla="*/ 487 h 929"/>
                <a:gd name="T6" fmla="*/ 506 w 636"/>
                <a:gd name="T7" fmla="*/ 487 h 929"/>
                <a:gd name="T8" fmla="*/ 566 w 636"/>
                <a:gd name="T9" fmla="*/ 505 h 929"/>
                <a:gd name="T10" fmla="*/ 602 w 636"/>
                <a:gd name="T11" fmla="*/ 589 h 929"/>
                <a:gd name="T12" fmla="*/ 566 w 636"/>
                <a:gd name="T13" fmla="*/ 799 h 929"/>
                <a:gd name="T14" fmla="*/ 518 w 636"/>
                <a:gd name="T15" fmla="*/ 835 h 929"/>
                <a:gd name="T16" fmla="*/ 470 w 636"/>
                <a:gd name="T17" fmla="*/ 877 h 929"/>
                <a:gd name="T18" fmla="*/ 422 w 636"/>
                <a:gd name="T19" fmla="*/ 919 h 929"/>
                <a:gd name="T20" fmla="*/ 302 w 636"/>
                <a:gd name="T21" fmla="*/ 907 h 929"/>
                <a:gd name="T22" fmla="*/ 284 w 636"/>
                <a:gd name="T23" fmla="*/ 889 h 929"/>
                <a:gd name="T24" fmla="*/ 248 w 636"/>
                <a:gd name="T25" fmla="*/ 877 h 929"/>
                <a:gd name="T26" fmla="*/ 206 w 636"/>
                <a:gd name="T27" fmla="*/ 883 h 929"/>
                <a:gd name="T28" fmla="*/ 188 w 636"/>
                <a:gd name="T29" fmla="*/ 841 h 929"/>
                <a:gd name="T30" fmla="*/ 158 w 636"/>
                <a:gd name="T31" fmla="*/ 739 h 929"/>
                <a:gd name="T32" fmla="*/ 152 w 636"/>
                <a:gd name="T33" fmla="*/ 625 h 929"/>
                <a:gd name="T34" fmla="*/ 74 w 636"/>
                <a:gd name="T35" fmla="*/ 481 h 929"/>
                <a:gd name="T36" fmla="*/ 14 w 636"/>
                <a:gd name="T37" fmla="*/ 319 h 929"/>
                <a:gd name="T38" fmla="*/ 14 w 636"/>
                <a:gd name="T39" fmla="*/ 247 h 929"/>
                <a:gd name="T40" fmla="*/ 56 w 636"/>
                <a:gd name="T41" fmla="*/ 91 h 929"/>
                <a:gd name="T42" fmla="*/ 74 w 636"/>
                <a:gd name="T43" fmla="*/ 49 h 929"/>
                <a:gd name="T44" fmla="*/ 116 w 636"/>
                <a:gd name="T45" fmla="*/ 1 h 92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36"/>
                <a:gd name="T70" fmla="*/ 0 h 929"/>
                <a:gd name="T71" fmla="*/ 636 w 636"/>
                <a:gd name="T72" fmla="*/ 929 h 92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36" h="929">
                  <a:moveTo>
                    <a:pt x="116" y="1"/>
                  </a:moveTo>
                  <a:cubicBezTo>
                    <a:pt x="119" y="45"/>
                    <a:pt x="125" y="89"/>
                    <a:pt x="128" y="133"/>
                  </a:cubicBezTo>
                  <a:cubicBezTo>
                    <a:pt x="135" y="264"/>
                    <a:pt x="122" y="437"/>
                    <a:pt x="272" y="487"/>
                  </a:cubicBezTo>
                  <a:cubicBezTo>
                    <a:pt x="358" y="482"/>
                    <a:pt x="422" y="475"/>
                    <a:pt x="506" y="487"/>
                  </a:cubicBezTo>
                  <a:cubicBezTo>
                    <a:pt x="526" y="494"/>
                    <a:pt x="546" y="498"/>
                    <a:pt x="566" y="505"/>
                  </a:cubicBezTo>
                  <a:cubicBezTo>
                    <a:pt x="591" y="530"/>
                    <a:pt x="595" y="556"/>
                    <a:pt x="602" y="589"/>
                  </a:cubicBezTo>
                  <a:cubicBezTo>
                    <a:pt x="599" y="687"/>
                    <a:pt x="636" y="752"/>
                    <a:pt x="566" y="799"/>
                  </a:cubicBezTo>
                  <a:cubicBezTo>
                    <a:pt x="552" y="821"/>
                    <a:pt x="539" y="821"/>
                    <a:pt x="518" y="835"/>
                  </a:cubicBezTo>
                  <a:cubicBezTo>
                    <a:pt x="484" y="886"/>
                    <a:pt x="540" y="807"/>
                    <a:pt x="470" y="877"/>
                  </a:cubicBezTo>
                  <a:cubicBezTo>
                    <a:pt x="452" y="895"/>
                    <a:pt x="446" y="911"/>
                    <a:pt x="422" y="919"/>
                  </a:cubicBezTo>
                  <a:cubicBezTo>
                    <a:pt x="382" y="917"/>
                    <a:pt x="335" y="929"/>
                    <a:pt x="302" y="907"/>
                  </a:cubicBezTo>
                  <a:cubicBezTo>
                    <a:pt x="295" y="902"/>
                    <a:pt x="291" y="893"/>
                    <a:pt x="284" y="889"/>
                  </a:cubicBezTo>
                  <a:cubicBezTo>
                    <a:pt x="273" y="883"/>
                    <a:pt x="248" y="877"/>
                    <a:pt x="248" y="877"/>
                  </a:cubicBezTo>
                  <a:cubicBezTo>
                    <a:pt x="234" y="879"/>
                    <a:pt x="220" y="886"/>
                    <a:pt x="206" y="883"/>
                  </a:cubicBezTo>
                  <a:cubicBezTo>
                    <a:pt x="195" y="881"/>
                    <a:pt x="190" y="846"/>
                    <a:pt x="188" y="841"/>
                  </a:cubicBezTo>
                  <a:cubicBezTo>
                    <a:pt x="178" y="807"/>
                    <a:pt x="169" y="772"/>
                    <a:pt x="158" y="739"/>
                  </a:cubicBezTo>
                  <a:cubicBezTo>
                    <a:pt x="156" y="701"/>
                    <a:pt x="157" y="663"/>
                    <a:pt x="152" y="625"/>
                  </a:cubicBezTo>
                  <a:cubicBezTo>
                    <a:pt x="145" y="565"/>
                    <a:pt x="91" y="533"/>
                    <a:pt x="74" y="481"/>
                  </a:cubicBezTo>
                  <a:cubicBezTo>
                    <a:pt x="57" y="429"/>
                    <a:pt x="45" y="365"/>
                    <a:pt x="14" y="319"/>
                  </a:cubicBezTo>
                  <a:cubicBezTo>
                    <a:pt x="3" y="275"/>
                    <a:pt x="9" y="311"/>
                    <a:pt x="14" y="247"/>
                  </a:cubicBezTo>
                  <a:cubicBezTo>
                    <a:pt x="17" y="207"/>
                    <a:pt x="0" y="110"/>
                    <a:pt x="56" y="91"/>
                  </a:cubicBezTo>
                  <a:cubicBezTo>
                    <a:pt x="72" y="28"/>
                    <a:pt x="50" y="102"/>
                    <a:pt x="74" y="49"/>
                  </a:cubicBezTo>
                  <a:cubicBezTo>
                    <a:pt x="96" y="0"/>
                    <a:pt x="69" y="20"/>
                    <a:pt x="116" y="1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412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5097440" y="1773238"/>
            <a:ext cx="5545138" cy="0"/>
          </a:xfrm>
          <a:prstGeom prst="line">
            <a:avLst/>
          </a:prstGeom>
          <a:noFill/>
          <a:ln w="34925">
            <a:solidFill>
              <a:srgbClr val="00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983515" y="1308100"/>
            <a:ext cx="1809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北回歸線</a:t>
            </a: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4968853" y="5710238"/>
            <a:ext cx="5853112" cy="12700"/>
          </a:xfrm>
          <a:prstGeom prst="line">
            <a:avLst/>
          </a:prstGeom>
          <a:noFill/>
          <a:ln w="34925">
            <a:solidFill>
              <a:srgbClr val="00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9317015" y="5159375"/>
            <a:ext cx="996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南回</a:t>
            </a:r>
          </a:p>
          <a:p>
            <a:pPr eaLnBrk="1" hangingPunct="1"/>
            <a:r>
              <a:rPr lang="zh-TW" altLang="en-US" sz="32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歸線</a:t>
            </a:r>
          </a:p>
        </p:txBody>
      </p:sp>
      <p:sp>
        <p:nvSpPr>
          <p:cNvPr id="13" name="文字方塊 30"/>
          <p:cNvSpPr txBox="1">
            <a:spLocks noChangeArrowheads="1"/>
          </p:cNvSpPr>
          <p:nvPr/>
        </p:nvSpPr>
        <p:spPr bwMode="auto">
          <a:xfrm>
            <a:off x="5927297" y="1287595"/>
            <a:ext cx="387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</a:t>
            </a:r>
            <a:endParaRPr lang="zh-TW" altLang="en-US" sz="32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31"/>
          <p:cNvSpPr txBox="1">
            <a:spLocks noChangeArrowheads="1"/>
          </p:cNvSpPr>
          <p:nvPr/>
        </p:nvSpPr>
        <p:spPr bwMode="auto">
          <a:xfrm>
            <a:off x="7689828" y="5445125"/>
            <a:ext cx="387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</a:t>
            </a:r>
            <a:endParaRPr lang="zh-TW" altLang="en-US" sz="32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Freeform 57"/>
          <p:cNvSpPr>
            <a:spLocks/>
          </p:cNvSpPr>
          <p:nvPr/>
        </p:nvSpPr>
        <p:spPr bwMode="auto">
          <a:xfrm>
            <a:off x="5238728" y="477838"/>
            <a:ext cx="469900" cy="1582737"/>
          </a:xfrm>
          <a:custGeom>
            <a:avLst/>
            <a:gdLst>
              <a:gd name="T0" fmla="*/ 2147483647 w 16016"/>
              <a:gd name="T1" fmla="*/ 0 h 7687"/>
              <a:gd name="T2" fmla="*/ 2147483647 w 16016"/>
              <a:gd name="T3" fmla="*/ 2147483647 h 7687"/>
              <a:gd name="T4" fmla="*/ 2147483647 w 16016"/>
              <a:gd name="T5" fmla="*/ 2147483647 h 7687"/>
              <a:gd name="T6" fmla="*/ 2147483647 w 16016"/>
              <a:gd name="T7" fmla="*/ 2147483647 h 7687"/>
              <a:gd name="T8" fmla="*/ 2147483647 w 16016"/>
              <a:gd name="T9" fmla="*/ 2147483647 h 76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016"/>
              <a:gd name="T16" fmla="*/ 0 h 7687"/>
              <a:gd name="T17" fmla="*/ 16016 w 16016"/>
              <a:gd name="T18" fmla="*/ 7687 h 76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016" h="7687">
                <a:moveTo>
                  <a:pt x="14827" y="0"/>
                </a:moveTo>
                <a:cubicBezTo>
                  <a:pt x="16016" y="231"/>
                  <a:pt x="15236" y="1048"/>
                  <a:pt x="14827" y="1747"/>
                </a:cubicBezTo>
                <a:cubicBezTo>
                  <a:pt x="14418" y="2446"/>
                  <a:pt x="13480" y="2877"/>
                  <a:pt x="12372" y="4193"/>
                </a:cubicBezTo>
                <a:cubicBezTo>
                  <a:pt x="8347" y="5430"/>
                  <a:pt x="7051" y="5707"/>
                  <a:pt x="5005" y="6289"/>
                </a:cubicBezTo>
                <a:cubicBezTo>
                  <a:pt x="2959" y="6871"/>
                  <a:pt x="0" y="7589"/>
                  <a:pt x="96" y="7687"/>
                </a:cubicBezTo>
              </a:path>
            </a:pathLst>
          </a:cu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9" y="1122495"/>
            <a:ext cx="42735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68222" y="2201995"/>
            <a:ext cx="1439862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年雨量</a:t>
            </a:r>
            <a:endParaRPr lang="en-US" altLang="zh-TW" sz="28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r>
              <a:rPr lang="en-US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26㎜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304622" y="5010282"/>
            <a:ext cx="884237" cy="592138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少雨</a:t>
            </a:r>
          </a:p>
        </p:txBody>
      </p:sp>
      <p:sp>
        <p:nvSpPr>
          <p:cNvPr id="19" name="矩形 37"/>
          <p:cNvSpPr>
            <a:spLocks noChangeArrowheads="1"/>
          </p:cNvSpPr>
          <p:nvPr/>
        </p:nvSpPr>
        <p:spPr bwMode="auto">
          <a:xfrm>
            <a:off x="864759" y="5802445"/>
            <a:ext cx="3527425" cy="647700"/>
          </a:xfrm>
          <a:prstGeom prst="rect">
            <a:avLst/>
          </a:prstGeom>
          <a:noFill/>
          <a:ln w="635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0" name="群組 12"/>
          <p:cNvGrpSpPr>
            <a:grpSpLocks/>
          </p:cNvGrpSpPr>
          <p:nvPr/>
        </p:nvGrpSpPr>
        <p:grpSpPr bwMode="auto">
          <a:xfrm>
            <a:off x="7653315" y="836613"/>
            <a:ext cx="1081088" cy="519112"/>
            <a:chOff x="-542479" y="763909"/>
            <a:chExt cx="1081450" cy="518849"/>
          </a:xfrm>
        </p:grpSpPr>
        <p:sp>
          <p:nvSpPr>
            <p:cNvPr id="21" name="橢圓 20"/>
            <p:cNvSpPr/>
            <p:nvPr/>
          </p:nvSpPr>
          <p:spPr>
            <a:xfrm>
              <a:off x="394460" y="1124088"/>
              <a:ext cx="144511" cy="14280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" name="文字方塊 11"/>
            <p:cNvSpPr txBox="1">
              <a:spLocks noChangeArrowheads="1"/>
            </p:cNvSpPr>
            <p:nvPr/>
          </p:nvSpPr>
          <p:spPr bwMode="auto">
            <a:xfrm>
              <a:off x="-542479" y="763909"/>
              <a:ext cx="895650" cy="518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 b="1">
                  <a:latin typeface="標楷體" panose="03000509000000000000" pitchFamily="65" charset="-120"/>
                  <a:ea typeface="標楷體" panose="03000509000000000000" pitchFamily="65" charset="-120"/>
                </a:rPr>
                <a:t>開羅</a:t>
              </a:r>
            </a:p>
          </p:txBody>
        </p:sp>
      </p:grpSp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1066778" y="195263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1266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919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42"/>
          <p:cNvGrpSpPr>
            <a:grpSpLocks/>
          </p:cNvGrpSpPr>
          <p:nvPr/>
        </p:nvGrpSpPr>
        <p:grpSpPr bwMode="auto">
          <a:xfrm>
            <a:off x="4977819" y="3284538"/>
            <a:ext cx="5545138" cy="504825"/>
            <a:chOff x="3419872" y="3284984"/>
            <a:chExt cx="5544616" cy="504056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3419872" y="3789040"/>
              <a:ext cx="55446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Text Box 32"/>
            <p:cNvSpPr txBox="1">
              <a:spLocks noChangeArrowheads="1"/>
            </p:cNvSpPr>
            <p:nvPr/>
          </p:nvSpPr>
          <p:spPr bwMode="auto">
            <a:xfrm>
              <a:off x="3419872" y="3284984"/>
              <a:ext cx="538112" cy="45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TW" sz="24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0°</a:t>
              </a:r>
            </a:p>
          </p:txBody>
        </p:sp>
      </p:grpSp>
      <p:grpSp>
        <p:nvGrpSpPr>
          <p:cNvPr id="6" name="Group 1038"/>
          <p:cNvGrpSpPr>
            <a:grpSpLocks/>
          </p:cNvGrpSpPr>
          <p:nvPr/>
        </p:nvGrpSpPr>
        <p:grpSpPr bwMode="auto">
          <a:xfrm>
            <a:off x="5857294" y="671513"/>
            <a:ext cx="2263775" cy="5995987"/>
            <a:chOff x="2452" y="265"/>
            <a:chExt cx="1562" cy="3929"/>
          </a:xfrm>
        </p:grpSpPr>
        <p:sp>
          <p:nvSpPr>
            <p:cNvPr id="7" name="Freeform 1035"/>
            <p:cNvSpPr>
              <a:spLocks/>
            </p:cNvSpPr>
            <p:nvPr/>
          </p:nvSpPr>
          <p:spPr bwMode="auto">
            <a:xfrm>
              <a:off x="2452" y="265"/>
              <a:ext cx="995" cy="359"/>
            </a:xfrm>
            <a:custGeom>
              <a:avLst/>
              <a:gdLst/>
              <a:ahLst/>
              <a:cxnLst>
                <a:cxn ang="0">
                  <a:pos x="8" y="359"/>
                </a:cxn>
                <a:cxn ang="0">
                  <a:pos x="40" y="335"/>
                </a:cxn>
                <a:cxn ang="0">
                  <a:pos x="64" y="327"/>
                </a:cxn>
                <a:cxn ang="0">
                  <a:pos x="100" y="311"/>
                </a:cxn>
                <a:cxn ang="0">
                  <a:pos x="156" y="291"/>
                </a:cxn>
                <a:cxn ang="0">
                  <a:pos x="196" y="263"/>
                </a:cxn>
                <a:cxn ang="0">
                  <a:pos x="248" y="259"/>
                </a:cxn>
                <a:cxn ang="0">
                  <a:pos x="336" y="227"/>
                </a:cxn>
                <a:cxn ang="0">
                  <a:pos x="368" y="203"/>
                </a:cxn>
                <a:cxn ang="0">
                  <a:pos x="420" y="187"/>
                </a:cxn>
                <a:cxn ang="0">
                  <a:pos x="716" y="159"/>
                </a:cxn>
                <a:cxn ang="0">
                  <a:pos x="764" y="135"/>
                </a:cxn>
                <a:cxn ang="0">
                  <a:pos x="884" y="155"/>
                </a:cxn>
                <a:cxn ang="0">
                  <a:pos x="976" y="123"/>
                </a:cxn>
                <a:cxn ang="0">
                  <a:pos x="972" y="71"/>
                </a:cxn>
                <a:cxn ang="0">
                  <a:pos x="960" y="67"/>
                </a:cxn>
                <a:cxn ang="0">
                  <a:pos x="984" y="31"/>
                </a:cxn>
                <a:cxn ang="0">
                  <a:pos x="968" y="7"/>
                </a:cxn>
                <a:cxn ang="0">
                  <a:pos x="928" y="3"/>
                </a:cxn>
                <a:cxn ang="0">
                  <a:pos x="804" y="15"/>
                </a:cxn>
                <a:cxn ang="0">
                  <a:pos x="768" y="7"/>
                </a:cxn>
                <a:cxn ang="0">
                  <a:pos x="716" y="19"/>
                </a:cxn>
                <a:cxn ang="0">
                  <a:pos x="592" y="23"/>
                </a:cxn>
                <a:cxn ang="0">
                  <a:pos x="568" y="39"/>
                </a:cxn>
                <a:cxn ang="0">
                  <a:pos x="532" y="43"/>
                </a:cxn>
                <a:cxn ang="0">
                  <a:pos x="480" y="67"/>
                </a:cxn>
                <a:cxn ang="0">
                  <a:pos x="412" y="83"/>
                </a:cxn>
                <a:cxn ang="0">
                  <a:pos x="384" y="107"/>
                </a:cxn>
                <a:cxn ang="0">
                  <a:pos x="276" y="95"/>
                </a:cxn>
                <a:cxn ang="0">
                  <a:pos x="240" y="79"/>
                </a:cxn>
                <a:cxn ang="0">
                  <a:pos x="212" y="103"/>
                </a:cxn>
                <a:cxn ang="0">
                  <a:pos x="196" y="127"/>
                </a:cxn>
                <a:cxn ang="0">
                  <a:pos x="164" y="175"/>
                </a:cxn>
                <a:cxn ang="0">
                  <a:pos x="44" y="235"/>
                </a:cxn>
                <a:cxn ang="0">
                  <a:pos x="12" y="303"/>
                </a:cxn>
                <a:cxn ang="0">
                  <a:pos x="8" y="359"/>
                </a:cxn>
              </a:cxnLst>
              <a:rect l="0" t="0" r="r" b="b"/>
              <a:pathLst>
                <a:path w="995" h="359">
                  <a:moveTo>
                    <a:pt x="8" y="359"/>
                  </a:moveTo>
                  <a:cubicBezTo>
                    <a:pt x="24" y="354"/>
                    <a:pt x="25" y="342"/>
                    <a:pt x="40" y="335"/>
                  </a:cubicBezTo>
                  <a:cubicBezTo>
                    <a:pt x="48" y="332"/>
                    <a:pt x="57" y="332"/>
                    <a:pt x="64" y="327"/>
                  </a:cubicBezTo>
                  <a:cubicBezTo>
                    <a:pt x="75" y="320"/>
                    <a:pt x="100" y="311"/>
                    <a:pt x="100" y="311"/>
                  </a:cubicBezTo>
                  <a:cubicBezTo>
                    <a:pt x="115" y="289"/>
                    <a:pt x="128" y="294"/>
                    <a:pt x="156" y="291"/>
                  </a:cubicBezTo>
                  <a:cubicBezTo>
                    <a:pt x="173" y="285"/>
                    <a:pt x="176" y="267"/>
                    <a:pt x="196" y="263"/>
                  </a:cubicBezTo>
                  <a:cubicBezTo>
                    <a:pt x="213" y="260"/>
                    <a:pt x="231" y="260"/>
                    <a:pt x="248" y="259"/>
                  </a:cubicBezTo>
                  <a:cubicBezTo>
                    <a:pt x="286" y="233"/>
                    <a:pt x="288" y="232"/>
                    <a:pt x="336" y="227"/>
                  </a:cubicBezTo>
                  <a:cubicBezTo>
                    <a:pt x="358" y="220"/>
                    <a:pt x="355" y="211"/>
                    <a:pt x="368" y="203"/>
                  </a:cubicBezTo>
                  <a:cubicBezTo>
                    <a:pt x="381" y="195"/>
                    <a:pt x="405" y="191"/>
                    <a:pt x="420" y="187"/>
                  </a:cubicBezTo>
                  <a:cubicBezTo>
                    <a:pt x="462" y="125"/>
                    <a:pt x="632" y="163"/>
                    <a:pt x="716" y="159"/>
                  </a:cubicBezTo>
                  <a:cubicBezTo>
                    <a:pt x="734" y="153"/>
                    <a:pt x="746" y="141"/>
                    <a:pt x="764" y="135"/>
                  </a:cubicBezTo>
                  <a:cubicBezTo>
                    <a:pt x="807" y="138"/>
                    <a:pt x="844" y="142"/>
                    <a:pt x="884" y="155"/>
                  </a:cubicBezTo>
                  <a:cubicBezTo>
                    <a:pt x="950" y="151"/>
                    <a:pt x="941" y="158"/>
                    <a:pt x="976" y="123"/>
                  </a:cubicBezTo>
                  <a:cubicBezTo>
                    <a:pt x="975" y="106"/>
                    <a:pt x="977" y="88"/>
                    <a:pt x="972" y="71"/>
                  </a:cubicBezTo>
                  <a:cubicBezTo>
                    <a:pt x="971" y="67"/>
                    <a:pt x="962" y="71"/>
                    <a:pt x="960" y="67"/>
                  </a:cubicBezTo>
                  <a:cubicBezTo>
                    <a:pt x="954" y="53"/>
                    <a:pt x="975" y="37"/>
                    <a:pt x="984" y="31"/>
                  </a:cubicBezTo>
                  <a:cubicBezTo>
                    <a:pt x="991" y="9"/>
                    <a:pt x="995" y="0"/>
                    <a:pt x="968" y="7"/>
                  </a:cubicBezTo>
                  <a:cubicBezTo>
                    <a:pt x="927" y="35"/>
                    <a:pt x="959" y="24"/>
                    <a:pt x="928" y="3"/>
                  </a:cubicBezTo>
                  <a:cubicBezTo>
                    <a:pt x="887" y="10"/>
                    <a:pt x="846" y="12"/>
                    <a:pt x="804" y="15"/>
                  </a:cubicBezTo>
                  <a:cubicBezTo>
                    <a:pt x="787" y="21"/>
                    <a:pt x="784" y="12"/>
                    <a:pt x="768" y="7"/>
                  </a:cubicBezTo>
                  <a:cubicBezTo>
                    <a:pt x="753" y="29"/>
                    <a:pt x="744" y="23"/>
                    <a:pt x="716" y="19"/>
                  </a:cubicBezTo>
                  <a:cubicBezTo>
                    <a:pt x="675" y="20"/>
                    <a:pt x="633" y="17"/>
                    <a:pt x="592" y="23"/>
                  </a:cubicBezTo>
                  <a:cubicBezTo>
                    <a:pt x="582" y="24"/>
                    <a:pt x="578" y="38"/>
                    <a:pt x="568" y="39"/>
                  </a:cubicBezTo>
                  <a:cubicBezTo>
                    <a:pt x="556" y="40"/>
                    <a:pt x="544" y="42"/>
                    <a:pt x="532" y="43"/>
                  </a:cubicBezTo>
                  <a:cubicBezTo>
                    <a:pt x="513" y="62"/>
                    <a:pt x="509" y="63"/>
                    <a:pt x="480" y="67"/>
                  </a:cubicBezTo>
                  <a:cubicBezTo>
                    <a:pt x="453" y="76"/>
                    <a:pt x="440" y="79"/>
                    <a:pt x="412" y="83"/>
                  </a:cubicBezTo>
                  <a:cubicBezTo>
                    <a:pt x="396" y="88"/>
                    <a:pt x="389" y="91"/>
                    <a:pt x="384" y="107"/>
                  </a:cubicBezTo>
                  <a:cubicBezTo>
                    <a:pt x="348" y="103"/>
                    <a:pt x="311" y="104"/>
                    <a:pt x="276" y="95"/>
                  </a:cubicBezTo>
                  <a:cubicBezTo>
                    <a:pt x="263" y="92"/>
                    <a:pt x="253" y="83"/>
                    <a:pt x="240" y="79"/>
                  </a:cubicBezTo>
                  <a:cubicBezTo>
                    <a:pt x="200" y="86"/>
                    <a:pt x="225" y="74"/>
                    <a:pt x="212" y="103"/>
                  </a:cubicBezTo>
                  <a:cubicBezTo>
                    <a:pt x="208" y="112"/>
                    <a:pt x="196" y="127"/>
                    <a:pt x="196" y="127"/>
                  </a:cubicBezTo>
                  <a:cubicBezTo>
                    <a:pt x="191" y="149"/>
                    <a:pt x="182" y="163"/>
                    <a:pt x="164" y="175"/>
                  </a:cubicBezTo>
                  <a:cubicBezTo>
                    <a:pt x="142" y="208"/>
                    <a:pt x="82" y="225"/>
                    <a:pt x="44" y="235"/>
                  </a:cubicBezTo>
                  <a:cubicBezTo>
                    <a:pt x="27" y="260"/>
                    <a:pt x="40" y="285"/>
                    <a:pt x="12" y="303"/>
                  </a:cubicBezTo>
                  <a:cubicBezTo>
                    <a:pt x="0" y="322"/>
                    <a:pt x="8" y="338"/>
                    <a:pt x="8" y="3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50000"/>
              </a:schemeClr>
            </a:solidFill>
            <a:ln w="381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8" name="Freeform 1037"/>
            <p:cNvSpPr>
              <a:spLocks/>
            </p:cNvSpPr>
            <p:nvPr/>
          </p:nvSpPr>
          <p:spPr bwMode="auto">
            <a:xfrm>
              <a:off x="3745" y="4012"/>
              <a:ext cx="269" cy="182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84" y="16"/>
                </a:cxn>
                <a:cxn ang="0">
                  <a:pos x="176" y="44"/>
                </a:cxn>
                <a:cxn ang="0">
                  <a:pos x="216" y="80"/>
                </a:cxn>
                <a:cxn ang="0">
                  <a:pos x="224" y="92"/>
                </a:cxn>
                <a:cxn ang="0">
                  <a:pos x="236" y="100"/>
                </a:cxn>
                <a:cxn ang="0">
                  <a:pos x="252" y="120"/>
                </a:cxn>
                <a:cxn ang="0">
                  <a:pos x="204" y="140"/>
                </a:cxn>
                <a:cxn ang="0">
                  <a:pos x="192" y="148"/>
                </a:cxn>
                <a:cxn ang="0">
                  <a:pos x="188" y="160"/>
                </a:cxn>
                <a:cxn ang="0">
                  <a:pos x="104" y="164"/>
                </a:cxn>
                <a:cxn ang="0">
                  <a:pos x="64" y="176"/>
                </a:cxn>
                <a:cxn ang="0">
                  <a:pos x="36" y="144"/>
                </a:cxn>
                <a:cxn ang="0">
                  <a:pos x="24" y="144"/>
                </a:cxn>
                <a:cxn ang="0">
                  <a:pos x="0" y="92"/>
                </a:cxn>
                <a:cxn ang="0">
                  <a:pos x="20" y="72"/>
                </a:cxn>
                <a:cxn ang="0">
                  <a:pos x="20" y="72"/>
                </a:cxn>
                <a:cxn ang="0">
                  <a:pos x="16" y="0"/>
                </a:cxn>
              </a:cxnLst>
              <a:rect l="0" t="0" r="r" b="b"/>
              <a:pathLst>
                <a:path w="270" h="182">
                  <a:moveTo>
                    <a:pt x="16" y="0"/>
                  </a:moveTo>
                  <a:cubicBezTo>
                    <a:pt x="39" y="4"/>
                    <a:pt x="62" y="9"/>
                    <a:pt x="84" y="16"/>
                  </a:cubicBezTo>
                  <a:cubicBezTo>
                    <a:pt x="114" y="46"/>
                    <a:pt x="129" y="41"/>
                    <a:pt x="176" y="44"/>
                  </a:cubicBezTo>
                  <a:cubicBezTo>
                    <a:pt x="195" y="50"/>
                    <a:pt x="199" y="69"/>
                    <a:pt x="216" y="80"/>
                  </a:cubicBezTo>
                  <a:cubicBezTo>
                    <a:pt x="219" y="84"/>
                    <a:pt x="221" y="89"/>
                    <a:pt x="224" y="92"/>
                  </a:cubicBezTo>
                  <a:cubicBezTo>
                    <a:pt x="227" y="95"/>
                    <a:pt x="233" y="96"/>
                    <a:pt x="236" y="100"/>
                  </a:cubicBezTo>
                  <a:cubicBezTo>
                    <a:pt x="258" y="128"/>
                    <a:pt x="218" y="97"/>
                    <a:pt x="252" y="120"/>
                  </a:cubicBezTo>
                  <a:cubicBezTo>
                    <a:pt x="270" y="146"/>
                    <a:pt x="227" y="138"/>
                    <a:pt x="204" y="140"/>
                  </a:cubicBezTo>
                  <a:cubicBezTo>
                    <a:pt x="200" y="143"/>
                    <a:pt x="195" y="144"/>
                    <a:pt x="192" y="148"/>
                  </a:cubicBezTo>
                  <a:cubicBezTo>
                    <a:pt x="189" y="151"/>
                    <a:pt x="192" y="159"/>
                    <a:pt x="188" y="160"/>
                  </a:cubicBezTo>
                  <a:cubicBezTo>
                    <a:pt x="160" y="165"/>
                    <a:pt x="132" y="163"/>
                    <a:pt x="104" y="164"/>
                  </a:cubicBezTo>
                  <a:cubicBezTo>
                    <a:pt x="81" y="170"/>
                    <a:pt x="88" y="182"/>
                    <a:pt x="64" y="176"/>
                  </a:cubicBezTo>
                  <a:cubicBezTo>
                    <a:pt x="52" y="168"/>
                    <a:pt x="36" y="144"/>
                    <a:pt x="36" y="144"/>
                  </a:cubicBezTo>
                  <a:cubicBezTo>
                    <a:pt x="34" y="151"/>
                    <a:pt x="31" y="171"/>
                    <a:pt x="24" y="144"/>
                  </a:cubicBezTo>
                  <a:cubicBezTo>
                    <a:pt x="17" y="116"/>
                    <a:pt x="28" y="101"/>
                    <a:pt x="0" y="92"/>
                  </a:cubicBezTo>
                  <a:lnTo>
                    <a:pt x="20" y="72"/>
                  </a:lnTo>
                  <a:cubicBezTo>
                    <a:pt x="20" y="72"/>
                    <a:pt x="20" y="72"/>
                    <a:pt x="20" y="72"/>
                  </a:cubicBezTo>
                  <a:cubicBezTo>
                    <a:pt x="19" y="48"/>
                    <a:pt x="17" y="24"/>
                    <a:pt x="16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50000"/>
              </a:schemeClr>
            </a:solidFill>
            <a:ln w="381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</p:grp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779167" y="1247964"/>
            <a:ext cx="1079500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氣侯</a:t>
            </a:r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657800" y="2208079"/>
            <a:ext cx="3435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FF0000"/>
                </a:solidFill>
                <a:ea typeface="標楷體" panose="03000509000000000000" pitchFamily="65" charset="-120"/>
              </a:rPr>
              <a:t>溫帶地中海型氣候</a:t>
            </a:r>
          </a:p>
        </p:txBody>
      </p:sp>
      <p:sp>
        <p:nvSpPr>
          <p:cNvPr id="11" name="Rectangle 42"/>
          <p:cNvSpPr>
            <a:spLocks noChangeArrowheads="1"/>
          </p:cNvSpPr>
          <p:nvPr/>
        </p:nvSpPr>
        <p:spPr bwMode="auto">
          <a:xfrm>
            <a:off x="421833" y="2944982"/>
            <a:ext cx="3841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分布：非洲西北沿海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421833" y="4026069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ea typeface="標楷體" panose="03000509000000000000" pitchFamily="65" charset="-120"/>
              </a:rPr>
              <a:t>成因</a:t>
            </a:r>
            <a:r>
              <a:rPr lang="zh-TW" altLang="en-US" sz="3200" b="1" dirty="0" smtClean="0">
                <a:ea typeface="標楷體" panose="03000509000000000000" pitchFamily="65" charset="-120"/>
              </a:rPr>
              <a:t>：夏季副熱帶高</a:t>
            </a:r>
            <a:r>
              <a:rPr lang="zh-TW" altLang="en-US" sz="3200" b="1" dirty="0">
                <a:ea typeface="標楷體" panose="03000509000000000000" pitchFamily="65" charset="-120"/>
              </a:rPr>
              <a:t>壓</a:t>
            </a:r>
          </a:p>
        </p:txBody>
      </p:sp>
      <p:sp>
        <p:nvSpPr>
          <p:cNvPr id="13" name="Rectangle 45"/>
          <p:cNvSpPr>
            <a:spLocks noChangeArrowheads="1"/>
          </p:cNvSpPr>
          <p:nvPr/>
        </p:nvSpPr>
        <p:spPr bwMode="auto">
          <a:xfrm>
            <a:off x="421833" y="5105569"/>
            <a:ext cx="3028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特徵：夏乾冬雨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648971" y="3449807"/>
            <a:ext cx="2216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南非西南隅</a:t>
            </a: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1645796" y="4530894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 smtClean="0">
                <a:ea typeface="標楷體" panose="03000509000000000000" pitchFamily="65" charset="-120"/>
              </a:rPr>
              <a:t>冬季西風吹</a:t>
            </a:r>
            <a:r>
              <a:rPr lang="zh-TW" altLang="en-US" sz="3200" b="1" dirty="0">
                <a:ea typeface="標楷體" panose="03000509000000000000" pitchFamily="65" charset="-120"/>
              </a:rPr>
              <a:t>拂</a:t>
            </a:r>
          </a:p>
        </p:txBody>
      </p:sp>
      <p:sp>
        <p:nvSpPr>
          <p:cNvPr id="16" name="Rectangle 45"/>
          <p:cNvSpPr>
            <a:spLocks noChangeArrowheads="1"/>
          </p:cNvSpPr>
          <p:nvPr/>
        </p:nvSpPr>
        <p:spPr bwMode="auto">
          <a:xfrm>
            <a:off x="421833" y="5892681"/>
            <a:ext cx="3914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rgbClr val="0000FF"/>
                </a:solidFill>
                <a:ea typeface="標楷體" panose="03000509000000000000" pitchFamily="65" charset="-120"/>
              </a:rPr>
              <a:t>非洲最宜人</a:t>
            </a:r>
            <a:r>
              <a:rPr lang="zh-TW" altLang="en-US" sz="3200" b="1" dirty="0" smtClean="0">
                <a:solidFill>
                  <a:srgbClr val="0000FF"/>
                </a:solidFill>
                <a:ea typeface="標楷體" panose="03000509000000000000" pitchFamily="65" charset="-120"/>
              </a:rPr>
              <a:t>的氣候</a:t>
            </a:r>
            <a:endParaRPr lang="zh-TW" altLang="en-US" sz="3200" b="1" dirty="0">
              <a:solidFill>
                <a:srgbClr val="0000FF"/>
              </a:solidFill>
              <a:ea typeface="標楷體" panose="03000509000000000000" pitchFamily="65" charset="-120"/>
            </a:endParaRP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772736" y="167425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164098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653" r="471"/>
          <a:stretch>
            <a:fillRect/>
          </a:stretch>
        </p:blipFill>
        <p:spPr bwMode="auto">
          <a:xfrm>
            <a:off x="2232718" y="176034"/>
            <a:ext cx="8101012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448618" y="6079946"/>
            <a:ext cx="76152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200" b="1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南非 開普敦</a:t>
            </a: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　為溫帶地中海型氣候</a:t>
            </a:r>
          </a:p>
        </p:txBody>
      </p:sp>
    </p:spTree>
    <p:extLst>
      <p:ext uri="{BB962C8B-B14F-4D97-AF65-F5344CB8AC3E}">
        <p14:creationId xmlns:p14="http://schemas.microsoft.com/office/powerpoint/2010/main" val="17005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94" y="90152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2"/>
          <p:cNvGrpSpPr>
            <a:grpSpLocks/>
          </p:cNvGrpSpPr>
          <p:nvPr/>
        </p:nvGrpSpPr>
        <p:grpSpPr bwMode="auto">
          <a:xfrm>
            <a:off x="5724794" y="3374690"/>
            <a:ext cx="5545138" cy="504825"/>
            <a:chOff x="3419872" y="3284984"/>
            <a:chExt cx="5544616" cy="504056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3419872" y="3789040"/>
              <a:ext cx="55446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Text Box 32"/>
            <p:cNvSpPr txBox="1">
              <a:spLocks noChangeArrowheads="1"/>
            </p:cNvSpPr>
            <p:nvPr/>
          </p:nvSpPr>
          <p:spPr bwMode="auto">
            <a:xfrm>
              <a:off x="3419872" y="3284984"/>
              <a:ext cx="538112" cy="45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TW" sz="24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0°</a:t>
              </a:r>
            </a:p>
          </p:txBody>
        </p:sp>
      </p:grpSp>
      <p:grpSp>
        <p:nvGrpSpPr>
          <p:cNvPr id="8" name="Group 1038"/>
          <p:cNvGrpSpPr>
            <a:grpSpLocks/>
          </p:cNvGrpSpPr>
          <p:nvPr/>
        </p:nvGrpSpPr>
        <p:grpSpPr bwMode="auto">
          <a:xfrm>
            <a:off x="6604269" y="761665"/>
            <a:ext cx="2263775" cy="5995987"/>
            <a:chOff x="2452" y="265"/>
            <a:chExt cx="1562" cy="3929"/>
          </a:xfrm>
        </p:grpSpPr>
        <p:sp>
          <p:nvSpPr>
            <p:cNvPr id="9" name="Freeform 1035"/>
            <p:cNvSpPr>
              <a:spLocks/>
            </p:cNvSpPr>
            <p:nvPr/>
          </p:nvSpPr>
          <p:spPr bwMode="auto">
            <a:xfrm>
              <a:off x="2452" y="265"/>
              <a:ext cx="995" cy="359"/>
            </a:xfrm>
            <a:custGeom>
              <a:avLst/>
              <a:gdLst/>
              <a:ahLst/>
              <a:cxnLst>
                <a:cxn ang="0">
                  <a:pos x="8" y="359"/>
                </a:cxn>
                <a:cxn ang="0">
                  <a:pos x="40" y="335"/>
                </a:cxn>
                <a:cxn ang="0">
                  <a:pos x="64" y="327"/>
                </a:cxn>
                <a:cxn ang="0">
                  <a:pos x="100" y="311"/>
                </a:cxn>
                <a:cxn ang="0">
                  <a:pos x="156" y="291"/>
                </a:cxn>
                <a:cxn ang="0">
                  <a:pos x="196" y="263"/>
                </a:cxn>
                <a:cxn ang="0">
                  <a:pos x="248" y="259"/>
                </a:cxn>
                <a:cxn ang="0">
                  <a:pos x="336" y="227"/>
                </a:cxn>
                <a:cxn ang="0">
                  <a:pos x="368" y="203"/>
                </a:cxn>
                <a:cxn ang="0">
                  <a:pos x="420" y="187"/>
                </a:cxn>
                <a:cxn ang="0">
                  <a:pos x="716" y="159"/>
                </a:cxn>
                <a:cxn ang="0">
                  <a:pos x="764" y="135"/>
                </a:cxn>
                <a:cxn ang="0">
                  <a:pos x="884" y="155"/>
                </a:cxn>
                <a:cxn ang="0">
                  <a:pos x="976" y="123"/>
                </a:cxn>
                <a:cxn ang="0">
                  <a:pos x="972" y="71"/>
                </a:cxn>
                <a:cxn ang="0">
                  <a:pos x="960" y="67"/>
                </a:cxn>
                <a:cxn ang="0">
                  <a:pos x="984" y="31"/>
                </a:cxn>
                <a:cxn ang="0">
                  <a:pos x="968" y="7"/>
                </a:cxn>
                <a:cxn ang="0">
                  <a:pos x="928" y="3"/>
                </a:cxn>
                <a:cxn ang="0">
                  <a:pos x="804" y="15"/>
                </a:cxn>
                <a:cxn ang="0">
                  <a:pos x="768" y="7"/>
                </a:cxn>
                <a:cxn ang="0">
                  <a:pos x="716" y="19"/>
                </a:cxn>
                <a:cxn ang="0">
                  <a:pos x="592" y="23"/>
                </a:cxn>
                <a:cxn ang="0">
                  <a:pos x="568" y="39"/>
                </a:cxn>
                <a:cxn ang="0">
                  <a:pos x="532" y="43"/>
                </a:cxn>
                <a:cxn ang="0">
                  <a:pos x="480" y="67"/>
                </a:cxn>
                <a:cxn ang="0">
                  <a:pos x="412" y="83"/>
                </a:cxn>
                <a:cxn ang="0">
                  <a:pos x="384" y="107"/>
                </a:cxn>
                <a:cxn ang="0">
                  <a:pos x="276" y="95"/>
                </a:cxn>
                <a:cxn ang="0">
                  <a:pos x="240" y="79"/>
                </a:cxn>
                <a:cxn ang="0">
                  <a:pos x="212" y="103"/>
                </a:cxn>
                <a:cxn ang="0">
                  <a:pos x="196" y="127"/>
                </a:cxn>
                <a:cxn ang="0">
                  <a:pos x="164" y="175"/>
                </a:cxn>
                <a:cxn ang="0">
                  <a:pos x="44" y="235"/>
                </a:cxn>
                <a:cxn ang="0">
                  <a:pos x="12" y="303"/>
                </a:cxn>
                <a:cxn ang="0">
                  <a:pos x="8" y="359"/>
                </a:cxn>
              </a:cxnLst>
              <a:rect l="0" t="0" r="r" b="b"/>
              <a:pathLst>
                <a:path w="995" h="359">
                  <a:moveTo>
                    <a:pt x="8" y="359"/>
                  </a:moveTo>
                  <a:cubicBezTo>
                    <a:pt x="24" y="354"/>
                    <a:pt x="25" y="342"/>
                    <a:pt x="40" y="335"/>
                  </a:cubicBezTo>
                  <a:cubicBezTo>
                    <a:pt x="48" y="332"/>
                    <a:pt x="57" y="332"/>
                    <a:pt x="64" y="327"/>
                  </a:cubicBezTo>
                  <a:cubicBezTo>
                    <a:pt x="75" y="320"/>
                    <a:pt x="100" y="311"/>
                    <a:pt x="100" y="311"/>
                  </a:cubicBezTo>
                  <a:cubicBezTo>
                    <a:pt x="115" y="289"/>
                    <a:pt x="128" y="294"/>
                    <a:pt x="156" y="291"/>
                  </a:cubicBezTo>
                  <a:cubicBezTo>
                    <a:pt x="173" y="285"/>
                    <a:pt x="176" y="267"/>
                    <a:pt x="196" y="263"/>
                  </a:cubicBezTo>
                  <a:cubicBezTo>
                    <a:pt x="213" y="260"/>
                    <a:pt x="231" y="260"/>
                    <a:pt x="248" y="259"/>
                  </a:cubicBezTo>
                  <a:cubicBezTo>
                    <a:pt x="286" y="233"/>
                    <a:pt x="288" y="232"/>
                    <a:pt x="336" y="227"/>
                  </a:cubicBezTo>
                  <a:cubicBezTo>
                    <a:pt x="358" y="220"/>
                    <a:pt x="355" y="211"/>
                    <a:pt x="368" y="203"/>
                  </a:cubicBezTo>
                  <a:cubicBezTo>
                    <a:pt x="381" y="195"/>
                    <a:pt x="405" y="191"/>
                    <a:pt x="420" y="187"/>
                  </a:cubicBezTo>
                  <a:cubicBezTo>
                    <a:pt x="462" y="125"/>
                    <a:pt x="632" y="163"/>
                    <a:pt x="716" y="159"/>
                  </a:cubicBezTo>
                  <a:cubicBezTo>
                    <a:pt x="734" y="153"/>
                    <a:pt x="746" y="141"/>
                    <a:pt x="764" y="135"/>
                  </a:cubicBezTo>
                  <a:cubicBezTo>
                    <a:pt x="807" y="138"/>
                    <a:pt x="844" y="142"/>
                    <a:pt x="884" y="155"/>
                  </a:cubicBezTo>
                  <a:cubicBezTo>
                    <a:pt x="950" y="151"/>
                    <a:pt x="941" y="158"/>
                    <a:pt x="976" y="123"/>
                  </a:cubicBezTo>
                  <a:cubicBezTo>
                    <a:pt x="975" y="106"/>
                    <a:pt x="977" y="88"/>
                    <a:pt x="972" y="71"/>
                  </a:cubicBezTo>
                  <a:cubicBezTo>
                    <a:pt x="971" y="67"/>
                    <a:pt x="962" y="71"/>
                    <a:pt x="960" y="67"/>
                  </a:cubicBezTo>
                  <a:cubicBezTo>
                    <a:pt x="954" y="53"/>
                    <a:pt x="975" y="37"/>
                    <a:pt x="984" y="31"/>
                  </a:cubicBezTo>
                  <a:cubicBezTo>
                    <a:pt x="991" y="9"/>
                    <a:pt x="995" y="0"/>
                    <a:pt x="968" y="7"/>
                  </a:cubicBezTo>
                  <a:cubicBezTo>
                    <a:pt x="927" y="35"/>
                    <a:pt x="959" y="24"/>
                    <a:pt x="928" y="3"/>
                  </a:cubicBezTo>
                  <a:cubicBezTo>
                    <a:pt x="887" y="10"/>
                    <a:pt x="846" y="12"/>
                    <a:pt x="804" y="15"/>
                  </a:cubicBezTo>
                  <a:cubicBezTo>
                    <a:pt x="787" y="21"/>
                    <a:pt x="784" y="12"/>
                    <a:pt x="768" y="7"/>
                  </a:cubicBezTo>
                  <a:cubicBezTo>
                    <a:pt x="753" y="29"/>
                    <a:pt x="744" y="23"/>
                    <a:pt x="716" y="19"/>
                  </a:cubicBezTo>
                  <a:cubicBezTo>
                    <a:pt x="675" y="20"/>
                    <a:pt x="633" y="17"/>
                    <a:pt x="592" y="23"/>
                  </a:cubicBezTo>
                  <a:cubicBezTo>
                    <a:pt x="582" y="24"/>
                    <a:pt x="578" y="38"/>
                    <a:pt x="568" y="39"/>
                  </a:cubicBezTo>
                  <a:cubicBezTo>
                    <a:pt x="556" y="40"/>
                    <a:pt x="544" y="42"/>
                    <a:pt x="532" y="43"/>
                  </a:cubicBezTo>
                  <a:cubicBezTo>
                    <a:pt x="513" y="62"/>
                    <a:pt x="509" y="63"/>
                    <a:pt x="480" y="67"/>
                  </a:cubicBezTo>
                  <a:cubicBezTo>
                    <a:pt x="453" y="76"/>
                    <a:pt x="440" y="79"/>
                    <a:pt x="412" y="83"/>
                  </a:cubicBezTo>
                  <a:cubicBezTo>
                    <a:pt x="396" y="88"/>
                    <a:pt x="389" y="91"/>
                    <a:pt x="384" y="107"/>
                  </a:cubicBezTo>
                  <a:cubicBezTo>
                    <a:pt x="348" y="103"/>
                    <a:pt x="311" y="104"/>
                    <a:pt x="276" y="95"/>
                  </a:cubicBezTo>
                  <a:cubicBezTo>
                    <a:pt x="263" y="92"/>
                    <a:pt x="253" y="83"/>
                    <a:pt x="240" y="79"/>
                  </a:cubicBezTo>
                  <a:cubicBezTo>
                    <a:pt x="200" y="86"/>
                    <a:pt x="225" y="74"/>
                    <a:pt x="212" y="103"/>
                  </a:cubicBezTo>
                  <a:cubicBezTo>
                    <a:pt x="208" y="112"/>
                    <a:pt x="196" y="127"/>
                    <a:pt x="196" y="127"/>
                  </a:cubicBezTo>
                  <a:cubicBezTo>
                    <a:pt x="191" y="149"/>
                    <a:pt x="182" y="163"/>
                    <a:pt x="164" y="175"/>
                  </a:cubicBezTo>
                  <a:cubicBezTo>
                    <a:pt x="142" y="208"/>
                    <a:pt x="82" y="225"/>
                    <a:pt x="44" y="235"/>
                  </a:cubicBezTo>
                  <a:cubicBezTo>
                    <a:pt x="27" y="260"/>
                    <a:pt x="40" y="285"/>
                    <a:pt x="12" y="303"/>
                  </a:cubicBezTo>
                  <a:cubicBezTo>
                    <a:pt x="0" y="322"/>
                    <a:pt x="8" y="338"/>
                    <a:pt x="8" y="3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50000"/>
              </a:schemeClr>
            </a:solidFill>
            <a:ln w="381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10" name="Freeform 1037"/>
            <p:cNvSpPr>
              <a:spLocks/>
            </p:cNvSpPr>
            <p:nvPr/>
          </p:nvSpPr>
          <p:spPr bwMode="auto">
            <a:xfrm>
              <a:off x="3745" y="4012"/>
              <a:ext cx="269" cy="182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84" y="16"/>
                </a:cxn>
                <a:cxn ang="0">
                  <a:pos x="176" y="44"/>
                </a:cxn>
                <a:cxn ang="0">
                  <a:pos x="216" y="80"/>
                </a:cxn>
                <a:cxn ang="0">
                  <a:pos x="224" y="92"/>
                </a:cxn>
                <a:cxn ang="0">
                  <a:pos x="236" y="100"/>
                </a:cxn>
                <a:cxn ang="0">
                  <a:pos x="252" y="120"/>
                </a:cxn>
                <a:cxn ang="0">
                  <a:pos x="204" y="140"/>
                </a:cxn>
                <a:cxn ang="0">
                  <a:pos x="192" y="148"/>
                </a:cxn>
                <a:cxn ang="0">
                  <a:pos x="188" y="160"/>
                </a:cxn>
                <a:cxn ang="0">
                  <a:pos x="104" y="164"/>
                </a:cxn>
                <a:cxn ang="0">
                  <a:pos x="64" y="176"/>
                </a:cxn>
                <a:cxn ang="0">
                  <a:pos x="36" y="144"/>
                </a:cxn>
                <a:cxn ang="0">
                  <a:pos x="24" y="144"/>
                </a:cxn>
                <a:cxn ang="0">
                  <a:pos x="0" y="92"/>
                </a:cxn>
                <a:cxn ang="0">
                  <a:pos x="20" y="72"/>
                </a:cxn>
                <a:cxn ang="0">
                  <a:pos x="20" y="72"/>
                </a:cxn>
                <a:cxn ang="0">
                  <a:pos x="16" y="0"/>
                </a:cxn>
              </a:cxnLst>
              <a:rect l="0" t="0" r="r" b="b"/>
              <a:pathLst>
                <a:path w="270" h="182">
                  <a:moveTo>
                    <a:pt x="16" y="0"/>
                  </a:moveTo>
                  <a:cubicBezTo>
                    <a:pt x="39" y="4"/>
                    <a:pt x="62" y="9"/>
                    <a:pt x="84" y="16"/>
                  </a:cubicBezTo>
                  <a:cubicBezTo>
                    <a:pt x="114" y="46"/>
                    <a:pt x="129" y="41"/>
                    <a:pt x="176" y="44"/>
                  </a:cubicBezTo>
                  <a:cubicBezTo>
                    <a:pt x="195" y="50"/>
                    <a:pt x="199" y="69"/>
                    <a:pt x="216" y="80"/>
                  </a:cubicBezTo>
                  <a:cubicBezTo>
                    <a:pt x="219" y="84"/>
                    <a:pt x="221" y="89"/>
                    <a:pt x="224" y="92"/>
                  </a:cubicBezTo>
                  <a:cubicBezTo>
                    <a:pt x="227" y="95"/>
                    <a:pt x="233" y="96"/>
                    <a:pt x="236" y="100"/>
                  </a:cubicBezTo>
                  <a:cubicBezTo>
                    <a:pt x="258" y="128"/>
                    <a:pt x="218" y="97"/>
                    <a:pt x="252" y="120"/>
                  </a:cubicBezTo>
                  <a:cubicBezTo>
                    <a:pt x="270" y="146"/>
                    <a:pt x="227" y="138"/>
                    <a:pt x="204" y="140"/>
                  </a:cubicBezTo>
                  <a:cubicBezTo>
                    <a:pt x="200" y="143"/>
                    <a:pt x="195" y="144"/>
                    <a:pt x="192" y="148"/>
                  </a:cubicBezTo>
                  <a:cubicBezTo>
                    <a:pt x="189" y="151"/>
                    <a:pt x="192" y="159"/>
                    <a:pt x="188" y="160"/>
                  </a:cubicBezTo>
                  <a:cubicBezTo>
                    <a:pt x="160" y="165"/>
                    <a:pt x="132" y="163"/>
                    <a:pt x="104" y="164"/>
                  </a:cubicBezTo>
                  <a:cubicBezTo>
                    <a:pt x="81" y="170"/>
                    <a:pt x="88" y="182"/>
                    <a:pt x="64" y="176"/>
                  </a:cubicBezTo>
                  <a:cubicBezTo>
                    <a:pt x="52" y="168"/>
                    <a:pt x="36" y="144"/>
                    <a:pt x="36" y="144"/>
                  </a:cubicBezTo>
                  <a:cubicBezTo>
                    <a:pt x="34" y="151"/>
                    <a:pt x="31" y="171"/>
                    <a:pt x="24" y="144"/>
                  </a:cubicBezTo>
                  <a:cubicBezTo>
                    <a:pt x="17" y="116"/>
                    <a:pt x="28" y="101"/>
                    <a:pt x="0" y="92"/>
                  </a:cubicBezTo>
                  <a:lnTo>
                    <a:pt x="20" y="72"/>
                  </a:lnTo>
                  <a:cubicBezTo>
                    <a:pt x="20" y="72"/>
                    <a:pt x="20" y="72"/>
                    <a:pt x="20" y="72"/>
                  </a:cubicBezTo>
                  <a:cubicBezTo>
                    <a:pt x="19" y="48"/>
                    <a:pt x="17" y="24"/>
                    <a:pt x="16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50000"/>
              </a:schemeClr>
            </a:solidFill>
            <a:ln w="381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</p:grp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4" y="1309529"/>
            <a:ext cx="4256088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群組 12"/>
          <p:cNvGrpSpPr>
            <a:grpSpLocks/>
          </p:cNvGrpSpPr>
          <p:nvPr/>
        </p:nvGrpSpPr>
        <p:grpSpPr bwMode="auto">
          <a:xfrm>
            <a:off x="8461644" y="6040102"/>
            <a:ext cx="1395413" cy="644525"/>
            <a:chOff x="394391" y="620752"/>
            <a:chExt cx="1395933" cy="646448"/>
          </a:xfrm>
        </p:grpSpPr>
        <p:sp>
          <p:nvSpPr>
            <p:cNvPr id="13" name="橢圓 12"/>
            <p:cNvSpPr/>
            <p:nvPr/>
          </p:nvSpPr>
          <p:spPr>
            <a:xfrm>
              <a:off x="394391" y="1123899"/>
              <a:ext cx="144517" cy="1433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4" name="文字方塊 11"/>
            <p:cNvSpPr txBox="1">
              <a:spLocks noChangeArrowheads="1"/>
            </p:cNvSpPr>
            <p:nvPr/>
          </p:nvSpPr>
          <p:spPr bwMode="auto">
            <a:xfrm>
              <a:off x="538907" y="620752"/>
              <a:ext cx="1251417" cy="520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 b="1">
                  <a:latin typeface="標楷體" panose="03000509000000000000" pitchFamily="65" charset="-120"/>
                  <a:ea typeface="標楷體" panose="03000509000000000000" pitchFamily="65" charset="-120"/>
                </a:rPr>
                <a:t>開普敦</a:t>
              </a:r>
            </a:p>
          </p:txBody>
        </p:sp>
      </p:grpSp>
      <p:grpSp>
        <p:nvGrpSpPr>
          <p:cNvPr id="15" name="群組 29"/>
          <p:cNvGrpSpPr>
            <a:grpSpLocks/>
          </p:cNvGrpSpPr>
          <p:nvPr/>
        </p:nvGrpSpPr>
        <p:grpSpPr bwMode="auto">
          <a:xfrm>
            <a:off x="1515984" y="3397091"/>
            <a:ext cx="2592388" cy="2879725"/>
            <a:chOff x="5575983" y="3069450"/>
            <a:chExt cx="3219225" cy="3780020"/>
          </a:xfrm>
        </p:grpSpPr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6380786" y="3069450"/>
              <a:ext cx="1098608" cy="757255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3200" b="1">
                  <a:latin typeface="標楷體" panose="03000509000000000000" pitchFamily="65" charset="-120"/>
                  <a:ea typeface="標楷體" panose="03000509000000000000" pitchFamily="65" charset="-120"/>
                </a:rPr>
                <a:t>夏乾</a:t>
              </a:r>
            </a:p>
          </p:txBody>
        </p:sp>
        <p:cxnSp>
          <p:nvCxnSpPr>
            <p:cNvPr id="17" name="圖案 29"/>
            <p:cNvCxnSpPr>
              <a:stCxn id="16" idx="3"/>
            </p:cNvCxnSpPr>
            <p:nvPr/>
          </p:nvCxnSpPr>
          <p:spPr>
            <a:xfrm>
              <a:off x="7480313" y="3448702"/>
              <a:ext cx="1314895" cy="3400768"/>
            </a:xfrm>
            <a:prstGeom prst="bentConnector2">
              <a:avLst/>
            </a:prstGeom>
            <a:ln w="63500">
              <a:solidFill>
                <a:srgbClr val="66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圖案 30"/>
            <p:cNvCxnSpPr>
              <a:stCxn id="16" idx="1"/>
            </p:cNvCxnSpPr>
            <p:nvPr/>
          </p:nvCxnSpPr>
          <p:spPr>
            <a:xfrm rot="10800000" flipV="1">
              <a:off x="5575983" y="3448702"/>
              <a:ext cx="804313" cy="3306997"/>
            </a:xfrm>
            <a:prstGeom prst="bentConnector2">
              <a:avLst/>
            </a:prstGeom>
            <a:ln w="63500">
              <a:solidFill>
                <a:srgbClr val="66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9"/>
          <p:cNvGrpSpPr>
            <a:grpSpLocks/>
          </p:cNvGrpSpPr>
          <p:nvPr/>
        </p:nvGrpSpPr>
        <p:grpSpPr bwMode="auto">
          <a:xfrm>
            <a:off x="2379584" y="4549616"/>
            <a:ext cx="935038" cy="1152525"/>
            <a:chOff x="1020" y="2886"/>
            <a:chExt cx="589" cy="726"/>
          </a:xfrm>
        </p:grpSpPr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 flipV="1">
              <a:off x="1308" y="2931"/>
              <a:ext cx="0" cy="681"/>
            </a:xfrm>
            <a:prstGeom prst="line">
              <a:avLst/>
            </a:prstGeom>
            <a:noFill/>
            <a:ln w="63500">
              <a:solidFill>
                <a:srgbClr val="33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1020" y="2886"/>
              <a:ext cx="589" cy="34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3200" b="1">
                  <a:latin typeface="標楷體" panose="03000509000000000000" pitchFamily="65" charset="-120"/>
                  <a:ea typeface="標楷體" panose="03000509000000000000" pitchFamily="65" charset="-120"/>
                </a:rPr>
                <a:t>冬雨</a:t>
              </a:r>
            </a:p>
          </p:txBody>
        </p:sp>
      </p:grp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1373109" y="311785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20590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623296" y="1379257"/>
            <a:ext cx="1079500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氣侯</a:t>
            </a:r>
          </a:p>
        </p:txBody>
      </p:sp>
      <p:pic>
        <p:nvPicPr>
          <p:cNvPr id="3" name="Picture 21" descr="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77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42"/>
          <p:cNvGrpSpPr>
            <a:grpSpLocks/>
          </p:cNvGrpSpPr>
          <p:nvPr/>
        </p:nvGrpSpPr>
        <p:grpSpPr bwMode="auto">
          <a:xfrm>
            <a:off x="4758877" y="3284538"/>
            <a:ext cx="5545138" cy="504825"/>
            <a:chOff x="3419872" y="3284984"/>
            <a:chExt cx="5544616" cy="504056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3419872" y="3789040"/>
              <a:ext cx="55446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Text Box 32"/>
            <p:cNvSpPr txBox="1">
              <a:spLocks noChangeArrowheads="1"/>
            </p:cNvSpPr>
            <p:nvPr/>
          </p:nvSpPr>
          <p:spPr bwMode="auto">
            <a:xfrm>
              <a:off x="3419872" y="3284984"/>
              <a:ext cx="538112" cy="45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0°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7749727" y="2540000"/>
            <a:ext cx="1873250" cy="3998913"/>
            <a:chOff x="4038" y="1600"/>
            <a:chExt cx="1180" cy="2519"/>
          </a:xfrm>
        </p:grpSpPr>
        <p:sp>
          <p:nvSpPr>
            <p:cNvPr id="8" name="Freeform 20"/>
            <p:cNvSpPr>
              <a:spLocks/>
            </p:cNvSpPr>
            <p:nvPr/>
          </p:nvSpPr>
          <p:spPr bwMode="auto">
            <a:xfrm>
              <a:off x="4362" y="1600"/>
              <a:ext cx="750" cy="1616"/>
            </a:xfrm>
            <a:custGeom>
              <a:avLst/>
              <a:gdLst>
                <a:gd name="T0" fmla="*/ 174 w 750"/>
                <a:gd name="T1" fmla="*/ 344 h 1616"/>
                <a:gd name="T2" fmla="*/ 210 w 750"/>
                <a:gd name="T3" fmla="*/ 272 h 1616"/>
                <a:gd name="T4" fmla="*/ 240 w 750"/>
                <a:gd name="T5" fmla="*/ 176 h 1616"/>
                <a:gd name="T6" fmla="*/ 246 w 750"/>
                <a:gd name="T7" fmla="*/ 122 h 1616"/>
                <a:gd name="T8" fmla="*/ 258 w 750"/>
                <a:gd name="T9" fmla="*/ 104 h 1616"/>
                <a:gd name="T10" fmla="*/ 300 w 750"/>
                <a:gd name="T11" fmla="*/ 14 h 1616"/>
                <a:gd name="T12" fmla="*/ 336 w 750"/>
                <a:gd name="T13" fmla="*/ 2 h 1616"/>
                <a:gd name="T14" fmla="*/ 474 w 750"/>
                <a:gd name="T15" fmla="*/ 38 h 1616"/>
                <a:gd name="T16" fmla="*/ 510 w 750"/>
                <a:gd name="T17" fmla="*/ 50 h 1616"/>
                <a:gd name="T18" fmla="*/ 528 w 750"/>
                <a:gd name="T19" fmla="*/ 56 h 1616"/>
                <a:gd name="T20" fmla="*/ 564 w 750"/>
                <a:gd name="T21" fmla="*/ 236 h 1616"/>
                <a:gd name="T22" fmla="*/ 582 w 750"/>
                <a:gd name="T23" fmla="*/ 290 h 1616"/>
                <a:gd name="T24" fmla="*/ 588 w 750"/>
                <a:gd name="T25" fmla="*/ 308 h 1616"/>
                <a:gd name="T26" fmla="*/ 684 w 750"/>
                <a:gd name="T27" fmla="*/ 284 h 1616"/>
                <a:gd name="T28" fmla="*/ 750 w 750"/>
                <a:gd name="T29" fmla="*/ 314 h 1616"/>
                <a:gd name="T30" fmla="*/ 624 w 750"/>
                <a:gd name="T31" fmla="*/ 356 h 1616"/>
                <a:gd name="T32" fmla="*/ 588 w 750"/>
                <a:gd name="T33" fmla="*/ 368 h 1616"/>
                <a:gd name="T34" fmla="*/ 552 w 750"/>
                <a:gd name="T35" fmla="*/ 392 h 1616"/>
                <a:gd name="T36" fmla="*/ 474 w 750"/>
                <a:gd name="T37" fmla="*/ 482 h 1616"/>
                <a:gd name="T38" fmla="*/ 426 w 750"/>
                <a:gd name="T39" fmla="*/ 590 h 1616"/>
                <a:gd name="T40" fmla="*/ 360 w 750"/>
                <a:gd name="T41" fmla="*/ 656 h 1616"/>
                <a:gd name="T42" fmla="*/ 324 w 750"/>
                <a:gd name="T43" fmla="*/ 698 h 1616"/>
                <a:gd name="T44" fmla="*/ 330 w 750"/>
                <a:gd name="T45" fmla="*/ 746 h 1616"/>
                <a:gd name="T46" fmla="*/ 342 w 750"/>
                <a:gd name="T47" fmla="*/ 782 h 1616"/>
                <a:gd name="T48" fmla="*/ 360 w 750"/>
                <a:gd name="T49" fmla="*/ 896 h 1616"/>
                <a:gd name="T50" fmla="*/ 372 w 750"/>
                <a:gd name="T51" fmla="*/ 932 h 1616"/>
                <a:gd name="T52" fmla="*/ 222 w 750"/>
                <a:gd name="T53" fmla="*/ 932 h 1616"/>
                <a:gd name="T54" fmla="*/ 126 w 750"/>
                <a:gd name="T55" fmla="*/ 950 h 1616"/>
                <a:gd name="T56" fmla="*/ 90 w 750"/>
                <a:gd name="T57" fmla="*/ 962 h 1616"/>
                <a:gd name="T58" fmla="*/ 126 w 750"/>
                <a:gd name="T59" fmla="*/ 1136 h 1616"/>
                <a:gd name="T60" fmla="*/ 174 w 750"/>
                <a:gd name="T61" fmla="*/ 1208 h 1616"/>
                <a:gd name="T62" fmla="*/ 210 w 750"/>
                <a:gd name="T63" fmla="*/ 1232 h 1616"/>
                <a:gd name="T64" fmla="*/ 246 w 750"/>
                <a:gd name="T65" fmla="*/ 1280 h 1616"/>
                <a:gd name="T66" fmla="*/ 270 w 750"/>
                <a:gd name="T67" fmla="*/ 1334 h 1616"/>
                <a:gd name="T68" fmla="*/ 276 w 750"/>
                <a:gd name="T69" fmla="*/ 1352 h 1616"/>
                <a:gd name="T70" fmla="*/ 270 w 750"/>
                <a:gd name="T71" fmla="*/ 1574 h 1616"/>
                <a:gd name="T72" fmla="*/ 210 w 750"/>
                <a:gd name="T73" fmla="*/ 1616 h 1616"/>
                <a:gd name="T74" fmla="*/ 168 w 750"/>
                <a:gd name="T75" fmla="*/ 1568 h 1616"/>
                <a:gd name="T76" fmla="*/ 156 w 750"/>
                <a:gd name="T77" fmla="*/ 1532 h 1616"/>
                <a:gd name="T78" fmla="*/ 138 w 750"/>
                <a:gd name="T79" fmla="*/ 1274 h 1616"/>
                <a:gd name="T80" fmla="*/ 84 w 750"/>
                <a:gd name="T81" fmla="*/ 1244 h 1616"/>
                <a:gd name="T82" fmla="*/ 30 w 750"/>
                <a:gd name="T83" fmla="*/ 1070 h 1616"/>
                <a:gd name="T84" fmla="*/ 0 w 750"/>
                <a:gd name="T85" fmla="*/ 992 h 1616"/>
                <a:gd name="T86" fmla="*/ 6 w 750"/>
                <a:gd name="T87" fmla="*/ 788 h 1616"/>
                <a:gd name="T88" fmla="*/ 42 w 750"/>
                <a:gd name="T89" fmla="*/ 704 h 1616"/>
                <a:gd name="T90" fmla="*/ 54 w 750"/>
                <a:gd name="T91" fmla="*/ 686 h 1616"/>
                <a:gd name="T92" fmla="*/ 72 w 750"/>
                <a:gd name="T93" fmla="*/ 680 h 1616"/>
                <a:gd name="T94" fmla="*/ 96 w 750"/>
                <a:gd name="T95" fmla="*/ 644 h 1616"/>
                <a:gd name="T96" fmla="*/ 66 w 750"/>
                <a:gd name="T97" fmla="*/ 596 h 1616"/>
                <a:gd name="T98" fmla="*/ 72 w 750"/>
                <a:gd name="T99" fmla="*/ 572 h 1616"/>
                <a:gd name="T100" fmla="*/ 120 w 750"/>
                <a:gd name="T101" fmla="*/ 566 h 1616"/>
                <a:gd name="T102" fmla="*/ 192 w 750"/>
                <a:gd name="T103" fmla="*/ 542 h 1616"/>
                <a:gd name="T104" fmla="*/ 210 w 750"/>
                <a:gd name="T105" fmla="*/ 530 h 1616"/>
                <a:gd name="T106" fmla="*/ 270 w 750"/>
                <a:gd name="T107" fmla="*/ 524 h 1616"/>
                <a:gd name="T108" fmla="*/ 234 w 750"/>
                <a:gd name="T109" fmla="*/ 476 h 1616"/>
                <a:gd name="T110" fmla="*/ 174 w 750"/>
                <a:gd name="T111" fmla="*/ 410 h 1616"/>
                <a:gd name="T112" fmla="*/ 150 w 750"/>
                <a:gd name="T113" fmla="*/ 356 h 1616"/>
                <a:gd name="T114" fmla="*/ 162 w 750"/>
                <a:gd name="T115" fmla="*/ 338 h 1616"/>
                <a:gd name="T116" fmla="*/ 192 w 750"/>
                <a:gd name="T117" fmla="*/ 344 h 1616"/>
                <a:gd name="T118" fmla="*/ 174 w 750"/>
                <a:gd name="T119" fmla="*/ 344 h 16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50"/>
                <a:gd name="T181" fmla="*/ 0 h 1616"/>
                <a:gd name="T182" fmla="*/ 750 w 750"/>
                <a:gd name="T183" fmla="*/ 1616 h 16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50" h="1616">
                  <a:moveTo>
                    <a:pt x="174" y="344"/>
                  </a:moveTo>
                  <a:cubicBezTo>
                    <a:pt x="189" y="321"/>
                    <a:pt x="195" y="295"/>
                    <a:pt x="210" y="272"/>
                  </a:cubicBezTo>
                  <a:cubicBezTo>
                    <a:pt x="219" y="236"/>
                    <a:pt x="200" y="189"/>
                    <a:pt x="240" y="176"/>
                  </a:cubicBezTo>
                  <a:cubicBezTo>
                    <a:pt x="242" y="158"/>
                    <a:pt x="242" y="140"/>
                    <a:pt x="246" y="122"/>
                  </a:cubicBezTo>
                  <a:cubicBezTo>
                    <a:pt x="248" y="115"/>
                    <a:pt x="255" y="110"/>
                    <a:pt x="258" y="104"/>
                  </a:cubicBezTo>
                  <a:cubicBezTo>
                    <a:pt x="274" y="73"/>
                    <a:pt x="289" y="47"/>
                    <a:pt x="300" y="14"/>
                  </a:cubicBezTo>
                  <a:cubicBezTo>
                    <a:pt x="304" y="2"/>
                    <a:pt x="336" y="2"/>
                    <a:pt x="336" y="2"/>
                  </a:cubicBezTo>
                  <a:cubicBezTo>
                    <a:pt x="418" y="8"/>
                    <a:pt x="417" y="0"/>
                    <a:pt x="474" y="38"/>
                  </a:cubicBezTo>
                  <a:cubicBezTo>
                    <a:pt x="485" y="45"/>
                    <a:pt x="498" y="46"/>
                    <a:pt x="510" y="50"/>
                  </a:cubicBezTo>
                  <a:cubicBezTo>
                    <a:pt x="516" y="52"/>
                    <a:pt x="528" y="56"/>
                    <a:pt x="528" y="56"/>
                  </a:cubicBezTo>
                  <a:cubicBezTo>
                    <a:pt x="548" y="115"/>
                    <a:pt x="548" y="176"/>
                    <a:pt x="564" y="236"/>
                  </a:cubicBezTo>
                  <a:cubicBezTo>
                    <a:pt x="569" y="254"/>
                    <a:pt x="576" y="272"/>
                    <a:pt x="582" y="290"/>
                  </a:cubicBezTo>
                  <a:cubicBezTo>
                    <a:pt x="584" y="296"/>
                    <a:pt x="588" y="308"/>
                    <a:pt x="588" y="308"/>
                  </a:cubicBezTo>
                  <a:cubicBezTo>
                    <a:pt x="634" y="303"/>
                    <a:pt x="650" y="307"/>
                    <a:pt x="684" y="284"/>
                  </a:cubicBezTo>
                  <a:cubicBezTo>
                    <a:pt x="750" y="297"/>
                    <a:pt x="738" y="277"/>
                    <a:pt x="750" y="314"/>
                  </a:cubicBezTo>
                  <a:cubicBezTo>
                    <a:pt x="737" y="381"/>
                    <a:pt x="684" y="347"/>
                    <a:pt x="624" y="356"/>
                  </a:cubicBezTo>
                  <a:cubicBezTo>
                    <a:pt x="612" y="360"/>
                    <a:pt x="600" y="364"/>
                    <a:pt x="588" y="368"/>
                  </a:cubicBezTo>
                  <a:cubicBezTo>
                    <a:pt x="574" y="373"/>
                    <a:pt x="552" y="392"/>
                    <a:pt x="552" y="392"/>
                  </a:cubicBezTo>
                  <a:cubicBezTo>
                    <a:pt x="530" y="426"/>
                    <a:pt x="496" y="449"/>
                    <a:pt x="474" y="482"/>
                  </a:cubicBezTo>
                  <a:cubicBezTo>
                    <a:pt x="458" y="506"/>
                    <a:pt x="436" y="560"/>
                    <a:pt x="426" y="590"/>
                  </a:cubicBezTo>
                  <a:cubicBezTo>
                    <a:pt x="418" y="659"/>
                    <a:pt x="423" y="647"/>
                    <a:pt x="360" y="656"/>
                  </a:cubicBezTo>
                  <a:cubicBezTo>
                    <a:pt x="336" y="664"/>
                    <a:pt x="332" y="674"/>
                    <a:pt x="324" y="698"/>
                  </a:cubicBezTo>
                  <a:cubicBezTo>
                    <a:pt x="326" y="714"/>
                    <a:pt x="327" y="730"/>
                    <a:pt x="330" y="746"/>
                  </a:cubicBezTo>
                  <a:cubicBezTo>
                    <a:pt x="333" y="758"/>
                    <a:pt x="342" y="782"/>
                    <a:pt x="342" y="782"/>
                  </a:cubicBezTo>
                  <a:cubicBezTo>
                    <a:pt x="349" y="873"/>
                    <a:pt x="340" y="835"/>
                    <a:pt x="360" y="896"/>
                  </a:cubicBezTo>
                  <a:cubicBezTo>
                    <a:pt x="364" y="908"/>
                    <a:pt x="372" y="932"/>
                    <a:pt x="372" y="932"/>
                  </a:cubicBezTo>
                  <a:cubicBezTo>
                    <a:pt x="345" y="973"/>
                    <a:pt x="266" y="939"/>
                    <a:pt x="222" y="932"/>
                  </a:cubicBezTo>
                  <a:cubicBezTo>
                    <a:pt x="149" y="939"/>
                    <a:pt x="181" y="932"/>
                    <a:pt x="126" y="950"/>
                  </a:cubicBezTo>
                  <a:cubicBezTo>
                    <a:pt x="114" y="954"/>
                    <a:pt x="90" y="962"/>
                    <a:pt x="90" y="962"/>
                  </a:cubicBezTo>
                  <a:cubicBezTo>
                    <a:pt x="95" y="1035"/>
                    <a:pt x="105" y="1072"/>
                    <a:pt x="126" y="1136"/>
                  </a:cubicBezTo>
                  <a:cubicBezTo>
                    <a:pt x="128" y="1141"/>
                    <a:pt x="163" y="1201"/>
                    <a:pt x="174" y="1208"/>
                  </a:cubicBezTo>
                  <a:cubicBezTo>
                    <a:pt x="186" y="1216"/>
                    <a:pt x="210" y="1232"/>
                    <a:pt x="210" y="1232"/>
                  </a:cubicBezTo>
                  <a:cubicBezTo>
                    <a:pt x="224" y="1253"/>
                    <a:pt x="224" y="1266"/>
                    <a:pt x="246" y="1280"/>
                  </a:cubicBezTo>
                  <a:cubicBezTo>
                    <a:pt x="265" y="1309"/>
                    <a:pt x="256" y="1291"/>
                    <a:pt x="270" y="1334"/>
                  </a:cubicBezTo>
                  <a:cubicBezTo>
                    <a:pt x="272" y="1340"/>
                    <a:pt x="276" y="1352"/>
                    <a:pt x="276" y="1352"/>
                  </a:cubicBezTo>
                  <a:cubicBezTo>
                    <a:pt x="262" y="1422"/>
                    <a:pt x="276" y="1503"/>
                    <a:pt x="270" y="1574"/>
                  </a:cubicBezTo>
                  <a:cubicBezTo>
                    <a:pt x="268" y="1598"/>
                    <a:pt x="210" y="1616"/>
                    <a:pt x="210" y="1616"/>
                  </a:cubicBezTo>
                  <a:cubicBezTo>
                    <a:pt x="189" y="1602"/>
                    <a:pt x="178" y="1598"/>
                    <a:pt x="168" y="1568"/>
                  </a:cubicBezTo>
                  <a:cubicBezTo>
                    <a:pt x="164" y="1556"/>
                    <a:pt x="156" y="1532"/>
                    <a:pt x="156" y="1532"/>
                  </a:cubicBezTo>
                  <a:cubicBezTo>
                    <a:pt x="150" y="1297"/>
                    <a:pt x="173" y="1380"/>
                    <a:pt x="138" y="1274"/>
                  </a:cubicBezTo>
                  <a:cubicBezTo>
                    <a:pt x="135" y="1264"/>
                    <a:pt x="93" y="1250"/>
                    <a:pt x="84" y="1244"/>
                  </a:cubicBezTo>
                  <a:cubicBezTo>
                    <a:pt x="36" y="1171"/>
                    <a:pt x="42" y="1163"/>
                    <a:pt x="30" y="1070"/>
                  </a:cubicBezTo>
                  <a:cubicBezTo>
                    <a:pt x="26" y="1040"/>
                    <a:pt x="9" y="1019"/>
                    <a:pt x="0" y="992"/>
                  </a:cubicBezTo>
                  <a:cubicBezTo>
                    <a:pt x="2" y="924"/>
                    <a:pt x="3" y="856"/>
                    <a:pt x="6" y="788"/>
                  </a:cubicBezTo>
                  <a:cubicBezTo>
                    <a:pt x="8" y="754"/>
                    <a:pt x="7" y="716"/>
                    <a:pt x="42" y="704"/>
                  </a:cubicBezTo>
                  <a:cubicBezTo>
                    <a:pt x="46" y="698"/>
                    <a:pt x="48" y="691"/>
                    <a:pt x="54" y="686"/>
                  </a:cubicBezTo>
                  <a:cubicBezTo>
                    <a:pt x="59" y="682"/>
                    <a:pt x="68" y="684"/>
                    <a:pt x="72" y="680"/>
                  </a:cubicBezTo>
                  <a:cubicBezTo>
                    <a:pt x="82" y="670"/>
                    <a:pt x="96" y="644"/>
                    <a:pt x="96" y="644"/>
                  </a:cubicBezTo>
                  <a:cubicBezTo>
                    <a:pt x="84" y="608"/>
                    <a:pt x="76" y="638"/>
                    <a:pt x="66" y="596"/>
                  </a:cubicBezTo>
                  <a:cubicBezTo>
                    <a:pt x="68" y="588"/>
                    <a:pt x="65" y="576"/>
                    <a:pt x="72" y="572"/>
                  </a:cubicBezTo>
                  <a:cubicBezTo>
                    <a:pt x="86" y="564"/>
                    <a:pt x="104" y="569"/>
                    <a:pt x="120" y="566"/>
                  </a:cubicBezTo>
                  <a:cubicBezTo>
                    <a:pt x="133" y="563"/>
                    <a:pt x="178" y="551"/>
                    <a:pt x="192" y="542"/>
                  </a:cubicBezTo>
                  <a:cubicBezTo>
                    <a:pt x="198" y="538"/>
                    <a:pt x="203" y="532"/>
                    <a:pt x="210" y="530"/>
                  </a:cubicBezTo>
                  <a:cubicBezTo>
                    <a:pt x="230" y="525"/>
                    <a:pt x="250" y="526"/>
                    <a:pt x="270" y="524"/>
                  </a:cubicBezTo>
                  <a:cubicBezTo>
                    <a:pt x="263" y="497"/>
                    <a:pt x="261" y="485"/>
                    <a:pt x="234" y="476"/>
                  </a:cubicBezTo>
                  <a:cubicBezTo>
                    <a:pt x="209" y="451"/>
                    <a:pt x="195" y="441"/>
                    <a:pt x="174" y="410"/>
                  </a:cubicBezTo>
                  <a:cubicBezTo>
                    <a:pt x="163" y="394"/>
                    <a:pt x="150" y="356"/>
                    <a:pt x="150" y="356"/>
                  </a:cubicBezTo>
                  <a:cubicBezTo>
                    <a:pt x="154" y="350"/>
                    <a:pt x="155" y="340"/>
                    <a:pt x="162" y="338"/>
                  </a:cubicBezTo>
                  <a:cubicBezTo>
                    <a:pt x="172" y="335"/>
                    <a:pt x="183" y="339"/>
                    <a:pt x="192" y="344"/>
                  </a:cubicBezTo>
                  <a:cubicBezTo>
                    <a:pt x="197" y="347"/>
                    <a:pt x="180" y="344"/>
                    <a:pt x="174" y="344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9" name="Freeform 21"/>
            <p:cNvSpPr>
              <a:spLocks/>
            </p:cNvSpPr>
            <p:nvPr/>
          </p:nvSpPr>
          <p:spPr bwMode="auto">
            <a:xfrm>
              <a:off x="5029" y="3174"/>
              <a:ext cx="189" cy="468"/>
            </a:xfrm>
            <a:custGeom>
              <a:avLst/>
              <a:gdLst>
                <a:gd name="T0" fmla="*/ 59 w 189"/>
                <a:gd name="T1" fmla="*/ 120 h 468"/>
                <a:gd name="T2" fmla="*/ 101 w 189"/>
                <a:gd name="T3" fmla="*/ 36 h 468"/>
                <a:gd name="T4" fmla="*/ 149 w 189"/>
                <a:gd name="T5" fmla="*/ 0 h 468"/>
                <a:gd name="T6" fmla="*/ 167 w 189"/>
                <a:gd name="T7" fmla="*/ 96 h 468"/>
                <a:gd name="T8" fmla="*/ 137 w 189"/>
                <a:gd name="T9" fmla="*/ 168 h 468"/>
                <a:gd name="T10" fmla="*/ 83 w 189"/>
                <a:gd name="T11" fmla="*/ 318 h 468"/>
                <a:gd name="T12" fmla="*/ 71 w 189"/>
                <a:gd name="T13" fmla="*/ 408 h 468"/>
                <a:gd name="T14" fmla="*/ 59 w 189"/>
                <a:gd name="T15" fmla="*/ 462 h 468"/>
                <a:gd name="T16" fmla="*/ 41 w 189"/>
                <a:gd name="T17" fmla="*/ 468 h 468"/>
                <a:gd name="T18" fmla="*/ 23 w 189"/>
                <a:gd name="T19" fmla="*/ 378 h 468"/>
                <a:gd name="T20" fmla="*/ 35 w 189"/>
                <a:gd name="T21" fmla="*/ 258 h 468"/>
                <a:gd name="T22" fmla="*/ 41 w 189"/>
                <a:gd name="T23" fmla="*/ 192 h 468"/>
                <a:gd name="T24" fmla="*/ 59 w 189"/>
                <a:gd name="T25" fmla="*/ 120 h 4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9"/>
                <a:gd name="T40" fmla="*/ 0 h 468"/>
                <a:gd name="T41" fmla="*/ 189 w 189"/>
                <a:gd name="T42" fmla="*/ 468 h 4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9" h="468">
                  <a:moveTo>
                    <a:pt x="59" y="120"/>
                  </a:moveTo>
                  <a:cubicBezTo>
                    <a:pt x="65" y="58"/>
                    <a:pt x="52" y="52"/>
                    <a:pt x="101" y="36"/>
                  </a:cubicBezTo>
                  <a:cubicBezTo>
                    <a:pt x="115" y="15"/>
                    <a:pt x="125" y="8"/>
                    <a:pt x="149" y="0"/>
                  </a:cubicBezTo>
                  <a:cubicBezTo>
                    <a:pt x="189" y="13"/>
                    <a:pt x="172" y="61"/>
                    <a:pt x="167" y="96"/>
                  </a:cubicBezTo>
                  <a:cubicBezTo>
                    <a:pt x="164" y="119"/>
                    <a:pt x="144" y="146"/>
                    <a:pt x="137" y="168"/>
                  </a:cubicBezTo>
                  <a:cubicBezTo>
                    <a:pt x="120" y="219"/>
                    <a:pt x="113" y="272"/>
                    <a:pt x="83" y="318"/>
                  </a:cubicBezTo>
                  <a:cubicBezTo>
                    <a:pt x="69" y="401"/>
                    <a:pt x="86" y="298"/>
                    <a:pt x="71" y="408"/>
                  </a:cubicBezTo>
                  <a:cubicBezTo>
                    <a:pt x="69" y="426"/>
                    <a:pt x="72" y="449"/>
                    <a:pt x="59" y="462"/>
                  </a:cubicBezTo>
                  <a:cubicBezTo>
                    <a:pt x="55" y="466"/>
                    <a:pt x="47" y="466"/>
                    <a:pt x="41" y="468"/>
                  </a:cubicBezTo>
                  <a:cubicBezTo>
                    <a:pt x="0" y="454"/>
                    <a:pt x="20" y="419"/>
                    <a:pt x="23" y="378"/>
                  </a:cubicBezTo>
                  <a:cubicBezTo>
                    <a:pt x="31" y="264"/>
                    <a:pt x="18" y="309"/>
                    <a:pt x="35" y="258"/>
                  </a:cubicBezTo>
                  <a:cubicBezTo>
                    <a:pt x="37" y="236"/>
                    <a:pt x="37" y="214"/>
                    <a:pt x="41" y="192"/>
                  </a:cubicBezTo>
                  <a:cubicBezTo>
                    <a:pt x="46" y="164"/>
                    <a:pt x="59" y="148"/>
                    <a:pt x="59" y="12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auto">
            <a:xfrm>
              <a:off x="4038" y="3780"/>
              <a:ext cx="395" cy="339"/>
            </a:xfrm>
            <a:custGeom>
              <a:avLst/>
              <a:gdLst>
                <a:gd name="T0" fmla="*/ 0 w 395"/>
                <a:gd name="T1" fmla="*/ 264 h 339"/>
                <a:gd name="T2" fmla="*/ 36 w 395"/>
                <a:gd name="T3" fmla="*/ 252 h 339"/>
                <a:gd name="T4" fmla="*/ 60 w 395"/>
                <a:gd name="T5" fmla="*/ 222 h 339"/>
                <a:gd name="T6" fmla="*/ 114 w 395"/>
                <a:gd name="T7" fmla="*/ 198 h 339"/>
                <a:gd name="T8" fmla="*/ 150 w 395"/>
                <a:gd name="T9" fmla="*/ 150 h 339"/>
                <a:gd name="T10" fmla="*/ 174 w 395"/>
                <a:gd name="T11" fmla="*/ 96 h 339"/>
                <a:gd name="T12" fmla="*/ 210 w 395"/>
                <a:gd name="T13" fmla="*/ 84 h 339"/>
                <a:gd name="T14" fmla="*/ 288 w 395"/>
                <a:gd name="T15" fmla="*/ 24 h 339"/>
                <a:gd name="T16" fmla="*/ 306 w 395"/>
                <a:gd name="T17" fmla="*/ 12 h 339"/>
                <a:gd name="T18" fmla="*/ 342 w 395"/>
                <a:gd name="T19" fmla="*/ 0 h 339"/>
                <a:gd name="T20" fmla="*/ 324 w 395"/>
                <a:gd name="T21" fmla="*/ 60 h 339"/>
                <a:gd name="T22" fmla="*/ 300 w 395"/>
                <a:gd name="T23" fmla="*/ 126 h 339"/>
                <a:gd name="T24" fmla="*/ 294 w 395"/>
                <a:gd name="T25" fmla="*/ 180 h 339"/>
                <a:gd name="T26" fmla="*/ 258 w 395"/>
                <a:gd name="T27" fmla="*/ 210 h 339"/>
                <a:gd name="T28" fmla="*/ 222 w 395"/>
                <a:gd name="T29" fmla="*/ 264 h 339"/>
                <a:gd name="T30" fmla="*/ 216 w 395"/>
                <a:gd name="T31" fmla="*/ 282 h 339"/>
                <a:gd name="T32" fmla="*/ 180 w 395"/>
                <a:gd name="T33" fmla="*/ 300 h 339"/>
                <a:gd name="T34" fmla="*/ 90 w 395"/>
                <a:gd name="T35" fmla="*/ 330 h 339"/>
                <a:gd name="T36" fmla="*/ 72 w 395"/>
                <a:gd name="T37" fmla="*/ 336 h 339"/>
                <a:gd name="T38" fmla="*/ 0 w 395"/>
                <a:gd name="T39" fmla="*/ 264 h 3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5"/>
                <a:gd name="T61" fmla="*/ 0 h 339"/>
                <a:gd name="T62" fmla="*/ 395 w 395"/>
                <a:gd name="T63" fmla="*/ 339 h 3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5" h="339">
                  <a:moveTo>
                    <a:pt x="0" y="264"/>
                  </a:moveTo>
                  <a:cubicBezTo>
                    <a:pt x="12" y="260"/>
                    <a:pt x="32" y="264"/>
                    <a:pt x="36" y="252"/>
                  </a:cubicBezTo>
                  <a:cubicBezTo>
                    <a:pt x="43" y="232"/>
                    <a:pt x="39" y="231"/>
                    <a:pt x="60" y="222"/>
                  </a:cubicBezTo>
                  <a:cubicBezTo>
                    <a:pt x="124" y="193"/>
                    <a:pt x="73" y="225"/>
                    <a:pt x="114" y="198"/>
                  </a:cubicBezTo>
                  <a:cubicBezTo>
                    <a:pt x="122" y="174"/>
                    <a:pt x="129" y="164"/>
                    <a:pt x="150" y="150"/>
                  </a:cubicBezTo>
                  <a:cubicBezTo>
                    <a:pt x="152" y="144"/>
                    <a:pt x="162" y="104"/>
                    <a:pt x="174" y="96"/>
                  </a:cubicBezTo>
                  <a:cubicBezTo>
                    <a:pt x="185" y="89"/>
                    <a:pt x="210" y="84"/>
                    <a:pt x="210" y="84"/>
                  </a:cubicBezTo>
                  <a:cubicBezTo>
                    <a:pt x="223" y="46"/>
                    <a:pt x="252" y="36"/>
                    <a:pt x="288" y="24"/>
                  </a:cubicBezTo>
                  <a:cubicBezTo>
                    <a:pt x="295" y="22"/>
                    <a:pt x="299" y="15"/>
                    <a:pt x="306" y="12"/>
                  </a:cubicBezTo>
                  <a:cubicBezTo>
                    <a:pt x="318" y="7"/>
                    <a:pt x="342" y="0"/>
                    <a:pt x="342" y="0"/>
                  </a:cubicBezTo>
                  <a:cubicBezTo>
                    <a:pt x="395" y="18"/>
                    <a:pt x="355" y="50"/>
                    <a:pt x="324" y="60"/>
                  </a:cubicBezTo>
                  <a:cubicBezTo>
                    <a:pt x="310" y="81"/>
                    <a:pt x="308" y="102"/>
                    <a:pt x="300" y="126"/>
                  </a:cubicBezTo>
                  <a:cubicBezTo>
                    <a:pt x="298" y="144"/>
                    <a:pt x="300" y="163"/>
                    <a:pt x="294" y="180"/>
                  </a:cubicBezTo>
                  <a:cubicBezTo>
                    <a:pt x="289" y="195"/>
                    <a:pt x="268" y="198"/>
                    <a:pt x="258" y="210"/>
                  </a:cubicBezTo>
                  <a:cubicBezTo>
                    <a:pt x="245" y="227"/>
                    <a:pt x="234" y="246"/>
                    <a:pt x="222" y="264"/>
                  </a:cubicBezTo>
                  <a:cubicBezTo>
                    <a:pt x="218" y="269"/>
                    <a:pt x="220" y="278"/>
                    <a:pt x="216" y="282"/>
                  </a:cubicBezTo>
                  <a:cubicBezTo>
                    <a:pt x="207" y="291"/>
                    <a:pt x="191" y="293"/>
                    <a:pt x="180" y="300"/>
                  </a:cubicBezTo>
                  <a:cubicBezTo>
                    <a:pt x="157" y="334"/>
                    <a:pt x="134" y="326"/>
                    <a:pt x="90" y="330"/>
                  </a:cubicBezTo>
                  <a:cubicBezTo>
                    <a:pt x="84" y="332"/>
                    <a:pt x="78" y="339"/>
                    <a:pt x="72" y="336"/>
                  </a:cubicBezTo>
                  <a:cubicBezTo>
                    <a:pt x="52" y="325"/>
                    <a:pt x="15" y="284"/>
                    <a:pt x="0" y="264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09451" y="2313501"/>
            <a:ext cx="1809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FF0000"/>
                </a:solidFill>
                <a:ea typeface="標楷體" panose="03000509000000000000" pitchFamily="65" charset="-120"/>
              </a:rPr>
              <a:t>高地氣候</a:t>
            </a:r>
          </a:p>
        </p:txBody>
      </p:sp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905925" y="3130752"/>
            <a:ext cx="3028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分布：東非高原</a:t>
            </a:r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905925" y="3707015"/>
            <a:ext cx="3028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ea typeface="標楷體" panose="03000509000000000000" pitchFamily="65" charset="-120"/>
              </a:rPr>
              <a:t>成因：地勢高聳</a:t>
            </a:r>
          </a:p>
        </p:txBody>
      </p:sp>
      <p:sp>
        <p:nvSpPr>
          <p:cNvPr id="14" name="Rectangle 45"/>
          <p:cNvSpPr>
            <a:spLocks noChangeArrowheads="1"/>
          </p:cNvSpPr>
          <p:nvPr/>
        </p:nvSpPr>
        <p:spPr bwMode="auto">
          <a:xfrm>
            <a:off x="905925" y="4356302"/>
            <a:ext cx="34353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 dirty="0">
                <a:ea typeface="標楷體" panose="03000509000000000000" pitchFamily="65" charset="-120"/>
              </a:rPr>
              <a:t>特徵：</a:t>
            </a:r>
          </a:p>
          <a:p>
            <a:pPr eaLnBrk="1" hangingPunct="1"/>
            <a:r>
              <a:rPr lang="zh-TW" altLang="en-US" sz="3200" b="1" dirty="0">
                <a:ea typeface="標楷體" panose="03000509000000000000" pitchFamily="65" charset="-120"/>
              </a:rPr>
              <a:t>居低緯，終年涼爽</a:t>
            </a:r>
          </a:p>
          <a:p>
            <a:pPr eaLnBrk="1" hangingPunct="1"/>
            <a:endParaRPr lang="zh-TW" altLang="en-US" sz="3200" b="1" dirty="0">
              <a:ea typeface="標楷體" panose="03000509000000000000" pitchFamily="65" charset="-120"/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656306" y="293687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13796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26545" y="347832"/>
            <a:ext cx="7315201" cy="625903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電影</a:t>
            </a:r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以一九九○年代晚期西非獅子山共和國為背景，敘述叛軍「革命聯合陣線」利用鑽石交易壯大實力，跨國鑽石公司助紂為虐，購買鑽石的消費者無意間成了幫兇，讓當地人民深陷無止境的戰亂中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。</a:t>
            </a:r>
            <a:endParaRPr lang="en-US" altLang="zh-TW" sz="3000" dirty="0" smtClean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endParaRPr lang="zh-TW" altLang="en-US" sz="1000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血鑽石的正式說法是「衝突鑽石」（</a:t>
            </a:r>
            <a:r>
              <a:rPr lang="en-US" altLang="zh-TW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conflict diamond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），據</a:t>
            </a:r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聯合國的定義，衝突鑽石產於長期內戰的國家，產地遭叛軍控制，收益用於資助軍事行動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。</a:t>
            </a:r>
            <a:endParaRPr lang="en-US" altLang="zh-TW" sz="3000" dirty="0" smtClean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endParaRPr lang="zh-TW" altLang="en-US" sz="1000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全球</a:t>
            </a:r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鑽石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業者在</a:t>
            </a:r>
            <a:r>
              <a:rPr lang="en-US" altLang="zh-TW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2000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年</a:t>
            </a:r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成立「世界鑽石協會」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，</a:t>
            </a:r>
            <a:r>
              <a:rPr lang="en-US" altLang="zh-TW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 </a:t>
            </a:r>
            <a:r>
              <a:rPr lang="en-US" altLang="zh-TW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2002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年制定</a:t>
            </a:r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「慶伯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利流程」</a:t>
            </a:r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，確保唯有「非衝突鑽石」才能進入合法交易市場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。</a:t>
            </a:r>
            <a:endParaRPr lang="zh-TW" altLang="en-US" sz="3000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3" y="365125"/>
            <a:ext cx="4310291" cy="62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4" y="141669"/>
            <a:ext cx="4625290" cy="6606862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4971245" y="141669"/>
            <a:ext cx="7096259" cy="66068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 smtClean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r>
              <a:rPr lang="en-US" altLang="zh-TW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【</a:t>
            </a:r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怒海劫</a:t>
            </a:r>
            <a:r>
              <a:rPr lang="en-US" altLang="zh-TW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】</a:t>
            </a:r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改編自</a:t>
            </a:r>
            <a:r>
              <a:rPr lang="en-US" altLang="zh-TW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2009</a:t>
            </a:r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年索馬利海盜挾持美國貨輪快桅阿拉巴馬號船的事件。此事件透過導演格林葛萊斯的鏡頭，不止化為一部充滿緊張刺激感的懸疑劇情片，更透過導演獨特的眼光去審視海盜事件背後的多重意義，深刻地描繪出經濟全球化帶來的劇烈影響。電影描述由湯姆漢克飾演的船長菲利浦為拯救船員成為海盜人質，經歷五天的生死存亡。船長及索馬利海盜穆斯之間劍拔弩張卻又微妙的緊張關係令人屏息，最後美國海軍及海豹突擊隊介入進行拯救任務，在槍林彈雨的海上激戰之後，最終仍無奈地造成</a:t>
            </a:r>
            <a:r>
              <a:rPr lang="zh-TW" altLang="en-US" sz="30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傷亡。</a:t>
            </a:r>
            <a:endParaRPr lang="zh-TW" altLang="en-US" sz="3000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224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991" y="180690"/>
            <a:ext cx="3070818" cy="1325563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dirty="0" smtClean="0">
                <a:latin typeface="華康平劇體W7(P)" panose="040B0700000000000000" pitchFamily="82" charset="-120"/>
                <a:ea typeface="華康平劇體W7(P)" panose="040B0700000000000000" pitchFamily="82" charset="-120"/>
              </a:rPr>
              <a:t>伊波拉病毒</a:t>
            </a:r>
            <a:endParaRPr lang="zh-TW" altLang="en-US" dirty="0">
              <a:latin typeface="華康平劇體W7(P)" panose="040B0700000000000000" pitchFamily="82" charset="-120"/>
              <a:ea typeface="華康平劇體W7(P)" panose="040B0700000000000000" pitchFamily="8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991" y="1763792"/>
            <a:ext cx="6916632" cy="5094208"/>
          </a:xfrm>
        </p:spPr>
        <p:txBody>
          <a:bodyPr>
            <a:noAutofit/>
          </a:bodyPr>
          <a:lstStyle/>
          <a:p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病徵：初期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症狀為突然出現高燒</a:t>
            </a:r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、肌肉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痛、頭痛與咽喉痛等，接著出現嘔吐、腹瀉、皮膚斑點狀丘疹與出血現象。重症者常伴有肝臟受損、腎衰竭、中樞神經損傷、休克併發多重器官衰竭</a:t>
            </a:r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。個案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死亡率可高達</a:t>
            </a:r>
            <a:r>
              <a:rPr lang="en-US" altLang="zh-TW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9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成</a:t>
            </a:r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。</a:t>
            </a:r>
            <a:endParaRPr lang="en-US" altLang="zh-TW" sz="2600" b="1" dirty="0" smtClean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感染途徑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：</a:t>
            </a:r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接觸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受感染果</a:t>
            </a:r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蝠，或是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透過中間宿主之野生動物，例如受感染的猴、猿等再傳染給人</a:t>
            </a:r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。人與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人之傳染是因直接接觸到被感染者或其屍體之血液、分泌物、</a:t>
            </a:r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器官，或間接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接觸被感染者體液污染的環境而感染</a:t>
            </a:r>
            <a:r>
              <a:rPr lang="zh-TW" altLang="en-US" sz="26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。醫護人員</a:t>
            </a: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被感染之情況在非洲頗為常見，主要是因為醫護人員照顧病患時未遵守適當的防護措施（如洗手、配戴標準防護裝備等）。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442" y="180690"/>
            <a:ext cx="4749307" cy="31662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442" y="3515855"/>
            <a:ext cx="4749307" cy="31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066" y="0"/>
            <a:ext cx="1312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6215" y="287851"/>
            <a:ext cx="10980313" cy="1325563"/>
          </a:xfrm>
        </p:spPr>
        <p:txBody>
          <a:bodyPr>
            <a:normAutofit/>
          </a:bodyPr>
          <a:lstStyle/>
          <a:p>
            <a:r>
              <a:rPr lang="zh-TW" altLang="en-US" sz="8800" dirty="0" smtClean="0">
                <a:latin typeface="華康平劇體W7(P)" panose="040B0700000000000000" pitchFamily="82" charset="-120"/>
                <a:ea typeface="華康平劇體W7(P)" panose="040B0700000000000000" pitchFamily="82" charset="-120"/>
              </a:rPr>
              <a:t>非洲</a:t>
            </a:r>
            <a:r>
              <a:rPr lang="en-US" altLang="zh-TW" sz="8800" dirty="0">
                <a:latin typeface="華康平劇體W7(P)" panose="040B0700000000000000" pitchFamily="82" charset="-120"/>
                <a:ea typeface="華康平劇體W7(P)" panose="040B0700000000000000" pitchFamily="82" charset="-120"/>
              </a:rPr>
              <a:t> </a:t>
            </a:r>
            <a:r>
              <a:rPr lang="en-US" altLang="zh-TW" sz="8800" dirty="0" smtClean="0">
                <a:latin typeface="華康平劇體W7(P)" panose="040B0700000000000000" pitchFamily="82" charset="-120"/>
                <a:ea typeface="華康平劇體W7(P)" panose="040B0700000000000000" pitchFamily="82" charset="-120"/>
              </a:rPr>
              <a:t>Africa</a:t>
            </a:r>
            <a:endParaRPr lang="zh-TW" altLang="en-US" sz="8800" dirty="0">
              <a:latin typeface="華康平劇體W7(P)" panose="040B0700000000000000" pitchFamily="82" charset="-120"/>
              <a:ea typeface="華康平劇體W7(P)" panose="040B0700000000000000" pitchFamily="82" charset="-120"/>
            </a:endParaRPr>
          </a:p>
        </p:txBody>
      </p:sp>
      <p:graphicFrame>
        <p:nvGraphicFramePr>
          <p:cNvPr id="5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67998"/>
              </p:ext>
            </p:extLst>
          </p:nvPr>
        </p:nvGraphicFramePr>
        <p:xfrm>
          <a:off x="1001265" y="1885971"/>
          <a:ext cx="4464050" cy="4652965"/>
        </p:xfrm>
        <a:graphic>
          <a:graphicData uri="http://schemas.openxmlformats.org/drawingml/2006/table">
            <a:tbl>
              <a:tblPr/>
              <a:tblGrid>
                <a:gridCol w="2070100"/>
                <a:gridCol w="239395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洲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人口增加率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非洲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E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26 </a:t>
                      </a:r>
                      <a:r>
                        <a:rPr kumimoji="1" lang="en-US" altLang="zh-TW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</a:t>
                      </a: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/</a:t>
                      </a:r>
                      <a:r>
                        <a:rPr kumimoji="1" lang="en-US" altLang="zh-TW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00</a:t>
                      </a:r>
                      <a:endParaRPr kumimoji="1" lang="zh-TW" altLang="en-US" sz="32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新細明體" pitchFamily="18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E5A3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中南美洲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13 </a:t>
                      </a:r>
                      <a:r>
                        <a:rPr kumimoji="1" lang="en-US" altLang="zh-TW" sz="3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/</a:t>
                      </a:r>
                      <a:r>
                        <a:rPr kumimoji="1" lang="en-US" altLang="zh-TW" sz="3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00</a:t>
                      </a:r>
                      <a:endParaRPr kumimoji="1" lang="zh-TW" altLang="en-US" sz="32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新細明體" pitchFamily="18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9EB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大洋洲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E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11 </a:t>
                      </a:r>
                      <a:r>
                        <a:rPr kumimoji="1" lang="en-US" altLang="zh-TW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</a:t>
                      </a: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/</a:t>
                      </a:r>
                      <a:r>
                        <a:rPr kumimoji="1" lang="en-US" altLang="zh-TW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00</a:t>
                      </a:r>
                      <a:endParaRPr kumimoji="1" lang="zh-TW" altLang="en-US" sz="32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新細明體" pitchFamily="18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E5A3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亞洲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11 </a:t>
                      </a:r>
                      <a:r>
                        <a:rPr kumimoji="1" lang="en-US" altLang="zh-TW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</a:t>
                      </a: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/</a:t>
                      </a:r>
                      <a:r>
                        <a:rPr kumimoji="1" lang="en-US" altLang="zh-TW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00</a:t>
                      </a:r>
                      <a:endParaRPr kumimoji="1" lang="zh-TW" altLang="en-US" sz="32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新細明體" pitchFamily="18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9EB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北美洲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E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4 </a:t>
                      </a:r>
                      <a:r>
                        <a:rPr kumimoji="1" lang="en-US" altLang="zh-TW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</a:t>
                      </a: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/</a:t>
                      </a:r>
                      <a:r>
                        <a:rPr kumimoji="1" lang="en-US" altLang="zh-TW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00</a:t>
                      </a:r>
                      <a:endParaRPr kumimoji="1" lang="zh-TW" altLang="en-US" sz="32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新細明體" pitchFamily="18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E5A3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歐洲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 </a:t>
                      </a:r>
                      <a:r>
                        <a:rPr kumimoji="1" lang="en-US" altLang="zh-TW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</a:t>
                      </a: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/</a:t>
                      </a:r>
                      <a:r>
                        <a:rPr kumimoji="1" lang="en-US" altLang="zh-TW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00</a:t>
                      </a:r>
                      <a:endParaRPr kumimoji="1" lang="zh-TW" altLang="en-US" sz="32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新細明體" pitchFamily="18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9EB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世界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12 </a:t>
                      </a:r>
                      <a:r>
                        <a:rPr kumimoji="1" lang="en-US" altLang="zh-TW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/</a:t>
                      </a:r>
                      <a:r>
                        <a:rPr kumimoji="1" lang="en-US" altLang="zh-TW" sz="3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00</a:t>
                      </a:r>
                      <a:endParaRPr kumimoji="1" lang="zh-TW" altLang="en-US" sz="32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新細明體" pitchFamily="18" charset="-12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4E8BE"/>
              </a:clrFrom>
              <a:clrTo>
                <a:srgbClr val="D4E8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5" y="2353367"/>
            <a:ext cx="8651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426" y="15294"/>
            <a:ext cx="5223439" cy="68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69" y="0"/>
            <a:ext cx="6143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95466" y="1915641"/>
            <a:ext cx="1403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rgbClr val="FF0000"/>
                </a:solidFill>
                <a:ea typeface="標楷體" panose="03000509000000000000" pitchFamily="65" charset="-120"/>
              </a:rPr>
              <a:t>東北端</a:t>
            </a:r>
            <a:endParaRPr lang="zh-TW" altLang="en-US" sz="3200" b="1" dirty="0">
              <a:ea typeface="標楷體" panose="03000509000000000000" pitchFamily="65" charset="-12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30391" y="5373216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solidFill>
                  <a:srgbClr val="FF0000"/>
                </a:solidFill>
                <a:ea typeface="標楷體" panose="03000509000000000000" pitchFamily="65" charset="-120"/>
              </a:rPr>
              <a:t>東濱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30391" y="3644429"/>
            <a:ext cx="1152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solidFill>
                  <a:srgbClr val="FF0000"/>
                </a:solidFill>
                <a:ea typeface="標楷體" panose="03000509000000000000" pitchFamily="65" charset="-120"/>
              </a:rPr>
              <a:t>北方</a:t>
            </a:r>
            <a:endParaRPr lang="zh-TW" altLang="en-US" sz="3200" b="1">
              <a:ea typeface="標楷體" panose="03000509000000000000" pitchFamily="65" charset="-12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95466" y="2491904"/>
            <a:ext cx="3276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ea typeface="標楷體" panose="03000509000000000000" pitchFamily="65" charset="-120"/>
              </a:rPr>
              <a:t>隔著蘇伊士運河</a:t>
            </a:r>
          </a:p>
          <a:p>
            <a:pPr eaLnBrk="1" hangingPunct="1"/>
            <a:r>
              <a:rPr lang="zh-TW" altLang="en-US" sz="3200" b="1">
                <a:ea typeface="標楷體" panose="03000509000000000000" pitchFamily="65" charset="-120"/>
              </a:rPr>
              <a:t>與亞洲相連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95466" y="4149254"/>
            <a:ext cx="24495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ea typeface="標楷體" panose="03000509000000000000" pitchFamily="65" charset="-120"/>
              </a:rPr>
              <a:t>隔地中海</a:t>
            </a:r>
          </a:p>
          <a:p>
            <a:pPr eaLnBrk="1" hangingPunct="1"/>
            <a:r>
              <a:rPr lang="zh-TW" altLang="en-US" sz="3200" b="1">
                <a:ea typeface="標楷體" panose="03000509000000000000" pitchFamily="65" charset="-120"/>
              </a:rPr>
              <a:t>與歐洲相對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811479" y="6089179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ea typeface="標楷體" panose="03000509000000000000" pitchFamily="65" charset="-120"/>
              </a:rPr>
              <a:t>大西洋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811479" y="5373216"/>
            <a:ext cx="1403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ea typeface="標楷體" panose="03000509000000000000" pitchFamily="65" charset="-120"/>
              </a:rPr>
              <a:t>印度洋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41504" y="6092354"/>
            <a:ext cx="996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solidFill>
                  <a:srgbClr val="FF0000"/>
                </a:solidFill>
                <a:ea typeface="標楷體" panose="03000509000000000000" pitchFamily="65" charset="-120"/>
              </a:rPr>
              <a:t>西臨</a:t>
            </a: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7332182" y="1557338"/>
            <a:ext cx="935037" cy="503237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6255857" y="1052513"/>
            <a:ext cx="1152525" cy="8636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 rot="733742">
            <a:off x="8919682" y="3429000"/>
            <a:ext cx="1152525" cy="3024188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 rot="20277342">
            <a:off x="4671532" y="3213100"/>
            <a:ext cx="1152525" cy="3024188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373487" y="365125"/>
            <a:ext cx="10980313" cy="1325563"/>
          </a:xfrm>
        </p:spPr>
        <p:txBody>
          <a:bodyPr>
            <a:normAutofit/>
          </a:bodyPr>
          <a:lstStyle/>
          <a:p>
            <a:r>
              <a:rPr lang="zh-TW" altLang="en-US" sz="8800" dirty="0" smtClean="0">
                <a:latin typeface="華康平劇體W7(P)" panose="040B0700000000000000" pitchFamily="82" charset="-120"/>
                <a:ea typeface="華康平劇體W7(P)" panose="040B0700000000000000" pitchFamily="82" charset="-120"/>
              </a:rPr>
              <a:t>非洲</a:t>
            </a:r>
            <a:endParaRPr lang="zh-TW" altLang="en-US" sz="8800" dirty="0">
              <a:latin typeface="華康平劇體W7(P)" panose="040B0700000000000000" pitchFamily="82" charset="-120"/>
              <a:ea typeface="華康平劇體W7(P)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57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392494" y="1412875"/>
            <a:ext cx="2644775" cy="6477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100000"/>
              </a:spcBef>
            </a:pPr>
            <a:r>
              <a:rPr lang="zh-TW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依位置畫分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29" y="0"/>
            <a:ext cx="6186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927079" y="1412875"/>
            <a:ext cx="1223962" cy="642938"/>
          </a:xfrm>
          <a:prstGeom prst="rect">
            <a:avLst/>
          </a:prstGeom>
          <a:solidFill>
            <a:schemeClr val="accent5">
              <a:lumMod val="90000"/>
            </a:schemeClr>
          </a:solidFill>
          <a:ln w="635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北非</a:t>
            </a:r>
          </a:p>
        </p:txBody>
      </p:sp>
      <p:sp>
        <p:nvSpPr>
          <p:cNvPr id="7" name="手繪多邊形 6"/>
          <p:cNvSpPr/>
          <p:nvPr/>
        </p:nvSpPr>
        <p:spPr>
          <a:xfrm>
            <a:off x="4845991" y="981075"/>
            <a:ext cx="3887788" cy="2663825"/>
          </a:xfrm>
          <a:custGeom>
            <a:avLst/>
            <a:gdLst>
              <a:gd name="connsiteX0" fmla="*/ 35169 w 3887037"/>
              <a:gd name="connsiteY0" fmla="*/ 1282839 h 2664487"/>
              <a:gd name="connsiteX1" fmla="*/ 336620 w 3887037"/>
              <a:gd name="connsiteY1" fmla="*/ 1262742 h 2664487"/>
              <a:gd name="connsiteX2" fmla="*/ 326572 w 3887037"/>
              <a:gd name="connsiteY2" fmla="*/ 1142162 h 2664487"/>
              <a:gd name="connsiteX3" fmla="*/ 406958 w 3887037"/>
              <a:gd name="connsiteY3" fmla="*/ 1081872 h 2664487"/>
              <a:gd name="connsiteX4" fmla="*/ 406958 w 3887037"/>
              <a:gd name="connsiteY4" fmla="*/ 880905 h 2664487"/>
              <a:gd name="connsiteX5" fmla="*/ 668216 w 3887037"/>
              <a:gd name="connsiteY5" fmla="*/ 890953 h 2664487"/>
              <a:gd name="connsiteX6" fmla="*/ 648119 w 3887037"/>
              <a:gd name="connsiteY6" fmla="*/ 780421 h 2664487"/>
              <a:gd name="connsiteX7" fmla="*/ 1331407 w 3887037"/>
              <a:gd name="connsiteY7" fmla="*/ 1333081 h 2664487"/>
              <a:gd name="connsiteX8" fmla="*/ 1431890 w 3887037"/>
              <a:gd name="connsiteY8" fmla="*/ 1373274 h 2664487"/>
              <a:gd name="connsiteX9" fmla="*/ 1451987 w 3887037"/>
              <a:gd name="connsiteY9" fmla="*/ 1463709 h 2664487"/>
              <a:gd name="connsiteX10" fmla="*/ 1693147 w 3887037"/>
              <a:gd name="connsiteY10" fmla="*/ 1353177 h 2664487"/>
              <a:gd name="connsiteX11" fmla="*/ 1853921 w 3887037"/>
              <a:gd name="connsiteY11" fmla="*/ 1202452 h 2664487"/>
              <a:gd name="connsiteX12" fmla="*/ 2064936 w 3887037"/>
              <a:gd name="connsiteY12" fmla="*/ 1091920 h 2664487"/>
              <a:gd name="connsiteX13" fmla="*/ 2195565 w 3887037"/>
              <a:gd name="connsiteY13" fmla="*/ 1162259 h 2664487"/>
              <a:gd name="connsiteX14" fmla="*/ 2265903 w 3887037"/>
              <a:gd name="connsiteY14" fmla="*/ 1101968 h 2664487"/>
              <a:gd name="connsiteX15" fmla="*/ 2848708 w 3887037"/>
              <a:gd name="connsiteY15" fmla="*/ 1383322 h 2664487"/>
              <a:gd name="connsiteX16" fmla="*/ 2838659 w 3887037"/>
              <a:gd name="connsiteY16" fmla="*/ 1745063 h 2664487"/>
              <a:gd name="connsiteX17" fmla="*/ 2758273 w 3887037"/>
              <a:gd name="connsiteY17" fmla="*/ 1755111 h 2664487"/>
              <a:gd name="connsiteX18" fmla="*/ 2708031 w 3887037"/>
              <a:gd name="connsiteY18" fmla="*/ 1946030 h 2664487"/>
              <a:gd name="connsiteX19" fmla="*/ 2798466 w 3887037"/>
              <a:gd name="connsiteY19" fmla="*/ 2066610 h 2664487"/>
              <a:gd name="connsiteX20" fmla="*/ 2858756 w 3887037"/>
              <a:gd name="connsiteY20" fmla="*/ 2227384 h 2664487"/>
              <a:gd name="connsiteX21" fmla="*/ 2898950 w 3887037"/>
              <a:gd name="connsiteY21" fmla="*/ 2317819 h 2664487"/>
              <a:gd name="connsiteX22" fmla="*/ 3109965 w 3887037"/>
              <a:gd name="connsiteY22" fmla="*/ 2538883 h 2664487"/>
              <a:gd name="connsiteX23" fmla="*/ 3230545 w 3887037"/>
              <a:gd name="connsiteY23" fmla="*/ 2589125 h 2664487"/>
              <a:gd name="connsiteX24" fmla="*/ 3451609 w 3887037"/>
              <a:gd name="connsiteY24" fmla="*/ 2659463 h 2664487"/>
              <a:gd name="connsiteX25" fmla="*/ 3702818 w 3887037"/>
              <a:gd name="connsiteY25" fmla="*/ 2558979 h 2664487"/>
              <a:gd name="connsiteX26" fmla="*/ 3622431 w 3887037"/>
              <a:gd name="connsiteY26" fmla="*/ 2488641 h 2664487"/>
              <a:gd name="connsiteX27" fmla="*/ 3521947 w 3887037"/>
              <a:gd name="connsiteY27" fmla="*/ 2337916 h 2664487"/>
              <a:gd name="connsiteX28" fmla="*/ 3542044 w 3887037"/>
              <a:gd name="connsiteY28" fmla="*/ 2287674 h 2664487"/>
              <a:gd name="connsiteX29" fmla="*/ 3632479 w 3887037"/>
              <a:gd name="connsiteY29" fmla="*/ 2056562 h 2664487"/>
              <a:gd name="connsiteX30" fmla="*/ 3722914 w 3887037"/>
              <a:gd name="connsiteY30" fmla="*/ 1946030 h 2664487"/>
              <a:gd name="connsiteX31" fmla="*/ 3732963 w 3887037"/>
              <a:gd name="connsiteY31" fmla="*/ 1674725 h 2664487"/>
              <a:gd name="connsiteX32" fmla="*/ 3883688 w 3887037"/>
              <a:gd name="connsiteY32" fmla="*/ 1483806 h 2664487"/>
              <a:gd name="connsiteX33" fmla="*/ 3753059 w 3887037"/>
              <a:gd name="connsiteY33" fmla="*/ 1323032 h 2664487"/>
              <a:gd name="connsiteX34" fmla="*/ 3682721 w 3887037"/>
              <a:gd name="connsiteY34" fmla="*/ 1152210 h 2664487"/>
              <a:gd name="connsiteX35" fmla="*/ 3501851 w 3887037"/>
              <a:gd name="connsiteY35" fmla="*/ 790470 h 2664487"/>
              <a:gd name="connsiteX36" fmla="*/ 3612383 w 3887037"/>
              <a:gd name="connsiteY36" fmla="*/ 659841 h 2664487"/>
              <a:gd name="connsiteX37" fmla="*/ 3531996 w 3887037"/>
              <a:gd name="connsiteY37" fmla="*/ 509116 h 2664487"/>
              <a:gd name="connsiteX38" fmla="*/ 3411416 w 3887037"/>
              <a:gd name="connsiteY38" fmla="*/ 529212 h 2664487"/>
              <a:gd name="connsiteX39" fmla="*/ 3300884 w 3887037"/>
              <a:gd name="connsiteY39" fmla="*/ 438777 h 2664487"/>
              <a:gd name="connsiteX40" fmla="*/ 3200400 w 3887037"/>
              <a:gd name="connsiteY40" fmla="*/ 519164 h 2664487"/>
              <a:gd name="connsiteX41" fmla="*/ 2908998 w 3887037"/>
              <a:gd name="connsiteY41" fmla="*/ 418681 h 2664487"/>
              <a:gd name="connsiteX42" fmla="*/ 2677886 w 3887037"/>
              <a:gd name="connsiteY42" fmla="*/ 368439 h 2664487"/>
              <a:gd name="connsiteX43" fmla="*/ 2557306 w 3887037"/>
              <a:gd name="connsiteY43" fmla="*/ 408632 h 2664487"/>
              <a:gd name="connsiteX44" fmla="*/ 2587451 w 3887037"/>
              <a:gd name="connsiteY44" fmla="*/ 539261 h 2664487"/>
              <a:gd name="connsiteX45" fmla="*/ 2517112 w 3887037"/>
              <a:gd name="connsiteY45" fmla="*/ 589503 h 2664487"/>
              <a:gd name="connsiteX46" fmla="*/ 2416629 w 3887037"/>
              <a:gd name="connsiteY46" fmla="*/ 489019 h 2664487"/>
              <a:gd name="connsiteX47" fmla="*/ 2286000 w 3887037"/>
              <a:gd name="connsiteY47" fmla="*/ 489019 h 2664487"/>
              <a:gd name="connsiteX48" fmla="*/ 2245807 w 3887037"/>
              <a:gd name="connsiteY48" fmla="*/ 388536 h 2664487"/>
              <a:gd name="connsiteX49" fmla="*/ 1994598 w 3887037"/>
              <a:gd name="connsiteY49" fmla="*/ 308149 h 2664487"/>
              <a:gd name="connsiteX50" fmla="*/ 1934308 w 3887037"/>
              <a:gd name="connsiteY50" fmla="*/ 298100 h 2664487"/>
              <a:gd name="connsiteX51" fmla="*/ 1944356 w 3887037"/>
              <a:gd name="connsiteY51" fmla="*/ 207665 h 2664487"/>
              <a:gd name="connsiteX52" fmla="*/ 2024743 w 3887037"/>
              <a:gd name="connsiteY52" fmla="*/ 127278 h 2664487"/>
              <a:gd name="connsiteX53" fmla="*/ 2004646 w 3887037"/>
              <a:gd name="connsiteY53" fmla="*/ 56940 h 2664487"/>
              <a:gd name="connsiteX54" fmla="*/ 1924259 w 3887037"/>
              <a:gd name="connsiteY54" fmla="*/ 6698 h 2664487"/>
              <a:gd name="connsiteX55" fmla="*/ 1843873 w 3887037"/>
              <a:gd name="connsiteY55" fmla="*/ 36843 h 2664487"/>
              <a:gd name="connsiteX56" fmla="*/ 1572567 w 3887037"/>
              <a:gd name="connsiteY56" fmla="*/ 16747 h 2664487"/>
              <a:gd name="connsiteX57" fmla="*/ 1140488 w 3887037"/>
              <a:gd name="connsiteY57" fmla="*/ 137327 h 2664487"/>
              <a:gd name="connsiteX58" fmla="*/ 1100295 w 3887037"/>
              <a:gd name="connsiteY58" fmla="*/ 197617 h 2664487"/>
              <a:gd name="connsiteX59" fmla="*/ 979714 w 3887037"/>
              <a:gd name="connsiteY59" fmla="*/ 207665 h 2664487"/>
              <a:gd name="connsiteX60" fmla="*/ 889279 w 3887037"/>
              <a:gd name="connsiteY60" fmla="*/ 127278 h 2664487"/>
              <a:gd name="connsiteX61" fmla="*/ 839037 w 3887037"/>
              <a:gd name="connsiteY61" fmla="*/ 237810 h 2664487"/>
              <a:gd name="connsiteX62" fmla="*/ 648119 w 3887037"/>
              <a:gd name="connsiteY62" fmla="*/ 348342 h 2664487"/>
              <a:gd name="connsiteX63" fmla="*/ 597877 w 3887037"/>
              <a:gd name="connsiteY63" fmla="*/ 539261 h 2664487"/>
              <a:gd name="connsiteX64" fmla="*/ 447152 w 3887037"/>
              <a:gd name="connsiteY64" fmla="*/ 730179 h 2664487"/>
              <a:gd name="connsiteX65" fmla="*/ 326572 w 3887037"/>
              <a:gd name="connsiteY65" fmla="*/ 770373 h 2664487"/>
              <a:gd name="connsiteX66" fmla="*/ 266281 w 3887037"/>
              <a:gd name="connsiteY66" fmla="*/ 941195 h 2664487"/>
              <a:gd name="connsiteX67" fmla="*/ 125605 w 3887037"/>
              <a:gd name="connsiteY67" fmla="*/ 1071823 h 2664487"/>
              <a:gd name="connsiteX68" fmla="*/ 35169 w 3887037"/>
              <a:gd name="connsiteY68" fmla="*/ 1282839 h 266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887037" h="2664487">
                <a:moveTo>
                  <a:pt x="35169" y="1282839"/>
                </a:moveTo>
                <a:cubicBezTo>
                  <a:pt x="70338" y="1314659"/>
                  <a:pt x="288053" y="1286188"/>
                  <a:pt x="336620" y="1262742"/>
                </a:cubicBezTo>
                <a:cubicBezTo>
                  <a:pt x="385187" y="1239296"/>
                  <a:pt x="314849" y="1172307"/>
                  <a:pt x="326572" y="1142162"/>
                </a:cubicBezTo>
                <a:cubicBezTo>
                  <a:pt x="338295" y="1112017"/>
                  <a:pt x="393560" y="1125415"/>
                  <a:pt x="406958" y="1081872"/>
                </a:cubicBezTo>
                <a:cubicBezTo>
                  <a:pt x="420356" y="1038329"/>
                  <a:pt x="363415" y="912725"/>
                  <a:pt x="406958" y="880905"/>
                </a:cubicBezTo>
                <a:cubicBezTo>
                  <a:pt x="450501" y="849085"/>
                  <a:pt x="628023" y="907700"/>
                  <a:pt x="668216" y="890953"/>
                </a:cubicBezTo>
                <a:cubicBezTo>
                  <a:pt x="708410" y="874206"/>
                  <a:pt x="537587" y="706733"/>
                  <a:pt x="648119" y="780421"/>
                </a:cubicBezTo>
                <a:cubicBezTo>
                  <a:pt x="758651" y="854109"/>
                  <a:pt x="1200779" y="1234272"/>
                  <a:pt x="1331407" y="1333081"/>
                </a:cubicBezTo>
                <a:cubicBezTo>
                  <a:pt x="1462036" y="1431890"/>
                  <a:pt x="1411793" y="1351503"/>
                  <a:pt x="1431890" y="1373274"/>
                </a:cubicBezTo>
                <a:cubicBezTo>
                  <a:pt x="1451987" y="1395045"/>
                  <a:pt x="1408444" y="1467058"/>
                  <a:pt x="1451987" y="1463709"/>
                </a:cubicBezTo>
                <a:cubicBezTo>
                  <a:pt x="1495530" y="1460360"/>
                  <a:pt x="1626158" y="1396720"/>
                  <a:pt x="1693147" y="1353177"/>
                </a:cubicBezTo>
                <a:cubicBezTo>
                  <a:pt x="1760136" y="1309634"/>
                  <a:pt x="1791956" y="1245995"/>
                  <a:pt x="1853921" y="1202452"/>
                </a:cubicBezTo>
                <a:cubicBezTo>
                  <a:pt x="1915886" y="1158909"/>
                  <a:pt x="2007995" y="1098619"/>
                  <a:pt x="2064936" y="1091920"/>
                </a:cubicBezTo>
                <a:cubicBezTo>
                  <a:pt x="2121877" y="1085221"/>
                  <a:pt x="2162071" y="1160584"/>
                  <a:pt x="2195565" y="1162259"/>
                </a:cubicBezTo>
                <a:cubicBezTo>
                  <a:pt x="2229059" y="1163934"/>
                  <a:pt x="2157046" y="1065124"/>
                  <a:pt x="2265903" y="1101968"/>
                </a:cubicBezTo>
                <a:cubicBezTo>
                  <a:pt x="2374760" y="1138812"/>
                  <a:pt x="2753249" y="1276140"/>
                  <a:pt x="2848708" y="1383322"/>
                </a:cubicBezTo>
                <a:cubicBezTo>
                  <a:pt x="2944167" y="1490504"/>
                  <a:pt x="2853732" y="1683098"/>
                  <a:pt x="2838659" y="1745063"/>
                </a:cubicBezTo>
                <a:cubicBezTo>
                  <a:pt x="2823587" y="1807028"/>
                  <a:pt x="2780044" y="1721616"/>
                  <a:pt x="2758273" y="1755111"/>
                </a:cubicBezTo>
                <a:cubicBezTo>
                  <a:pt x="2736502" y="1788606"/>
                  <a:pt x="2701332" y="1894114"/>
                  <a:pt x="2708031" y="1946030"/>
                </a:cubicBezTo>
                <a:cubicBezTo>
                  <a:pt x="2714730" y="1997946"/>
                  <a:pt x="2773345" y="2019718"/>
                  <a:pt x="2798466" y="2066610"/>
                </a:cubicBezTo>
                <a:cubicBezTo>
                  <a:pt x="2823587" y="2113502"/>
                  <a:pt x="2842009" y="2185516"/>
                  <a:pt x="2858756" y="2227384"/>
                </a:cubicBezTo>
                <a:cubicBezTo>
                  <a:pt x="2875503" y="2269252"/>
                  <a:pt x="2857082" y="2265902"/>
                  <a:pt x="2898950" y="2317819"/>
                </a:cubicBezTo>
                <a:cubicBezTo>
                  <a:pt x="2940818" y="2369736"/>
                  <a:pt x="3054699" y="2493665"/>
                  <a:pt x="3109965" y="2538883"/>
                </a:cubicBezTo>
                <a:cubicBezTo>
                  <a:pt x="3165231" y="2584101"/>
                  <a:pt x="3173604" y="2569028"/>
                  <a:pt x="3230545" y="2589125"/>
                </a:cubicBezTo>
                <a:cubicBezTo>
                  <a:pt x="3287486" y="2609222"/>
                  <a:pt x="3372897" y="2664487"/>
                  <a:pt x="3451609" y="2659463"/>
                </a:cubicBezTo>
                <a:cubicBezTo>
                  <a:pt x="3530321" y="2654439"/>
                  <a:pt x="3674348" y="2587449"/>
                  <a:pt x="3702818" y="2558979"/>
                </a:cubicBezTo>
                <a:cubicBezTo>
                  <a:pt x="3731288" y="2530509"/>
                  <a:pt x="3652576" y="2525485"/>
                  <a:pt x="3622431" y="2488641"/>
                </a:cubicBezTo>
                <a:cubicBezTo>
                  <a:pt x="3592286" y="2451797"/>
                  <a:pt x="3535345" y="2371410"/>
                  <a:pt x="3521947" y="2337916"/>
                </a:cubicBezTo>
                <a:cubicBezTo>
                  <a:pt x="3508549" y="2304422"/>
                  <a:pt x="3523622" y="2334566"/>
                  <a:pt x="3542044" y="2287674"/>
                </a:cubicBezTo>
                <a:cubicBezTo>
                  <a:pt x="3560466" y="2240782"/>
                  <a:pt x="3602334" y="2113503"/>
                  <a:pt x="3632479" y="2056562"/>
                </a:cubicBezTo>
                <a:cubicBezTo>
                  <a:pt x="3662624" y="1999621"/>
                  <a:pt x="3706167" y="2009669"/>
                  <a:pt x="3722914" y="1946030"/>
                </a:cubicBezTo>
                <a:cubicBezTo>
                  <a:pt x="3739661" y="1882391"/>
                  <a:pt x="3706167" y="1751762"/>
                  <a:pt x="3732963" y="1674725"/>
                </a:cubicBezTo>
                <a:cubicBezTo>
                  <a:pt x="3759759" y="1597688"/>
                  <a:pt x="3880339" y="1542421"/>
                  <a:pt x="3883688" y="1483806"/>
                </a:cubicBezTo>
                <a:cubicBezTo>
                  <a:pt x="3887037" y="1425191"/>
                  <a:pt x="3786553" y="1378298"/>
                  <a:pt x="3753059" y="1323032"/>
                </a:cubicBezTo>
                <a:cubicBezTo>
                  <a:pt x="3719565" y="1267766"/>
                  <a:pt x="3724589" y="1240970"/>
                  <a:pt x="3682721" y="1152210"/>
                </a:cubicBezTo>
                <a:cubicBezTo>
                  <a:pt x="3640853" y="1063450"/>
                  <a:pt x="3513574" y="872532"/>
                  <a:pt x="3501851" y="790470"/>
                </a:cubicBezTo>
                <a:cubicBezTo>
                  <a:pt x="3490128" y="708409"/>
                  <a:pt x="3607359" y="706733"/>
                  <a:pt x="3612383" y="659841"/>
                </a:cubicBezTo>
                <a:cubicBezTo>
                  <a:pt x="3617407" y="612949"/>
                  <a:pt x="3565491" y="530888"/>
                  <a:pt x="3531996" y="509116"/>
                </a:cubicBezTo>
                <a:cubicBezTo>
                  <a:pt x="3498502" y="487345"/>
                  <a:pt x="3449935" y="540935"/>
                  <a:pt x="3411416" y="529212"/>
                </a:cubicBezTo>
                <a:cubicBezTo>
                  <a:pt x="3372897" y="517489"/>
                  <a:pt x="3336053" y="440452"/>
                  <a:pt x="3300884" y="438777"/>
                </a:cubicBezTo>
                <a:cubicBezTo>
                  <a:pt x="3265715" y="437102"/>
                  <a:pt x="3265714" y="522513"/>
                  <a:pt x="3200400" y="519164"/>
                </a:cubicBezTo>
                <a:cubicBezTo>
                  <a:pt x="3135086" y="515815"/>
                  <a:pt x="2996084" y="443802"/>
                  <a:pt x="2908998" y="418681"/>
                </a:cubicBezTo>
                <a:cubicBezTo>
                  <a:pt x="2821912" y="393560"/>
                  <a:pt x="2736501" y="370114"/>
                  <a:pt x="2677886" y="368439"/>
                </a:cubicBezTo>
                <a:cubicBezTo>
                  <a:pt x="2619271" y="366764"/>
                  <a:pt x="2572379" y="380162"/>
                  <a:pt x="2557306" y="408632"/>
                </a:cubicBezTo>
                <a:cubicBezTo>
                  <a:pt x="2542234" y="437102"/>
                  <a:pt x="2594150" y="509116"/>
                  <a:pt x="2587451" y="539261"/>
                </a:cubicBezTo>
                <a:cubicBezTo>
                  <a:pt x="2580752" y="569406"/>
                  <a:pt x="2545582" y="597877"/>
                  <a:pt x="2517112" y="589503"/>
                </a:cubicBezTo>
                <a:cubicBezTo>
                  <a:pt x="2488642" y="581129"/>
                  <a:pt x="2455148" y="505766"/>
                  <a:pt x="2416629" y="489019"/>
                </a:cubicBezTo>
                <a:cubicBezTo>
                  <a:pt x="2378110" y="472272"/>
                  <a:pt x="2314470" y="505766"/>
                  <a:pt x="2286000" y="489019"/>
                </a:cubicBezTo>
                <a:cubicBezTo>
                  <a:pt x="2257530" y="472272"/>
                  <a:pt x="2294374" y="418681"/>
                  <a:pt x="2245807" y="388536"/>
                </a:cubicBezTo>
                <a:cubicBezTo>
                  <a:pt x="2197240" y="358391"/>
                  <a:pt x="2046514" y="323222"/>
                  <a:pt x="1994598" y="308149"/>
                </a:cubicBezTo>
                <a:cubicBezTo>
                  <a:pt x="1942682" y="293076"/>
                  <a:pt x="1942682" y="314847"/>
                  <a:pt x="1934308" y="298100"/>
                </a:cubicBezTo>
                <a:cubicBezTo>
                  <a:pt x="1925934" y="281353"/>
                  <a:pt x="1929284" y="236135"/>
                  <a:pt x="1944356" y="207665"/>
                </a:cubicBezTo>
                <a:cubicBezTo>
                  <a:pt x="1959429" y="179195"/>
                  <a:pt x="2014695" y="152399"/>
                  <a:pt x="2024743" y="127278"/>
                </a:cubicBezTo>
                <a:cubicBezTo>
                  <a:pt x="2034791" y="102157"/>
                  <a:pt x="2021393" y="77037"/>
                  <a:pt x="2004646" y="56940"/>
                </a:cubicBezTo>
                <a:cubicBezTo>
                  <a:pt x="1987899" y="36843"/>
                  <a:pt x="1951055" y="10048"/>
                  <a:pt x="1924259" y="6698"/>
                </a:cubicBezTo>
                <a:cubicBezTo>
                  <a:pt x="1897463" y="3348"/>
                  <a:pt x="1902488" y="35168"/>
                  <a:pt x="1843873" y="36843"/>
                </a:cubicBezTo>
                <a:cubicBezTo>
                  <a:pt x="1785258" y="38518"/>
                  <a:pt x="1689798" y="0"/>
                  <a:pt x="1572567" y="16747"/>
                </a:cubicBezTo>
                <a:cubicBezTo>
                  <a:pt x="1455336" y="33494"/>
                  <a:pt x="1219200" y="107182"/>
                  <a:pt x="1140488" y="137327"/>
                </a:cubicBezTo>
                <a:cubicBezTo>
                  <a:pt x="1061776" y="167472"/>
                  <a:pt x="1127091" y="185894"/>
                  <a:pt x="1100295" y="197617"/>
                </a:cubicBezTo>
                <a:cubicBezTo>
                  <a:pt x="1073499" y="209340"/>
                  <a:pt x="1014883" y="219388"/>
                  <a:pt x="979714" y="207665"/>
                </a:cubicBezTo>
                <a:cubicBezTo>
                  <a:pt x="944545" y="195942"/>
                  <a:pt x="912725" y="122254"/>
                  <a:pt x="889279" y="127278"/>
                </a:cubicBezTo>
                <a:cubicBezTo>
                  <a:pt x="865833" y="132302"/>
                  <a:pt x="879230" y="200966"/>
                  <a:pt x="839037" y="237810"/>
                </a:cubicBezTo>
                <a:cubicBezTo>
                  <a:pt x="798844" y="274654"/>
                  <a:pt x="688312" y="298100"/>
                  <a:pt x="648119" y="348342"/>
                </a:cubicBezTo>
                <a:cubicBezTo>
                  <a:pt x="607926" y="398584"/>
                  <a:pt x="631372" y="475622"/>
                  <a:pt x="597877" y="539261"/>
                </a:cubicBezTo>
                <a:cubicBezTo>
                  <a:pt x="564383" y="602901"/>
                  <a:pt x="492370" y="691660"/>
                  <a:pt x="447152" y="730179"/>
                </a:cubicBezTo>
                <a:cubicBezTo>
                  <a:pt x="401934" y="768698"/>
                  <a:pt x="356717" y="735204"/>
                  <a:pt x="326572" y="770373"/>
                </a:cubicBezTo>
                <a:cubicBezTo>
                  <a:pt x="296427" y="805542"/>
                  <a:pt x="299775" y="890953"/>
                  <a:pt x="266281" y="941195"/>
                </a:cubicBezTo>
                <a:cubicBezTo>
                  <a:pt x="232787" y="991437"/>
                  <a:pt x="162449" y="1013208"/>
                  <a:pt x="125605" y="1071823"/>
                </a:cubicBezTo>
                <a:cubicBezTo>
                  <a:pt x="88761" y="1130438"/>
                  <a:pt x="0" y="1251019"/>
                  <a:pt x="35169" y="1282839"/>
                </a:cubicBezTo>
                <a:close/>
              </a:path>
            </a:pathLst>
          </a:custGeom>
          <a:noFill/>
          <a:ln w="635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手繪多邊形 7"/>
          <p:cNvSpPr/>
          <p:nvPr/>
        </p:nvSpPr>
        <p:spPr>
          <a:xfrm>
            <a:off x="4845991" y="1773238"/>
            <a:ext cx="2863850" cy="1838325"/>
          </a:xfrm>
          <a:custGeom>
            <a:avLst/>
            <a:gdLst>
              <a:gd name="connsiteX0" fmla="*/ 0 w 2863780"/>
              <a:gd name="connsiteY0" fmla="*/ 472272 h 1838848"/>
              <a:gd name="connsiteX1" fmla="*/ 301450 w 2863780"/>
              <a:gd name="connsiteY1" fmla="*/ 472272 h 1838848"/>
              <a:gd name="connsiteX2" fmla="*/ 311499 w 2863780"/>
              <a:gd name="connsiteY2" fmla="*/ 361740 h 1838848"/>
              <a:gd name="connsiteX3" fmla="*/ 381837 w 2863780"/>
              <a:gd name="connsiteY3" fmla="*/ 331595 h 1838848"/>
              <a:gd name="connsiteX4" fmla="*/ 391885 w 2863780"/>
              <a:gd name="connsiteY4" fmla="*/ 241160 h 1838848"/>
              <a:gd name="connsiteX5" fmla="*/ 401934 w 2863780"/>
              <a:gd name="connsiteY5" fmla="*/ 110531 h 1838848"/>
              <a:gd name="connsiteX6" fmla="*/ 622997 w 2863780"/>
              <a:gd name="connsiteY6" fmla="*/ 120580 h 1838848"/>
              <a:gd name="connsiteX7" fmla="*/ 643094 w 2863780"/>
              <a:gd name="connsiteY7" fmla="*/ 0 h 1838848"/>
              <a:gd name="connsiteX8" fmla="*/ 1306285 w 2863780"/>
              <a:gd name="connsiteY8" fmla="*/ 512466 h 1838848"/>
              <a:gd name="connsiteX9" fmla="*/ 1436914 w 2863780"/>
              <a:gd name="connsiteY9" fmla="*/ 663191 h 1838848"/>
              <a:gd name="connsiteX10" fmla="*/ 1617784 w 2863780"/>
              <a:gd name="connsiteY10" fmla="*/ 633046 h 1838848"/>
              <a:gd name="connsiteX11" fmla="*/ 1778558 w 2863780"/>
              <a:gd name="connsiteY11" fmla="*/ 452175 h 1838848"/>
              <a:gd name="connsiteX12" fmla="*/ 2019718 w 2863780"/>
              <a:gd name="connsiteY12" fmla="*/ 311498 h 1838848"/>
              <a:gd name="connsiteX13" fmla="*/ 2110153 w 2863780"/>
              <a:gd name="connsiteY13" fmla="*/ 321547 h 1838848"/>
              <a:gd name="connsiteX14" fmla="*/ 2190540 w 2863780"/>
              <a:gd name="connsiteY14" fmla="*/ 391885 h 1838848"/>
              <a:gd name="connsiteX15" fmla="*/ 2270927 w 2863780"/>
              <a:gd name="connsiteY15" fmla="*/ 311498 h 1838848"/>
              <a:gd name="connsiteX16" fmla="*/ 2863780 w 2863780"/>
              <a:gd name="connsiteY16" fmla="*/ 622997 h 1838848"/>
              <a:gd name="connsiteX17" fmla="*/ 2853732 w 2863780"/>
              <a:gd name="connsiteY17" fmla="*/ 934496 h 1838848"/>
              <a:gd name="connsiteX18" fmla="*/ 2763296 w 2863780"/>
              <a:gd name="connsiteY18" fmla="*/ 944545 h 1838848"/>
              <a:gd name="connsiteX19" fmla="*/ 2733151 w 2863780"/>
              <a:gd name="connsiteY19" fmla="*/ 994786 h 1838848"/>
              <a:gd name="connsiteX20" fmla="*/ 2753248 w 2863780"/>
              <a:gd name="connsiteY20" fmla="*/ 1215850 h 1838848"/>
              <a:gd name="connsiteX21" fmla="*/ 2793441 w 2863780"/>
              <a:gd name="connsiteY21" fmla="*/ 1296237 h 1838848"/>
              <a:gd name="connsiteX22" fmla="*/ 2692958 w 2863780"/>
              <a:gd name="connsiteY22" fmla="*/ 1326382 h 1838848"/>
              <a:gd name="connsiteX23" fmla="*/ 2622619 w 2863780"/>
              <a:gd name="connsiteY23" fmla="*/ 1426866 h 1838848"/>
              <a:gd name="connsiteX24" fmla="*/ 2562329 w 2863780"/>
              <a:gd name="connsiteY24" fmla="*/ 1426866 h 1838848"/>
              <a:gd name="connsiteX25" fmla="*/ 2481943 w 2863780"/>
              <a:gd name="connsiteY25" fmla="*/ 1446962 h 1838848"/>
              <a:gd name="connsiteX26" fmla="*/ 2502039 w 2863780"/>
              <a:gd name="connsiteY26" fmla="*/ 1527349 h 1838848"/>
              <a:gd name="connsiteX27" fmla="*/ 2421652 w 2863780"/>
              <a:gd name="connsiteY27" fmla="*/ 1547446 h 1838848"/>
              <a:gd name="connsiteX28" fmla="*/ 2341266 w 2863780"/>
              <a:gd name="connsiteY28" fmla="*/ 1557494 h 1838848"/>
              <a:gd name="connsiteX29" fmla="*/ 2250830 w 2863780"/>
              <a:gd name="connsiteY29" fmla="*/ 1557494 h 1838848"/>
              <a:gd name="connsiteX30" fmla="*/ 2240782 w 2863780"/>
              <a:gd name="connsiteY30" fmla="*/ 1497204 h 1838848"/>
              <a:gd name="connsiteX31" fmla="*/ 2150347 w 2863780"/>
              <a:gd name="connsiteY31" fmla="*/ 1426866 h 1838848"/>
              <a:gd name="connsiteX32" fmla="*/ 2150347 w 2863780"/>
              <a:gd name="connsiteY32" fmla="*/ 1376624 h 1838848"/>
              <a:gd name="connsiteX33" fmla="*/ 2230734 w 2863780"/>
              <a:gd name="connsiteY33" fmla="*/ 1376624 h 1838848"/>
              <a:gd name="connsiteX34" fmla="*/ 2210637 w 2863780"/>
              <a:gd name="connsiteY34" fmla="*/ 1195753 h 1838848"/>
              <a:gd name="connsiteX35" fmla="*/ 2210637 w 2863780"/>
              <a:gd name="connsiteY35" fmla="*/ 1155560 h 1838848"/>
              <a:gd name="connsiteX36" fmla="*/ 2170444 w 2863780"/>
              <a:gd name="connsiteY36" fmla="*/ 1286189 h 1838848"/>
              <a:gd name="connsiteX37" fmla="*/ 2069960 w 2863780"/>
              <a:gd name="connsiteY37" fmla="*/ 1426866 h 1838848"/>
              <a:gd name="connsiteX38" fmla="*/ 2009670 w 2863780"/>
              <a:gd name="connsiteY38" fmla="*/ 1537397 h 1838848"/>
              <a:gd name="connsiteX39" fmla="*/ 2009670 w 2863780"/>
              <a:gd name="connsiteY39" fmla="*/ 1657978 h 1838848"/>
              <a:gd name="connsiteX40" fmla="*/ 1909186 w 2863780"/>
              <a:gd name="connsiteY40" fmla="*/ 1617784 h 1838848"/>
              <a:gd name="connsiteX41" fmla="*/ 1848896 w 2863780"/>
              <a:gd name="connsiteY41" fmla="*/ 1657978 h 1838848"/>
              <a:gd name="connsiteX42" fmla="*/ 1758461 w 2863780"/>
              <a:gd name="connsiteY42" fmla="*/ 1788606 h 1838848"/>
              <a:gd name="connsiteX43" fmla="*/ 1597688 w 2863780"/>
              <a:gd name="connsiteY43" fmla="*/ 1838848 h 1838848"/>
              <a:gd name="connsiteX44" fmla="*/ 1557494 w 2863780"/>
              <a:gd name="connsiteY44" fmla="*/ 1748413 h 1838848"/>
              <a:gd name="connsiteX45" fmla="*/ 1467059 w 2863780"/>
              <a:gd name="connsiteY45" fmla="*/ 1647929 h 1838848"/>
              <a:gd name="connsiteX46" fmla="*/ 1195753 w 2863780"/>
              <a:gd name="connsiteY46" fmla="*/ 1688123 h 1838848"/>
              <a:gd name="connsiteX47" fmla="*/ 994786 w 2863780"/>
              <a:gd name="connsiteY47" fmla="*/ 1798655 h 1838848"/>
              <a:gd name="connsiteX48" fmla="*/ 834013 w 2863780"/>
              <a:gd name="connsiteY48" fmla="*/ 1748413 h 1838848"/>
              <a:gd name="connsiteX49" fmla="*/ 633046 w 2863780"/>
              <a:gd name="connsiteY49" fmla="*/ 1818751 h 1838848"/>
              <a:gd name="connsiteX50" fmla="*/ 482321 w 2863780"/>
              <a:gd name="connsiteY50" fmla="*/ 1738364 h 1838848"/>
              <a:gd name="connsiteX51" fmla="*/ 291402 w 2863780"/>
              <a:gd name="connsiteY51" fmla="*/ 1567542 h 1838848"/>
              <a:gd name="connsiteX52" fmla="*/ 170822 w 2863780"/>
              <a:gd name="connsiteY52" fmla="*/ 1366575 h 1838848"/>
              <a:gd name="connsiteX53" fmla="*/ 70338 w 2863780"/>
              <a:gd name="connsiteY53" fmla="*/ 1205802 h 1838848"/>
              <a:gd name="connsiteX54" fmla="*/ 0 w 2863780"/>
              <a:gd name="connsiteY54" fmla="*/ 984738 h 1838848"/>
              <a:gd name="connsiteX55" fmla="*/ 80386 w 2863780"/>
              <a:gd name="connsiteY55" fmla="*/ 874206 h 1838848"/>
              <a:gd name="connsiteX56" fmla="*/ 70338 w 2863780"/>
              <a:gd name="connsiteY56" fmla="*/ 572756 h 1838848"/>
              <a:gd name="connsiteX57" fmla="*/ 0 w 2863780"/>
              <a:gd name="connsiteY57" fmla="*/ 472272 h 18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863780" h="1838848">
                <a:moveTo>
                  <a:pt x="0" y="472272"/>
                </a:moveTo>
                <a:lnTo>
                  <a:pt x="301450" y="472272"/>
                </a:lnTo>
                <a:lnTo>
                  <a:pt x="311499" y="361740"/>
                </a:lnTo>
                <a:lnTo>
                  <a:pt x="381837" y="331595"/>
                </a:lnTo>
                <a:lnTo>
                  <a:pt x="391885" y="241160"/>
                </a:lnTo>
                <a:lnTo>
                  <a:pt x="401934" y="110531"/>
                </a:lnTo>
                <a:lnTo>
                  <a:pt x="622997" y="120580"/>
                </a:lnTo>
                <a:lnTo>
                  <a:pt x="643094" y="0"/>
                </a:lnTo>
                <a:lnTo>
                  <a:pt x="1306285" y="512466"/>
                </a:lnTo>
                <a:lnTo>
                  <a:pt x="1436914" y="663191"/>
                </a:lnTo>
                <a:lnTo>
                  <a:pt x="1617784" y="633046"/>
                </a:lnTo>
                <a:lnTo>
                  <a:pt x="1778558" y="452175"/>
                </a:lnTo>
                <a:lnTo>
                  <a:pt x="2019718" y="311498"/>
                </a:lnTo>
                <a:lnTo>
                  <a:pt x="2110153" y="321547"/>
                </a:lnTo>
                <a:lnTo>
                  <a:pt x="2190540" y="391885"/>
                </a:lnTo>
                <a:lnTo>
                  <a:pt x="2270927" y="311498"/>
                </a:lnTo>
                <a:lnTo>
                  <a:pt x="2863780" y="622997"/>
                </a:lnTo>
                <a:lnTo>
                  <a:pt x="2853732" y="934496"/>
                </a:lnTo>
                <a:lnTo>
                  <a:pt x="2763296" y="944545"/>
                </a:lnTo>
                <a:lnTo>
                  <a:pt x="2733151" y="994786"/>
                </a:lnTo>
                <a:lnTo>
                  <a:pt x="2753248" y="1215850"/>
                </a:lnTo>
                <a:lnTo>
                  <a:pt x="2793441" y="1296237"/>
                </a:lnTo>
                <a:lnTo>
                  <a:pt x="2692958" y="1326382"/>
                </a:lnTo>
                <a:lnTo>
                  <a:pt x="2622619" y="1426866"/>
                </a:lnTo>
                <a:lnTo>
                  <a:pt x="2562329" y="1426866"/>
                </a:lnTo>
                <a:lnTo>
                  <a:pt x="2481943" y="1446962"/>
                </a:lnTo>
                <a:lnTo>
                  <a:pt x="2502039" y="1527349"/>
                </a:lnTo>
                <a:lnTo>
                  <a:pt x="2421652" y="1547446"/>
                </a:lnTo>
                <a:lnTo>
                  <a:pt x="2341266" y="1557494"/>
                </a:lnTo>
                <a:lnTo>
                  <a:pt x="2250830" y="1557494"/>
                </a:lnTo>
                <a:lnTo>
                  <a:pt x="2240782" y="1497204"/>
                </a:lnTo>
                <a:lnTo>
                  <a:pt x="2150347" y="1426866"/>
                </a:lnTo>
                <a:lnTo>
                  <a:pt x="2150347" y="1376624"/>
                </a:lnTo>
                <a:lnTo>
                  <a:pt x="2230734" y="1376624"/>
                </a:lnTo>
                <a:lnTo>
                  <a:pt x="2210637" y="1195753"/>
                </a:lnTo>
                <a:lnTo>
                  <a:pt x="2210637" y="1155560"/>
                </a:lnTo>
                <a:lnTo>
                  <a:pt x="2170444" y="1286189"/>
                </a:lnTo>
                <a:lnTo>
                  <a:pt x="2069960" y="1426866"/>
                </a:lnTo>
                <a:lnTo>
                  <a:pt x="2009670" y="1537397"/>
                </a:lnTo>
                <a:lnTo>
                  <a:pt x="2009670" y="1657978"/>
                </a:lnTo>
                <a:lnTo>
                  <a:pt x="1909186" y="1617784"/>
                </a:lnTo>
                <a:lnTo>
                  <a:pt x="1848896" y="1657978"/>
                </a:lnTo>
                <a:lnTo>
                  <a:pt x="1758461" y="1788606"/>
                </a:lnTo>
                <a:lnTo>
                  <a:pt x="1597688" y="1838848"/>
                </a:lnTo>
                <a:lnTo>
                  <a:pt x="1557494" y="1748413"/>
                </a:lnTo>
                <a:lnTo>
                  <a:pt x="1467059" y="1647929"/>
                </a:lnTo>
                <a:lnTo>
                  <a:pt x="1195753" y="1688123"/>
                </a:lnTo>
                <a:lnTo>
                  <a:pt x="994786" y="1798655"/>
                </a:lnTo>
                <a:lnTo>
                  <a:pt x="834013" y="1748413"/>
                </a:lnTo>
                <a:lnTo>
                  <a:pt x="633046" y="1818751"/>
                </a:lnTo>
                <a:lnTo>
                  <a:pt x="482321" y="1738364"/>
                </a:lnTo>
                <a:lnTo>
                  <a:pt x="291402" y="1567542"/>
                </a:lnTo>
                <a:lnTo>
                  <a:pt x="170822" y="1366575"/>
                </a:lnTo>
                <a:lnTo>
                  <a:pt x="70338" y="1205802"/>
                </a:lnTo>
                <a:lnTo>
                  <a:pt x="0" y="984738"/>
                </a:lnTo>
                <a:lnTo>
                  <a:pt x="80386" y="874206"/>
                </a:lnTo>
                <a:lnTo>
                  <a:pt x="70338" y="572756"/>
                </a:lnTo>
                <a:lnTo>
                  <a:pt x="0" y="472272"/>
                </a:lnTo>
                <a:close/>
              </a:path>
            </a:pathLst>
          </a:cu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422254" y="2565400"/>
            <a:ext cx="1223962" cy="642938"/>
          </a:xfrm>
          <a:prstGeom prst="rect">
            <a:avLst/>
          </a:prstGeom>
          <a:solidFill>
            <a:srgbClr val="FFFF00"/>
          </a:solidFill>
          <a:ln w="63500" algn="ctr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西非</a:t>
            </a:r>
          </a:p>
        </p:txBody>
      </p:sp>
      <p:sp>
        <p:nvSpPr>
          <p:cNvPr id="10" name="手繪多邊形 9"/>
          <p:cNvSpPr/>
          <p:nvPr/>
        </p:nvSpPr>
        <p:spPr>
          <a:xfrm>
            <a:off x="6646216" y="2997200"/>
            <a:ext cx="1568450" cy="2039938"/>
          </a:xfrm>
          <a:custGeom>
            <a:avLst/>
            <a:gdLst>
              <a:gd name="connsiteX0" fmla="*/ 0 w 1567543"/>
              <a:gd name="connsiteY0" fmla="*/ 612950 h 2039815"/>
              <a:gd name="connsiteX1" fmla="*/ 30145 w 1567543"/>
              <a:gd name="connsiteY1" fmla="*/ 502418 h 2039815"/>
              <a:gd name="connsiteX2" fmla="*/ 140677 w 1567543"/>
              <a:gd name="connsiteY2" fmla="*/ 432079 h 2039815"/>
              <a:gd name="connsiteX3" fmla="*/ 211015 w 1567543"/>
              <a:gd name="connsiteY3" fmla="*/ 472273 h 2039815"/>
              <a:gd name="connsiteX4" fmla="*/ 311499 w 1567543"/>
              <a:gd name="connsiteY4" fmla="*/ 241161 h 2039815"/>
              <a:gd name="connsiteX5" fmla="*/ 381837 w 1567543"/>
              <a:gd name="connsiteY5" fmla="*/ 90435 h 2039815"/>
              <a:gd name="connsiteX6" fmla="*/ 422031 w 1567543"/>
              <a:gd name="connsiteY6" fmla="*/ 0 h 2039815"/>
              <a:gd name="connsiteX7" fmla="*/ 462224 w 1567543"/>
              <a:gd name="connsiteY7" fmla="*/ 130629 h 2039815"/>
              <a:gd name="connsiteX8" fmla="*/ 462224 w 1567543"/>
              <a:gd name="connsiteY8" fmla="*/ 130629 h 2039815"/>
              <a:gd name="connsiteX9" fmla="*/ 482321 w 1567543"/>
              <a:gd name="connsiteY9" fmla="*/ 200967 h 2039815"/>
              <a:gd name="connsiteX10" fmla="*/ 401934 w 1567543"/>
              <a:gd name="connsiteY10" fmla="*/ 190919 h 2039815"/>
              <a:gd name="connsiteX11" fmla="*/ 401934 w 1567543"/>
              <a:gd name="connsiteY11" fmla="*/ 190919 h 2039815"/>
              <a:gd name="connsiteX12" fmla="*/ 371789 w 1567543"/>
              <a:gd name="connsiteY12" fmla="*/ 221064 h 2039815"/>
              <a:gd name="connsiteX13" fmla="*/ 492369 w 1567543"/>
              <a:gd name="connsiteY13" fmla="*/ 391886 h 2039815"/>
              <a:gd name="connsiteX14" fmla="*/ 612949 w 1567543"/>
              <a:gd name="connsiteY14" fmla="*/ 351692 h 2039815"/>
              <a:gd name="connsiteX15" fmla="*/ 723481 w 1567543"/>
              <a:gd name="connsiteY15" fmla="*/ 321547 h 2039815"/>
              <a:gd name="connsiteX16" fmla="*/ 743578 w 1567543"/>
              <a:gd name="connsiteY16" fmla="*/ 251209 h 2039815"/>
              <a:gd name="connsiteX17" fmla="*/ 844061 w 1567543"/>
              <a:gd name="connsiteY17" fmla="*/ 251209 h 2039815"/>
              <a:gd name="connsiteX18" fmla="*/ 954593 w 1567543"/>
              <a:gd name="connsiteY18" fmla="*/ 120580 h 2039815"/>
              <a:gd name="connsiteX19" fmla="*/ 1034980 w 1567543"/>
              <a:gd name="connsiteY19" fmla="*/ 150725 h 2039815"/>
              <a:gd name="connsiteX20" fmla="*/ 1065125 w 1567543"/>
              <a:gd name="connsiteY20" fmla="*/ 301451 h 2039815"/>
              <a:gd name="connsiteX21" fmla="*/ 1215850 w 1567543"/>
              <a:gd name="connsiteY21" fmla="*/ 411983 h 2039815"/>
              <a:gd name="connsiteX22" fmla="*/ 1286189 w 1567543"/>
              <a:gd name="connsiteY22" fmla="*/ 532563 h 2039815"/>
              <a:gd name="connsiteX23" fmla="*/ 1386672 w 1567543"/>
              <a:gd name="connsiteY23" fmla="*/ 622998 h 2039815"/>
              <a:gd name="connsiteX24" fmla="*/ 1557494 w 1567543"/>
              <a:gd name="connsiteY24" fmla="*/ 683288 h 2039815"/>
              <a:gd name="connsiteX25" fmla="*/ 1567543 w 1567543"/>
              <a:gd name="connsiteY25" fmla="*/ 803868 h 2039815"/>
              <a:gd name="connsiteX26" fmla="*/ 1436914 w 1567543"/>
              <a:gd name="connsiteY26" fmla="*/ 1004835 h 2039815"/>
              <a:gd name="connsiteX27" fmla="*/ 1416817 w 1567543"/>
              <a:gd name="connsiteY27" fmla="*/ 1175657 h 2039815"/>
              <a:gd name="connsiteX28" fmla="*/ 1426866 w 1567543"/>
              <a:gd name="connsiteY28" fmla="*/ 1376624 h 2039815"/>
              <a:gd name="connsiteX29" fmla="*/ 1457011 w 1567543"/>
              <a:gd name="connsiteY29" fmla="*/ 1517301 h 2039815"/>
              <a:gd name="connsiteX30" fmla="*/ 1517301 w 1567543"/>
              <a:gd name="connsiteY30" fmla="*/ 1637881 h 2039815"/>
              <a:gd name="connsiteX31" fmla="*/ 1446963 w 1567543"/>
              <a:gd name="connsiteY31" fmla="*/ 1668026 h 2039815"/>
              <a:gd name="connsiteX32" fmla="*/ 1446963 w 1567543"/>
              <a:gd name="connsiteY32" fmla="*/ 1668026 h 2039815"/>
              <a:gd name="connsiteX33" fmla="*/ 1346479 w 1567543"/>
              <a:gd name="connsiteY33" fmla="*/ 1738365 h 2039815"/>
              <a:gd name="connsiteX34" fmla="*/ 1396721 w 1567543"/>
              <a:gd name="connsiteY34" fmla="*/ 1899139 h 2039815"/>
              <a:gd name="connsiteX35" fmla="*/ 1446963 w 1567543"/>
              <a:gd name="connsiteY35" fmla="*/ 1949380 h 2039815"/>
              <a:gd name="connsiteX36" fmla="*/ 1467059 w 1567543"/>
              <a:gd name="connsiteY36" fmla="*/ 2039815 h 2039815"/>
              <a:gd name="connsiteX37" fmla="*/ 1356527 w 1567543"/>
              <a:gd name="connsiteY37" fmla="*/ 1939332 h 2039815"/>
              <a:gd name="connsiteX38" fmla="*/ 1296237 w 1567543"/>
              <a:gd name="connsiteY38" fmla="*/ 1919235 h 2039815"/>
              <a:gd name="connsiteX39" fmla="*/ 1125415 w 1567543"/>
              <a:gd name="connsiteY39" fmla="*/ 1868993 h 2039815"/>
              <a:gd name="connsiteX40" fmla="*/ 1024932 w 1567543"/>
              <a:gd name="connsiteY40" fmla="*/ 1838848 h 2039815"/>
              <a:gd name="connsiteX41" fmla="*/ 934497 w 1567543"/>
              <a:gd name="connsiteY41" fmla="*/ 1858945 h 2039815"/>
              <a:gd name="connsiteX42" fmla="*/ 914400 w 1567543"/>
              <a:gd name="connsiteY42" fmla="*/ 1718268 h 2039815"/>
              <a:gd name="connsiteX43" fmla="*/ 924448 w 1567543"/>
              <a:gd name="connsiteY43" fmla="*/ 1557495 h 2039815"/>
              <a:gd name="connsiteX44" fmla="*/ 834013 w 1567543"/>
              <a:gd name="connsiteY44" fmla="*/ 1517301 h 2039815"/>
              <a:gd name="connsiteX45" fmla="*/ 763675 w 1567543"/>
              <a:gd name="connsiteY45" fmla="*/ 1557495 h 2039815"/>
              <a:gd name="connsiteX46" fmla="*/ 713433 w 1567543"/>
              <a:gd name="connsiteY46" fmla="*/ 1627833 h 2039815"/>
              <a:gd name="connsiteX47" fmla="*/ 592853 w 1567543"/>
              <a:gd name="connsiteY47" fmla="*/ 1607736 h 2039815"/>
              <a:gd name="connsiteX48" fmla="*/ 562708 w 1567543"/>
              <a:gd name="connsiteY48" fmla="*/ 1446963 h 2039815"/>
              <a:gd name="connsiteX49" fmla="*/ 251209 w 1567543"/>
              <a:gd name="connsiteY49" fmla="*/ 1426866 h 2039815"/>
              <a:gd name="connsiteX50" fmla="*/ 200967 w 1567543"/>
              <a:gd name="connsiteY50" fmla="*/ 1306286 h 2039815"/>
              <a:gd name="connsiteX51" fmla="*/ 50242 w 1567543"/>
              <a:gd name="connsiteY51" fmla="*/ 1115367 h 2039815"/>
              <a:gd name="connsiteX52" fmla="*/ 10048 w 1567543"/>
              <a:gd name="connsiteY52" fmla="*/ 1014884 h 2039815"/>
              <a:gd name="connsiteX53" fmla="*/ 70338 w 1567543"/>
              <a:gd name="connsiteY53" fmla="*/ 854110 h 2039815"/>
              <a:gd name="connsiteX54" fmla="*/ 130628 w 1567543"/>
              <a:gd name="connsiteY54" fmla="*/ 723481 h 2039815"/>
              <a:gd name="connsiteX55" fmla="*/ 0 w 1567543"/>
              <a:gd name="connsiteY55" fmla="*/ 612950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67543" h="2039815">
                <a:moveTo>
                  <a:pt x="0" y="612950"/>
                </a:moveTo>
                <a:lnTo>
                  <a:pt x="30145" y="502418"/>
                </a:lnTo>
                <a:lnTo>
                  <a:pt x="140677" y="432079"/>
                </a:lnTo>
                <a:lnTo>
                  <a:pt x="211015" y="472273"/>
                </a:lnTo>
                <a:lnTo>
                  <a:pt x="311499" y="241161"/>
                </a:lnTo>
                <a:lnTo>
                  <a:pt x="381837" y="90435"/>
                </a:lnTo>
                <a:lnTo>
                  <a:pt x="422031" y="0"/>
                </a:lnTo>
                <a:lnTo>
                  <a:pt x="462224" y="130629"/>
                </a:lnTo>
                <a:lnTo>
                  <a:pt x="462224" y="130629"/>
                </a:lnTo>
                <a:lnTo>
                  <a:pt x="482321" y="200967"/>
                </a:lnTo>
                <a:lnTo>
                  <a:pt x="401934" y="190919"/>
                </a:lnTo>
                <a:lnTo>
                  <a:pt x="401934" y="190919"/>
                </a:lnTo>
                <a:lnTo>
                  <a:pt x="371789" y="221064"/>
                </a:lnTo>
                <a:lnTo>
                  <a:pt x="492369" y="391886"/>
                </a:lnTo>
                <a:lnTo>
                  <a:pt x="612949" y="351692"/>
                </a:lnTo>
                <a:lnTo>
                  <a:pt x="723481" y="321547"/>
                </a:lnTo>
                <a:lnTo>
                  <a:pt x="743578" y="251209"/>
                </a:lnTo>
                <a:lnTo>
                  <a:pt x="844061" y="251209"/>
                </a:lnTo>
                <a:lnTo>
                  <a:pt x="954593" y="120580"/>
                </a:lnTo>
                <a:lnTo>
                  <a:pt x="1034980" y="150725"/>
                </a:lnTo>
                <a:lnTo>
                  <a:pt x="1065125" y="301451"/>
                </a:lnTo>
                <a:lnTo>
                  <a:pt x="1215850" y="411983"/>
                </a:lnTo>
                <a:lnTo>
                  <a:pt x="1286189" y="532563"/>
                </a:lnTo>
                <a:lnTo>
                  <a:pt x="1386672" y="622998"/>
                </a:lnTo>
                <a:lnTo>
                  <a:pt x="1557494" y="683288"/>
                </a:lnTo>
                <a:lnTo>
                  <a:pt x="1567543" y="803868"/>
                </a:lnTo>
                <a:lnTo>
                  <a:pt x="1436914" y="1004835"/>
                </a:lnTo>
                <a:lnTo>
                  <a:pt x="1416817" y="1175657"/>
                </a:lnTo>
                <a:lnTo>
                  <a:pt x="1426866" y="1376624"/>
                </a:lnTo>
                <a:lnTo>
                  <a:pt x="1457011" y="1517301"/>
                </a:lnTo>
                <a:lnTo>
                  <a:pt x="1517301" y="1637881"/>
                </a:lnTo>
                <a:lnTo>
                  <a:pt x="1446963" y="1668026"/>
                </a:lnTo>
                <a:lnTo>
                  <a:pt x="1446963" y="1668026"/>
                </a:lnTo>
                <a:lnTo>
                  <a:pt x="1346479" y="1738365"/>
                </a:lnTo>
                <a:lnTo>
                  <a:pt x="1396721" y="1899139"/>
                </a:lnTo>
                <a:lnTo>
                  <a:pt x="1446963" y="1949380"/>
                </a:lnTo>
                <a:lnTo>
                  <a:pt x="1467059" y="2039815"/>
                </a:lnTo>
                <a:lnTo>
                  <a:pt x="1356527" y="1939332"/>
                </a:lnTo>
                <a:lnTo>
                  <a:pt x="1296237" y="1919235"/>
                </a:lnTo>
                <a:lnTo>
                  <a:pt x="1125415" y="1868993"/>
                </a:lnTo>
                <a:lnTo>
                  <a:pt x="1024932" y="1838848"/>
                </a:lnTo>
                <a:lnTo>
                  <a:pt x="934497" y="1858945"/>
                </a:lnTo>
                <a:lnTo>
                  <a:pt x="914400" y="1718268"/>
                </a:lnTo>
                <a:lnTo>
                  <a:pt x="924448" y="1557495"/>
                </a:lnTo>
                <a:lnTo>
                  <a:pt x="834013" y="1517301"/>
                </a:lnTo>
                <a:lnTo>
                  <a:pt x="763675" y="1557495"/>
                </a:lnTo>
                <a:lnTo>
                  <a:pt x="713433" y="1627833"/>
                </a:lnTo>
                <a:lnTo>
                  <a:pt x="592853" y="1607736"/>
                </a:lnTo>
                <a:lnTo>
                  <a:pt x="562708" y="1446963"/>
                </a:lnTo>
                <a:lnTo>
                  <a:pt x="251209" y="1426866"/>
                </a:lnTo>
                <a:lnTo>
                  <a:pt x="200967" y="1306286"/>
                </a:lnTo>
                <a:lnTo>
                  <a:pt x="50242" y="1115367"/>
                </a:lnTo>
                <a:lnTo>
                  <a:pt x="10048" y="1014884"/>
                </a:lnTo>
                <a:lnTo>
                  <a:pt x="70338" y="854110"/>
                </a:lnTo>
                <a:lnTo>
                  <a:pt x="130628" y="723481"/>
                </a:lnTo>
                <a:lnTo>
                  <a:pt x="0" y="612950"/>
                </a:lnTo>
                <a:close/>
              </a:path>
            </a:pathLst>
          </a:custGeom>
          <a:noFill/>
          <a:ln w="635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790679" y="3644900"/>
            <a:ext cx="1223962" cy="642938"/>
          </a:xfrm>
          <a:prstGeom prst="rect">
            <a:avLst/>
          </a:prstGeom>
          <a:solidFill>
            <a:srgbClr val="FF99FF"/>
          </a:solidFill>
          <a:ln w="63500" algn="ctr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中非</a:t>
            </a:r>
          </a:p>
        </p:txBody>
      </p:sp>
      <p:sp>
        <p:nvSpPr>
          <p:cNvPr id="12" name="手繪多邊形 11"/>
          <p:cNvSpPr/>
          <p:nvPr/>
        </p:nvSpPr>
        <p:spPr>
          <a:xfrm>
            <a:off x="6838304" y="4430713"/>
            <a:ext cx="1546225" cy="2271712"/>
          </a:xfrm>
          <a:custGeom>
            <a:avLst/>
            <a:gdLst>
              <a:gd name="connsiteX0" fmla="*/ 40193 w 1547446"/>
              <a:gd name="connsiteY0" fmla="*/ 10048 h 2270928"/>
              <a:gd name="connsiteX1" fmla="*/ 331596 w 1547446"/>
              <a:gd name="connsiteY1" fmla="*/ 0 h 2270928"/>
              <a:gd name="connsiteX2" fmla="*/ 422031 w 1547446"/>
              <a:gd name="connsiteY2" fmla="*/ 170822 h 2270928"/>
              <a:gd name="connsiteX3" fmla="*/ 532563 w 1547446"/>
              <a:gd name="connsiteY3" fmla="*/ 150725 h 2270928"/>
              <a:gd name="connsiteX4" fmla="*/ 602901 w 1547446"/>
              <a:gd name="connsiteY4" fmla="*/ 70339 h 2270928"/>
              <a:gd name="connsiteX5" fmla="*/ 713433 w 1547446"/>
              <a:gd name="connsiteY5" fmla="*/ 90435 h 2270928"/>
              <a:gd name="connsiteX6" fmla="*/ 703385 w 1547446"/>
              <a:gd name="connsiteY6" fmla="*/ 200967 h 2270928"/>
              <a:gd name="connsiteX7" fmla="*/ 773723 w 1547446"/>
              <a:gd name="connsiteY7" fmla="*/ 361741 h 2270928"/>
              <a:gd name="connsiteX8" fmla="*/ 763675 w 1547446"/>
              <a:gd name="connsiteY8" fmla="*/ 411982 h 2270928"/>
              <a:gd name="connsiteX9" fmla="*/ 904352 w 1547446"/>
              <a:gd name="connsiteY9" fmla="*/ 391886 h 2270928"/>
              <a:gd name="connsiteX10" fmla="*/ 954593 w 1547446"/>
              <a:gd name="connsiteY10" fmla="*/ 452176 h 2270928"/>
              <a:gd name="connsiteX11" fmla="*/ 1045028 w 1547446"/>
              <a:gd name="connsiteY11" fmla="*/ 472273 h 2270928"/>
              <a:gd name="connsiteX12" fmla="*/ 1095270 w 1547446"/>
              <a:gd name="connsiteY12" fmla="*/ 442128 h 2270928"/>
              <a:gd name="connsiteX13" fmla="*/ 1175657 w 1547446"/>
              <a:gd name="connsiteY13" fmla="*/ 542611 h 2270928"/>
              <a:gd name="connsiteX14" fmla="*/ 1245996 w 1547446"/>
              <a:gd name="connsiteY14" fmla="*/ 612950 h 2270928"/>
              <a:gd name="connsiteX15" fmla="*/ 1286189 w 1547446"/>
              <a:gd name="connsiteY15" fmla="*/ 552659 h 2270928"/>
              <a:gd name="connsiteX16" fmla="*/ 1286189 w 1547446"/>
              <a:gd name="connsiteY16" fmla="*/ 482321 h 2270928"/>
              <a:gd name="connsiteX17" fmla="*/ 1225899 w 1547446"/>
              <a:gd name="connsiteY17" fmla="*/ 492369 h 2270928"/>
              <a:gd name="connsiteX18" fmla="*/ 1185705 w 1547446"/>
              <a:gd name="connsiteY18" fmla="*/ 452176 h 2270928"/>
              <a:gd name="connsiteX19" fmla="*/ 1205802 w 1547446"/>
              <a:gd name="connsiteY19" fmla="*/ 331596 h 2270928"/>
              <a:gd name="connsiteX20" fmla="*/ 1195754 w 1547446"/>
              <a:gd name="connsiteY20" fmla="*/ 221064 h 2270928"/>
              <a:gd name="connsiteX21" fmla="*/ 1276141 w 1547446"/>
              <a:gd name="connsiteY21" fmla="*/ 180870 h 2270928"/>
              <a:gd name="connsiteX22" fmla="*/ 1366576 w 1547446"/>
              <a:gd name="connsiteY22" fmla="*/ 180870 h 2270928"/>
              <a:gd name="connsiteX23" fmla="*/ 1497204 w 1547446"/>
              <a:gd name="connsiteY23" fmla="*/ 281354 h 2270928"/>
              <a:gd name="connsiteX24" fmla="*/ 1547446 w 1547446"/>
              <a:gd name="connsiteY24" fmla="*/ 341644 h 2270928"/>
              <a:gd name="connsiteX25" fmla="*/ 1487156 w 1547446"/>
              <a:gd name="connsiteY25" fmla="*/ 492369 h 2270928"/>
              <a:gd name="connsiteX26" fmla="*/ 1507253 w 1547446"/>
              <a:gd name="connsiteY26" fmla="*/ 622998 h 2270928"/>
              <a:gd name="connsiteX27" fmla="*/ 1537398 w 1547446"/>
              <a:gd name="connsiteY27" fmla="*/ 633046 h 2270928"/>
              <a:gd name="connsiteX28" fmla="*/ 1426866 w 1547446"/>
              <a:gd name="connsiteY28" fmla="*/ 663191 h 2270928"/>
              <a:gd name="connsiteX29" fmla="*/ 1316334 w 1547446"/>
              <a:gd name="connsiteY29" fmla="*/ 703385 h 2270928"/>
              <a:gd name="connsiteX30" fmla="*/ 1326382 w 1547446"/>
              <a:gd name="connsiteY30" fmla="*/ 783772 h 2270928"/>
              <a:gd name="connsiteX31" fmla="*/ 1446963 w 1547446"/>
              <a:gd name="connsiteY31" fmla="*/ 844062 h 2270928"/>
              <a:gd name="connsiteX32" fmla="*/ 1507253 w 1547446"/>
              <a:gd name="connsiteY32" fmla="*/ 884255 h 2270928"/>
              <a:gd name="connsiteX33" fmla="*/ 1477108 w 1547446"/>
              <a:gd name="connsiteY33" fmla="*/ 1155561 h 2270928"/>
              <a:gd name="connsiteX34" fmla="*/ 1396721 w 1547446"/>
              <a:gd name="connsiteY34" fmla="*/ 1316334 h 2270928"/>
              <a:gd name="connsiteX35" fmla="*/ 1416818 w 1547446"/>
              <a:gd name="connsiteY35" fmla="*/ 1597688 h 2270928"/>
              <a:gd name="connsiteX36" fmla="*/ 1467059 w 1547446"/>
              <a:gd name="connsiteY36" fmla="*/ 1708220 h 2270928"/>
              <a:gd name="connsiteX37" fmla="*/ 1396721 w 1547446"/>
              <a:gd name="connsiteY37" fmla="*/ 1858945 h 2270928"/>
              <a:gd name="connsiteX38" fmla="*/ 1296237 w 1547446"/>
              <a:gd name="connsiteY38" fmla="*/ 1929284 h 2270928"/>
              <a:gd name="connsiteX39" fmla="*/ 1195754 w 1547446"/>
              <a:gd name="connsiteY39" fmla="*/ 2100106 h 2270928"/>
              <a:gd name="connsiteX40" fmla="*/ 984738 w 1547446"/>
              <a:gd name="connsiteY40" fmla="*/ 2190541 h 2270928"/>
              <a:gd name="connsiteX41" fmla="*/ 884255 w 1547446"/>
              <a:gd name="connsiteY41" fmla="*/ 2230734 h 2270928"/>
              <a:gd name="connsiteX42" fmla="*/ 592853 w 1547446"/>
              <a:gd name="connsiteY42" fmla="*/ 2240782 h 2270928"/>
              <a:gd name="connsiteX43" fmla="*/ 592853 w 1547446"/>
              <a:gd name="connsiteY43" fmla="*/ 2270928 h 2270928"/>
              <a:gd name="connsiteX44" fmla="*/ 472272 w 1547446"/>
              <a:gd name="connsiteY44" fmla="*/ 2180492 h 2270928"/>
              <a:gd name="connsiteX45" fmla="*/ 482321 w 1547446"/>
              <a:gd name="connsiteY45" fmla="*/ 2069961 h 2270928"/>
              <a:gd name="connsiteX46" fmla="*/ 401934 w 1547446"/>
              <a:gd name="connsiteY46" fmla="*/ 1879042 h 2270928"/>
              <a:gd name="connsiteX47" fmla="*/ 261257 w 1547446"/>
              <a:gd name="connsiteY47" fmla="*/ 1617785 h 2270928"/>
              <a:gd name="connsiteX48" fmla="*/ 211015 w 1547446"/>
              <a:gd name="connsiteY48" fmla="*/ 1356528 h 2270928"/>
              <a:gd name="connsiteX49" fmla="*/ 130628 w 1547446"/>
              <a:gd name="connsiteY49" fmla="*/ 1085222 h 2270928"/>
              <a:gd name="connsiteX50" fmla="*/ 0 w 1547446"/>
              <a:gd name="connsiteY50" fmla="*/ 914400 h 2270928"/>
              <a:gd name="connsiteX51" fmla="*/ 40193 w 1547446"/>
              <a:gd name="connsiteY51" fmla="*/ 713433 h 2270928"/>
              <a:gd name="connsiteX52" fmla="*/ 100483 w 1547446"/>
              <a:gd name="connsiteY52" fmla="*/ 562708 h 2270928"/>
              <a:gd name="connsiteX53" fmla="*/ 160774 w 1547446"/>
              <a:gd name="connsiteY53" fmla="*/ 432079 h 2270928"/>
              <a:gd name="connsiteX54" fmla="*/ 110532 w 1547446"/>
              <a:gd name="connsiteY54" fmla="*/ 281354 h 2270928"/>
              <a:gd name="connsiteX55" fmla="*/ 140677 w 1547446"/>
              <a:gd name="connsiteY55" fmla="*/ 180870 h 2270928"/>
              <a:gd name="connsiteX56" fmla="*/ 40193 w 1547446"/>
              <a:gd name="connsiteY56" fmla="*/ 10048 h 227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547446" h="2270928">
                <a:moveTo>
                  <a:pt x="40193" y="10048"/>
                </a:moveTo>
                <a:lnTo>
                  <a:pt x="331596" y="0"/>
                </a:lnTo>
                <a:lnTo>
                  <a:pt x="422031" y="170822"/>
                </a:lnTo>
                <a:lnTo>
                  <a:pt x="532563" y="150725"/>
                </a:lnTo>
                <a:lnTo>
                  <a:pt x="602901" y="70339"/>
                </a:lnTo>
                <a:lnTo>
                  <a:pt x="713433" y="90435"/>
                </a:lnTo>
                <a:lnTo>
                  <a:pt x="703385" y="200967"/>
                </a:lnTo>
                <a:lnTo>
                  <a:pt x="773723" y="361741"/>
                </a:lnTo>
                <a:lnTo>
                  <a:pt x="763675" y="411982"/>
                </a:lnTo>
                <a:lnTo>
                  <a:pt x="904352" y="391886"/>
                </a:lnTo>
                <a:lnTo>
                  <a:pt x="954593" y="452176"/>
                </a:lnTo>
                <a:lnTo>
                  <a:pt x="1045028" y="472273"/>
                </a:lnTo>
                <a:lnTo>
                  <a:pt x="1095270" y="442128"/>
                </a:lnTo>
                <a:lnTo>
                  <a:pt x="1175657" y="542611"/>
                </a:lnTo>
                <a:lnTo>
                  <a:pt x="1245996" y="612950"/>
                </a:lnTo>
                <a:lnTo>
                  <a:pt x="1286189" y="552659"/>
                </a:lnTo>
                <a:lnTo>
                  <a:pt x="1286189" y="482321"/>
                </a:lnTo>
                <a:lnTo>
                  <a:pt x="1225899" y="492369"/>
                </a:lnTo>
                <a:lnTo>
                  <a:pt x="1185705" y="452176"/>
                </a:lnTo>
                <a:lnTo>
                  <a:pt x="1205802" y="331596"/>
                </a:lnTo>
                <a:lnTo>
                  <a:pt x="1195754" y="221064"/>
                </a:lnTo>
                <a:lnTo>
                  <a:pt x="1276141" y="180870"/>
                </a:lnTo>
                <a:lnTo>
                  <a:pt x="1366576" y="180870"/>
                </a:lnTo>
                <a:lnTo>
                  <a:pt x="1497204" y="281354"/>
                </a:lnTo>
                <a:lnTo>
                  <a:pt x="1547446" y="341644"/>
                </a:lnTo>
                <a:lnTo>
                  <a:pt x="1487156" y="492369"/>
                </a:lnTo>
                <a:lnTo>
                  <a:pt x="1507253" y="622998"/>
                </a:lnTo>
                <a:lnTo>
                  <a:pt x="1537398" y="633046"/>
                </a:lnTo>
                <a:lnTo>
                  <a:pt x="1426866" y="663191"/>
                </a:lnTo>
                <a:lnTo>
                  <a:pt x="1316334" y="703385"/>
                </a:lnTo>
                <a:lnTo>
                  <a:pt x="1326382" y="783772"/>
                </a:lnTo>
                <a:lnTo>
                  <a:pt x="1446963" y="844062"/>
                </a:lnTo>
                <a:lnTo>
                  <a:pt x="1507253" y="884255"/>
                </a:lnTo>
                <a:lnTo>
                  <a:pt x="1477108" y="1155561"/>
                </a:lnTo>
                <a:lnTo>
                  <a:pt x="1396721" y="1316334"/>
                </a:lnTo>
                <a:lnTo>
                  <a:pt x="1416818" y="1597688"/>
                </a:lnTo>
                <a:lnTo>
                  <a:pt x="1467059" y="1708220"/>
                </a:lnTo>
                <a:lnTo>
                  <a:pt x="1396721" y="1858945"/>
                </a:lnTo>
                <a:lnTo>
                  <a:pt x="1296237" y="1929284"/>
                </a:lnTo>
                <a:lnTo>
                  <a:pt x="1195754" y="2100106"/>
                </a:lnTo>
                <a:lnTo>
                  <a:pt x="984738" y="2190541"/>
                </a:lnTo>
                <a:lnTo>
                  <a:pt x="884255" y="2230734"/>
                </a:lnTo>
                <a:lnTo>
                  <a:pt x="592853" y="2240782"/>
                </a:lnTo>
                <a:lnTo>
                  <a:pt x="592853" y="2270928"/>
                </a:lnTo>
                <a:lnTo>
                  <a:pt x="472272" y="2180492"/>
                </a:lnTo>
                <a:lnTo>
                  <a:pt x="482321" y="2069961"/>
                </a:lnTo>
                <a:lnTo>
                  <a:pt x="401934" y="1879042"/>
                </a:lnTo>
                <a:lnTo>
                  <a:pt x="261257" y="1617785"/>
                </a:lnTo>
                <a:lnTo>
                  <a:pt x="211015" y="1356528"/>
                </a:lnTo>
                <a:lnTo>
                  <a:pt x="130628" y="1085222"/>
                </a:lnTo>
                <a:lnTo>
                  <a:pt x="0" y="914400"/>
                </a:lnTo>
                <a:lnTo>
                  <a:pt x="40193" y="713433"/>
                </a:lnTo>
                <a:lnTo>
                  <a:pt x="100483" y="562708"/>
                </a:lnTo>
                <a:lnTo>
                  <a:pt x="160774" y="432079"/>
                </a:lnTo>
                <a:lnTo>
                  <a:pt x="110532" y="281354"/>
                </a:lnTo>
                <a:lnTo>
                  <a:pt x="140677" y="180870"/>
                </a:lnTo>
                <a:lnTo>
                  <a:pt x="40193" y="10048"/>
                </a:lnTo>
                <a:close/>
              </a:path>
            </a:pathLst>
          </a:custGeom>
          <a:noFill/>
          <a:ln w="635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366941" y="5084763"/>
            <a:ext cx="576263" cy="1130300"/>
          </a:xfrm>
          <a:prstGeom prst="rect">
            <a:avLst/>
          </a:prstGeom>
          <a:solidFill>
            <a:srgbClr val="FFCC66"/>
          </a:solidFill>
          <a:ln w="63500" algn="ctr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latin typeface="標楷體" panose="03000509000000000000" pitchFamily="65" charset="-120"/>
                <a:ea typeface="標楷體" panose="03000509000000000000" pitchFamily="65" charset="-120"/>
              </a:rPr>
              <a:t>南非</a:t>
            </a:r>
          </a:p>
        </p:txBody>
      </p:sp>
      <p:grpSp>
        <p:nvGrpSpPr>
          <p:cNvPr id="14" name="群組 61"/>
          <p:cNvGrpSpPr>
            <a:grpSpLocks/>
          </p:cNvGrpSpPr>
          <p:nvPr/>
        </p:nvGrpSpPr>
        <p:grpSpPr bwMode="auto">
          <a:xfrm>
            <a:off x="8063854" y="2532063"/>
            <a:ext cx="1536700" cy="3467100"/>
            <a:chOff x="6852976" y="2532185"/>
            <a:chExt cx="1537398" cy="3466681"/>
          </a:xfrm>
        </p:grpSpPr>
        <p:sp>
          <p:nvSpPr>
            <p:cNvPr id="15" name="手繪多邊形 14"/>
            <p:cNvSpPr/>
            <p:nvPr/>
          </p:nvSpPr>
          <p:spPr>
            <a:xfrm>
              <a:off x="6852976" y="2532185"/>
              <a:ext cx="1537398" cy="3466681"/>
            </a:xfrm>
            <a:custGeom>
              <a:avLst/>
              <a:gdLst>
                <a:gd name="connsiteX0" fmla="*/ 612949 w 1537398"/>
                <a:gd name="connsiteY0" fmla="*/ 0 h 3466681"/>
                <a:gd name="connsiteX1" fmla="*/ 612949 w 1537398"/>
                <a:gd name="connsiteY1" fmla="*/ 0 h 3466681"/>
                <a:gd name="connsiteX2" fmla="*/ 502417 w 1537398"/>
                <a:gd name="connsiteY2" fmla="*/ 251208 h 3466681"/>
                <a:gd name="connsiteX3" fmla="*/ 502417 w 1537398"/>
                <a:gd name="connsiteY3" fmla="*/ 422030 h 3466681"/>
                <a:gd name="connsiteX4" fmla="*/ 432079 w 1537398"/>
                <a:gd name="connsiteY4" fmla="*/ 512466 h 3466681"/>
                <a:gd name="connsiteX5" fmla="*/ 371789 w 1537398"/>
                <a:gd name="connsiteY5" fmla="*/ 622997 h 3466681"/>
                <a:gd name="connsiteX6" fmla="*/ 331595 w 1537398"/>
                <a:gd name="connsiteY6" fmla="*/ 723481 h 3466681"/>
                <a:gd name="connsiteX7" fmla="*/ 311499 w 1537398"/>
                <a:gd name="connsiteY7" fmla="*/ 803868 h 3466681"/>
                <a:gd name="connsiteX8" fmla="*/ 351692 w 1537398"/>
                <a:gd name="connsiteY8" fmla="*/ 914400 h 3466681"/>
                <a:gd name="connsiteX9" fmla="*/ 502417 w 1537398"/>
                <a:gd name="connsiteY9" fmla="*/ 1004835 h 3466681"/>
                <a:gd name="connsiteX10" fmla="*/ 321547 w 1537398"/>
                <a:gd name="connsiteY10" fmla="*/ 1095270 h 3466681"/>
                <a:gd name="connsiteX11" fmla="*/ 140677 w 1537398"/>
                <a:gd name="connsiteY11" fmla="*/ 1115367 h 3466681"/>
                <a:gd name="connsiteX12" fmla="*/ 140677 w 1537398"/>
                <a:gd name="connsiteY12" fmla="*/ 1115367 h 3466681"/>
                <a:gd name="connsiteX13" fmla="*/ 150725 w 1537398"/>
                <a:gd name="connsiteY13" fmla="*/ 1145512 h 3466681"/>
                <a:gd name="connsiteX14" fmla="*/ 120580 w 1537398"/>
                <a:gd name="connsiteY14" fmla="*/ 1256044 h 3466681"/>
                <a:gd name="connsiteX15" fmla="*/ 90435 w 1537398"/>
                <a:gd name="connsiteY15" fmla="*/ 1356527 h 3466681"/>
                <a:gd name="connsiteX16" fmla="*/ 0 w 1537398"/>
                <a:gd name="connsiteY16" fmla="*/ 1547446 h 3466681"/>
                <a:gd name="connsiteX17" fmla="*/ 0 w 1537398"/>
                <a:gd name="connsiteY17" fmla="*/ 1848896 h 3466681"/>
                <a:gd name="connsiteX18" fmla="*/ 90435 w 1537398"/>
                <a:gd name="connsiteY18" fmla="*/ 1939331 h 3466681"/>
                <a:gd name="connsiteX19" fmla="*/ 100483 w 1537398"/>
                <a:gd name="connsiteY19" fmla="*/ 2039815 h 3466681"/>
                <a:gd name="connsiteX20" fmla="*/ 180870 w 1537398"/>
                <a:gd name="connsiteY20" fmla="*/ 2130250 h 3466681"/>
                <a:gd name="connsiteX21" fmla="*/ 311499 w 1537398"/>
                <a:gd name="connsiteY21" fmla="*/ 2210637 h 3466681"/>
                <a:gd name="connsiteX22" fmla="*/ 351692 w 1537398"/>
                <a:gd name="connsiteY22" fmla="*/ 2180492 h 3466681"/>
                <a:gd name="connsiteX23" fmla="*/ 401934 w 1537398"/>
                <a:gd name="connsiteY23" fmla="*/ 2321169 h 3466681"/>
                <a:gd name="connsiteX24" fmla="*/ 281354 w 1537398"/>
                <a:gd name="connsiteY24" fmla="*/ 2471894 h 3466681"/>
                <a:gd name="connsiteX25" fmla="*/ 261257 w 1537398"/>
                <a:gd name="connsiteY25" fmla="*/ 2572378 h 3466681"/>
                <a:gd name="connsiteX26" fmla="*/ 120580 w 1537398"/>
                <a:gd name="connsiteY26" fmla="*/ 2602523 h 3466681"/>
                <a:gd name="connsiteX27" fmla="*/ 120580 w 1537398"/>
                <a:gd name="connsiteY27" fmla="*/ 2602523 h 3466681"/>
                <a:gd name="connsiteX28" fmla="*/ 110532 w 1537398"/>
                <a:gd name="connsiteY28" fmla="*/ 2692958 h 3466681"/>
                <a:gd name="connsiteX29" fmla="*/ 261257 w 1537398"/>
                <a:gd name="connsiteY29" fmla="*/ 2773345 h 3466681"/>
                <a:gd name="connsiteX30" fmla="*/ 261257 w 1537398"/>
                <a:gd name="connsiteY30" fmla="*/ 2914022 h 3466681"/>
                <a:gd name="connsiteX31" fmla="*/ 241160 w 1537398"/>
                <a:gd name="connsiteY31" fmla="*/ 3074795 h 3466681"/>
                <a:gd name="connsiteX32" fmla="*/ 150725 w 1537398"/>
                <a:gd name="connsiteY32" fmla="*/ 3185327 h 3466681"/>
                <a:gd name="connsiteX33" fmla="*/ 200967 w 1537398"/>
                <a:gd name="connsiteY33" fmla="*/ 3436536 h 3466681"/>
                <a:gd name="connsiteX34" fmla="*/ 221064 w 1537398"/>
                <a:gd name="connsiteY34" fmla="*/ 3466681 h 3466681"/>
                <a:gd name="connsiteX35" fmla="*/ 371789 w 1537398"/>
                <a:gd name="connsiteY35" fmla="*/ 3376246 h 3466681"/>
                <a:gd name="connsiteX36" fmla="*/ 411982 w 1537398"/>
                <a:gd name="connsiteY36" fmla="*/ 3326004 h 3466681"/>
                <a:gd name="connsiteX37" fmla="*/ 401934 w 1537398"/>
                <a:gd name="connsiteY37" fmla="*/ 3074795 h 3466681"/>
                <a:gd name="connsiteX38" fmla="*/ 351692 w 1537398"/>
                <a:gd name="connsiteY38" fmla="*/ 2984360 h 3466681"/>
                <a:gd name="connsiteX39" fmla="*/ 582804 w 1537398"/>
                <a:gd name="connsiteY39" fmla="*/ 2833635 h 3466681"/>
                <a:gd name="connsiteX40" fmla="*/ 763675 w 1537398"/>
                <a:gd name="connsiteY40" fmla="*/ 2692958 h 3466681"/>
                <a:gd name="connsiteX41" fmla="*/ 823965 w 1537398"/>
                <a:gd name="connsiteY41" fmla="*/ 2592474 h 3466681"/>
                <a:gd name="connsiteX42" fmla="*/ 783771 w 1537398"/>
                <a:gd name="connsiteY42" fmla="*/ 2270927 h 3466681"/>
                <a:gd name="connsiteX43" fmla="*/ 723481 w 1537398"/>
                <a:gd name="connsiteY43" fmla="*/ 2180492 h 3466681"/>
                <a:gd name="connsiteX44" fmla="*/ 723481 w 1537398"/>
                <a:gd name="connsiteY44" fmla="*/ 2039815 h 3466681"/>
                <a:gd name="connsiteX45" fmla="*/ 673239 w 1537398"/>
                <a:gd name="connsiteY45" fmla="*/ 1899138 h 3466681"/>
                <a:gd name="connsiteX46" fmla="*/ 723481 w 1537398"/>
                <a:gd name="connsiteY46" fmla="*/ 1768510 h 3466681"/>
                <a:gd name="connsiteX47" fmla="*/ 783771 w 1537398"/>
                <a:gd name="connsiteY47" fmla="*/ 1607736 h 3466681"/>
                <a:gd name="connsiteX48" fmla="*/ 904351 w 1537398"/>
                <a:gd name="connsiteY48" fmla="*/ 1507252 h 3466681"/>
                <a:gd name="connsiteX49" fmla="*/ 1034980 w 1537398"/>
                <a:gd name="connsiteY49" fmla="*/ 1366575 h 3466681"/>
                <a:gd name="connsiteX50" fmla="*/ 1155560 w 1537398"/>
                <a:gd name="connsiteY50" fmla="*/ 1215850 h 3466681"/>
                <a:gd name="connsiteX51" fmla="*/ 1296237 w 1537398"/>
                <a:gd name="connsiteY51" fmla="*/ 1085222 h 3466681"/>
                <a:gd name="connsiteX52" fmla="*/ 1436914 w 1537398"/>
                <a:gd name="connsiteY52" fmla="*/ 834013 h 3466681"/>
                <a:gd name="connsiteX53" fmla="*/ 1507253 w 1537398"/>
                <a:gd name="connsiteY53" fmla="*/ 643094 h 3466681"/>
                <a:gd name="connsiteX54" fmla="*/ 1537398 w 1537398"/>
                <a:gd name="connsiteY54" fmla="*/ 472272 h 3466681"/>
                <a:gd name="connsiteX55" fmla="*/ 1376624 w 1537398"/>
                <a:gd name="connsiteY55" fmla="*/ 542611 h 3466681"/>
                <a:gd name="connsiteX56" fmla="*/ 1105319 w 1537398"/>
                <a:gd name="connsiteY56" fmla="*/ 592852 h 3466681"/>
                <a:gd name="connsiteX57" fmla="*/ 994787 w 1537398"/>
                <a:gd name="connsiteY57" fmla="*/ 562707 h 3466681"/>
                <a:gd name="connsiteX58" fmla="*/ 984738 w 1537398"/>
                <a:gd name="connsiteY58" fmla="*/ 462224 h 3466681"/>
                <a:gd name="connsiteX59" fmla="*/ 874206 w 1537398"/>
                <a:gd name="connsiteY59" fmla="*/ 321547 h 3466681"/>
                <a:gd name="connsiteX60" fmla="*/ 733529 w 1537398"/>
                <a:gd name="connsiteY60" fmla="*/ 180870 h 3466681"/>
                <a:gd name="connsiteX61" fmla="*/ 653143 w 1537398"/>
                <a:gd name="connsiteY61" fmla="*/ 40193 h 34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537398" h="3466681">
                  <a:moveTo>
                    <a:pt x="612949" y="0"/>
                  </a:moveTo>
                  <a:lnTo>
                    <a:pt x="612949" y="0"/>
                  </a:lnTo>
                  <a:lnTo>
                    <a:pt x="502417" y="251208"/>
                  </a:lnTo>
                  <a:lnTo>
                    <a:pt x="502417" y="422030"/>
                  </a:lnTo>
                  <a:lnTo>
                    <a:pt x="432079" y="512466"/>
                  </a:lnTo>
                  <a:lnTo>
                    <a:pt x="371789" y="622997"/>
                  </a:lnTo>
                  <a:lnTo>
                    <a:pt x="331595" y="723481"/>
                  </a:lnTo>
                  <a:lnTo>
                    <a:pt x="311499" y="803868"/>
                  </a:lnTo>
                  <a:lnTo>
                    <a:pt x="351692" y="914400"/>
                  </a:lnTo>
                  <a:lnTo>
                    <a:pt x="502417" y="1004835"/>
                  </a:lnTo>
                  <a:lnTo>
                    <a:pt x="321547" y="1095270"/>
                  </a:lnTo>
                  <a:lnTo>
                    <a:pt x="140677" y="1115367"/>
                  </a:lnTo>
                  <a:lnTo>
                    <a:pt x="140677" y="1115367"/>
                  </a:lnTo>
                  <a:lnTo>
                    <a:pt x="150725" y="1145512"/>
                  </a:lnTo>
                  <a:lnTo>
                    <a:pt x="120580" y="1256044"/>
                  </a:lnTo>
                  <a:lnTo>
                    <a:pt x="90435" y="1356527"/>
                  </a:lnTo>
                  <a:lnTo>
                    <a:pt x="0" y="1547446"/>
                  </a:lnTo>
                  <a:lnTo>
                    <a:pt x="0" y="1848896"/>
                  </a:lnTo>
                  <a:lnTo>
                    <a:pt x="90435" y="1939331"/>
                  </a:lnTo>
                  <a:lnTo>
                    <a:pt x="100483" y="2039815"/>
                  </a:lnTo>
                  <a:lnTo>
                    <a:pt x="180870" y="2130250"/>
                  </a:lnTo>
                  <a:lnTo>
                    <a:pt x="311499" y="2210637"/>
                  </a:lnTo>
                  <a:lnTo>
                    <a:pt x="351692" y="2180492"/>
                  </a:lnTo>
                  <a:lnTo>
                    <a:pt x="401934" y="2321169"/>
                  </a:lnTo>
                  <a:lnTo>
                    <a:pt x="281354" y="2471894"/>
                  </a:lnTo>
                  <a:lnTo>
                    <a:pt x="261257" y="2572378"/>
                  </a:lnTo>
                  <a:lnTo>
                    <a:pt x="120580" y="2602523"/>
                  </a:lnTo>
                  <a:lnTo>
                    <a:pt x="120580" y="2602523"/>
                  </a:lnTo>
                  <a:lnTo>
                    <a:pt x="110532" y="2692958"/>
                  </a:lnTo>
                  <a:lnTo>
                    <a:pt x="261257" y="2773345"/>
                  </a:lnTo>
                  <a:lnTo>
                    <a:pt x="261257" y="2914022"/>
                  </a:lnTo>
                  <a:lnTo>
                    <a:pt x="241160" y="3074795"/>
                  </a:lnTo>
                  <a:lnTo>
                    <a:pt x="150725" y="3185327"/>
                  </a:lnTo>
                  <a:lnTo>
                    <a:pt x="200967" y="3436536"/>
                  </a:lnTo>
                  <a:lnTo>
                    <a:pt x="221064" y="3466681"/>
                  </a:lnTo>
                  <a:lnTo>
                    <a:pt x="371789" y="3376246"/>
                  </a:lnTo>
                  <a:lnTo>
                    <a:pt x="411982" y="3326004"/>
                  </a:lnTo>
                  <a:lnTo>
                    <a:pt x="401934" y="3074795"/>
                  </a:lnTo>
                  <a:lnTo>
                    <a:pt x="351692" y="2984360"/>
                  </a:lnTo>
                  <a:lnTo>
                    <a:pt x="582804" y="2833635"/>
                  </a:lnTo>
                  <a:lnTo>
                    <a:pt x="763675" y="2692958"/>
                  </a:lnTo>
                  <a:lnTo>
                    <a:pt x="823965" y="2592474"/>
                  </a:lnTo>
                  <a:lnTo>
                    <a:pt x="783771" y="2270927"/>
                  </a:lnTo>
                  <a:lnTo>
                    <a:pt x="723481" y="2180492"/>
                  </a:lnTo>
                  <a:lnTo>
                    <a:pt x="723481" y="2039815"/>
                  </a:lnTo>
                  <a:lnTo>
                    <a:pt x="673239" y="1899138"/>
                  </a:lnTo>
                  <a:lnTo>
                    <a:pt x="723481" y="1768510"/>
                  </a:lnTo>
                  <a:lnTo>
                    <a:pt x="783771" y="1607736"/>
                  </a:lnTo>
                  <a:lnTo>
                    <a:pt x="904351" y="1507252"/>
                  </a:lnTo>
                  <a:lnTo>
                    <a:pt x="1034980" y="1366575"/>
                  </a:lnTo>
                  <a:lnTo>
                    <a:pt x="1155560" y="1215850"/>
                  </a:lnTo>
                  <a:lnTo>
                    <a:pt x="1296237" y="1085222"/>
                  </a:lnTo>
                  <a:lnTo>
                    <a:pt x="1436914" y="834013"/>
                  </a:lnTo>
                  <a:lnTo>
                    <a:pt x="1507253" y="643094"/>
                  </a:lnTo>
                  <a:lnTo>
                    <a:pt x="1537398" y="472272"/>
                  </a:lnTo>
                  <a:lnTo>
                    <a:pt x="1376624" y="542611"/>
                  </a:lnTo>
                  <a:lnTo>
                    <a:pt x="1105319" y="592852"/>
                  </a:lnTo>
                  <a:lnTo>
                    <a:pt x="994787" y="562707"/>
                  </a:lnTo>
                  <a:lnTo>
                    <a:pt x="984738" y="462224"/>
                  </a:lnTo>
                  <a:lnTo>
                    <a:pt x="874206" y="321547"/>
                  </a:lnTo>
                  <a:lnTo>
                    <a:pt x="733529" y="180870"/>
                  </a:lnTo>
                  <a:lnTo>
                    <a:pt x="653143" y="40193"/>
                  </a:lnTo>
                </a:path>
              </a:pathLst>
            </a:custGeom>
            <a:ln w="635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7807496" y="4913147"/>
              <a:ext cx="522525" cy="1065083"/>
            </a:xfrm>
            <a:custGeom>
              <a:avLst/>
              <a:gdLst>
                <a:gd name="connsiteX0" fmla="*/ 432079 w 522515"/>
                <a:gd name="connsiteY0" fmla="*/ 0 h 1065125"/>
                <a:gd name="connsiteX1" fmla="*/ 401934 w 522515"/>
                <a:gd name="connsiteY1" fmla="*/ 120580 h 1065125"/>
                <a:gd name="connsiteX2" fmla="*/ 351693 w 522515"/>
                <a:gd name="connsiteY2" fmla="*/ 140677 h 1065125"/>
                <a:gd name="connsiteX3" fmla="*/ 291402 w 522515"/>
                <a:gd name="connsiteY3" fmla="*/ 261257 h 1065125"/>
                <a:gd name="connsiteX4" fmla="*/ 190919 w 522515"/>
                <a:gd name="connsiteY4" fmla="*/ 301451 h 1065125"/>
                <a:gd name="connsiteX5" fmla="*/ 100484 w 522515"/>
                <a:gd name="connsiteY5" fmla="*/ 311499 h 1065125"/>
                <a:gd name="connsiteX6" fmla="*/ 50242 w 522515"/>
                <a:gd name="connsiteY6" fmla="*/ 442127 h 1065125"/>
                <a:gd name="connsiteX7" fmla="*/ 80387 w 522515"/>
                <a:gd name="connsiteY7" fmla="*/ 592853 h 1065125"/>
                <a:gd name="connsiteX8" fmla="*/ 0 w 522515"/>
                <a:gd name="connsiteY8" fmla="*/ 763675 h 1065125"/>
                <a:gd name="connsiteX9" fmla="*/ 40194 w 522515"/>
                <a:gd name="connsiteY9" fmla="*/ 954593 h 1065125"/>
                <a:gd name="connsiteX10" fmla="*/ 60290 w 522515"/>
                <a:gd name="connsiteY10" fmla="*/ 1024932 h 1065125"/>
                <a:gd name="connsiteX11" fmla="*/ 150726 w 522515"/>
                <a:gd name="connsiteY11" fmla="*/ 1065125 h 1065125"/>
                <a:gd name="connsiteX12" fmla="*/ 200967 w 522515"/>
                <a:gd name="connsiteY12" fmla="*/ 1024932 h 1065125"/>
                <a:gd name="connsiteX13" fmla="*/ 261257 w 522515"/>
                <a:gd name="connsiteY13" fmla="*/ 974690 h 1065125"/>
                <a:gd name="connsiteX14" fmla="*/ 351693 w 522515"/>
                <a:gd name="connsiteY14" fmla="*/ 783771 h 1065125"/>
                <a:gd name="connsiteX15" fmla="*/ 401934 w 522515"/>
                <a:gd name="connsiteY15" fmla="*/ 542611 h 1065125"/>
                <a:gd name="connsiteX16" fmla="*/ 462224 w 522515"/>
                <a:gd name="connsiteY16" fmla="*/ 442127 h 1065125"/>
                <a:gd name="connsiteX17" fmla="*/ 472273 w 522515"/>
                <a:gd name="connsiteY17" fmla="*/ 271305 h 1065125"/>
                <a:gd name="connsiteX18" fmla="*/ 522515 w 522515"/>
                <a:gd name="connsiteY18" fmla="*/ 281354 h 1065125"/>
                <a:gd name="connsiteX19" fmla="*/ 482321 w 522515"/>
                <a:gd name="connsiteY19" fmla="*/ 80387 h 1065125"/>
                <a:gd name="connsiteX20" fmla="*/ 432079 w 522515"/>
                <a:gd name="connsiteY20" fmla="*/ 0 h 106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2515" h="1065125">
                  <a:moveTo>
                    <a:pt x="432079" y="0"/>
                  </a:moveTo>
                  <a:lnTo>
                    <a:pt x="401934" y="120580"/>
                  </a:lnTo>
                  <a:lnTo>
                    <a:pt x="351693" y="140677"/>
                  </a:lnTo>
                  <a:lnTo>
                    <a:pt x="291402" y="261257"/>
                  </a:lnTo>
                  <a:lnTo>
                    <a:pt x="190919" y="301451"/>
                  </a:lnTo>
                  <a:lnTo>
                    <a:pt x="100484" y="311499"/>
                  </a:lnTo>
                  <a:lnTo>
                    <a:pt x="50242" y="442127"/>
                  </a:lnTo>
                  <a:lnTo>
                    <a:pt x="80387" y="592853"/>
                  </a:lnTo>
                  <a:lnTo>
                    <a:pt x="0" y="763675"/>
                  </a:lnTo>
                  <a:lnTo>
                    <a:pt x="40194" y="954593"/>
                  </a:lnTo>
                  <a:lnTo>
                    <a:pt x="60290" y="1024932"/>
                  </a:lnTo>
                  <a:lnTo>
                    <a:pt x="150726" y="1065125"/>
                  </a:lnTo>
                  <a:lnTo>
                    <a:pt x="200967" y="1024932"/>
                  </a:lnTo>
                  <a:lnTo>
                    <a:pt x="261257" y="974690"/>
                  </a:lnTo>
                  <a:lnTo>
                    <a:pt x="351693" y="783771"/>
                  </a:lnTo>
                  <a:lnTo>
                    <a:pt x="401934" y="542611"/>
                  </a:lnTo>
                  <a:lnTo>
                    <a:pt x="462224" y="442127"/>
                  </a:lnTo>
                  <a:lnTo>
                    <a:pt x="472273" y="271305"/>
                  </a:lnTo>
                  <a:lnTo>
                    <a:pt x="522515" y="281354"/>
                  </a:lnTo>
                  <a:lnTo>
                    <a:pt x="482321" y="80387"/>
                  </a:lnTo>
                  <a:lnTo>
                    <a:pt x="432079" y="0"/>
                  </a:lnTo>
                  <a:close/>
                </a:path>
              </a:pathLst>
            </a:custGeom>
            <a:noFill/>
            <a:ln w="635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8446441" y="3644900"/>
            <a:ext cx="576263" cy="1130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東非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194462" y="225783"/>
            <a:ext cx="292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1-1 </a:t>
            </a:r>
            <a:r>
              <a:rPr lang="zh-TW" altLang="en-US" sz="3600" b="1" dirty="0">
                <a:solidFill>
                  <a:srgbClr val="33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19626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1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814</Words>
  <Application>Microsoft Macintosh PowerPoint</Application>
  <PresentationFormat>寬螢幕</PresentationFormat>
  <Paragraphs>179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9" baseType="lpstr">
      <vt:lpstr>Arial</vt:lpstr>
      <vt:lpstr>Berlin Sans FB Demi</vt:lpstr>
      <vt:lpstr>Calibri</vt:lpstr>
      <vt:lpstr>Calibri Light</vt:lpstr>
      <vt:lpstr>Songti TC</vt:lpstr>
      <vt:lpstr>Times New Roman</vt:lpstr>
      <vt:lpstr>華康平劇體W7(P)</vt:lpstr>
      <vt:lpstr>微軟正黑體</vt:lpstr>
      <vt:lpstr>微軟正黑體 Light</vt:lpstr>
      <vt:lpstr>新細明體</vt:lpstr>
      <vt:lpstr>標楷體</vt:lpstr>
      <vt:lpstr>Office 佈景主題</vt:lpstr>
      <vt:lpstr>非洲</vt:lpstr>
      <vt:lpstr>妳／你用什麼角度看非洲？</vt:lpstr>
      <vt:lpstr>PowerPoint 簡報</vt:lpstr>
      <vt:lpstr>PowerPoint 簡報</vt:lpstr>
      <vt:lpstr>伊波拉病毒</vt:lpstr>
      <vt:lpstr>PowerPoint 簡報</vt:lpstr>
      <vt:lpstr>非洲 Africa</vt:lpstr>
      <vt:lpstr>非洲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Toshiba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Eddie-pc</dc:creator>
  <cp:lastModifiedBy>Microsoft Office 使用者</cp:lastModifiedBy>
  <cp:revision>32</cp:revision>
  <dcterms:created xsi:type="dcterms:W3CDTF">2015-01-27T01:40:04Z</dcterms:created>
  <dcterms:modified xsi:type="dcterms:W3CDTF">2017-06-07T13:53:42Z</dcterms:modified>
</cp:coreProperties>
</file>