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4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44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17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67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5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5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40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03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27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27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09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28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8FA4-E963-4472-B042-C288BE47DCCF}" type="datetimeFigureOut">
              <a:rPr lang="zh-TW" altLang="en-US" smtClean="0"/>
              <a:t>2017/1/12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4421-FF06-4723-B01D-A0683C10CC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15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30" name="Picture 6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/>
          <a:stretch/>
        </p:blipFill>
        <p:spPr bwMode="auto">
          <a:xfrm>
            <a:off x="0" y="1484784"/>
            <a:ext cx="91720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內容版面配置區 3" descr="Ed Sheeran Homepag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14660" r="31825" b="74676"/>
          <a:stretch/>
        </p:blipFill>
        <p:spPr>
          <a:xfrm>
            <a:off x="0" y="62896"/>
            <a:ext cx="9108503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紅髮艾德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12081"/>
          <a:stretch/>
        </p:blipFill>
        <p:spPr bwMode="auto">
          <a:xfrm>
            <a:off x="460375" y="1844824"/>
            <a:ext cx="3810401" cy="41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499992" y="1772816"/>
            <a:ext cx="5400600" cy="4525963"/>
          </a:xfrm>
        </p:spPr>
        <p:txBody>
          <a:bodyPr>
            <a:normAutofit/>
          </a:bodyPr>
          <a:lstStyle/>
          <a:p>
            <a:r>
              <a:rPr lang="en-US" altLang="zh-TW" dirty="0"/>
              <a:t>Ed </a:t>
            </a:r>
            <a:r>
              <a:rPr lang="en-US" altLang="zh-TW" dirty="0" smtClean="0"/>
              <a:t>Sheeran</a:t>
            </a:r>
          </a:p>
          <a:p>
            <a:pPr marL="0" indent="0">
              <a:buNone/>
            </a:pPr>
            <a:r>
              <a:rPr lang="en-US" altLang="zh-TW" sz="2000" dirty="0" smtClean="0"/>
              <a:t>(</a:t>
            </a:r>
            <a:r>
              <a:rPr lang="en-US" altLang="zh-TW" sz="2000" b="1" dirty="0" smtClean="0"/>
              <a:t>Edward </a:t>
            </a:r>
            <a:r>
              <a:rPr lang="en-US" altLang="zh-TW" sz="2000" b="1" dirty="0"/>
              <a:t>Christopher </a:t>
            </a:r>
            <a:r>
              <a:rPr lang="en-US" altLang="zh-TW" sz="2000" b="1" dirty="0" smtClean="0"/>
              <a:t>Sheeran)</a:t>
            </a:r>
          </a:p>
          <a:p>
            <a:r>
              <a:rPr lang="en-US" altLang="zh-TW" dirty="0" smtClean="0"/>
              <a:t>17/02/1991</a:t>
            </a:r>
          </a:p>
          <a:p>
            <a:r>
              <a:rPr lang="en-US" altLang="zh-TW" dirty="0" smtClean="0"/>
              <a:t>ABLUM:</a:t>
            </a:r>
          </a:p>
          <a:p>
            <a:pPr marL="0" indent="0">
              <a:buNone/>
            </a:pPr>
            <a:r>
              <a:rPr lang="en-US" altLang="zh-TW" sz="2400" i="1" dirty="0" smtClean="0"/>
              <a:t>“+”</a:t>
            </a:r>
            <a:r>
              <a:rPr lang="zh-TW" altLang="en-US" sz="2400" dirty="0"/>
              <a:t> </a:t>
            </a:r>
            <a:r>
              <a:rPr lang="en-US" altLang="zh-TW" sz="2400" dirty="0"/>
              <a:t>(2011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i="1" dirty="0" smtClean="0"/>
              <a:t>“×</a:t>
            </a:r>
            <a:r>
              <a:rPr lang="zh-TW" altLang="en-US" sz="2400" dirty="0"/>
              <a:t> </a:t>
            </a:r>
            <a:r>
              <a:rPr lang="en-US" altLang="zh-TW" sz="2400" dirty="0" smtClean="0"/>
              <a:t>”(</a:t>
            </a:r>
            <a:r>
              <a:rPr lang="en-US" altLang="zh-TW" sz="2400" dirty="0"/>
              <a:t>2014)</a:t>
            </a:r>
          </a:p>
          <a:p>
            <a:pPr marL="0" indent="0">
              <a:buNone/>
            </a:pPr>
            <a:r>
              <a:rPr lang="en-US" altLang="zh-TW" sz="2400" i="1" dirty="0" smtClean="0"/>
              <a:t>“÷</a:t>
            </a:r>
            <a:r>
              <a:rPr lang="zh-TW" altLang="en-US" sz="2400" dirty="0"/>
              <a:t> </a:t>
            </a:r>
            <a:r>
              <a:rPr lang="en-US" altLang="zh-TW" sz="2400" dirty="0" smtClean="0"/>
              <a:t>”(</a:t>
            </a:r>
            <a:r>
              <a:rPr lang="en-US" altLang="zh-TW" sz="2400" dirty="0"/>
              <a:t>2017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6" name="AutoShape 4" descr="「uk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54" y="1863720"/>
            <a:ext cx="72008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39552" y="33773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/>
              <a:t>About singer</a:t>
            </a:r>
            <a:endParaRPr lang="zh-TW" altLang="en-US" sz="4800" dirty="0"/>
          </a:p>
        </p:txBody>
      </p:sp>
      <p:pic>
        <p:nvPicPr>
          <p:cNvPr id="2050" name="Picture 2" descr="Ed Sheeran + co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34" y="3212976"/>
            <a:ext cx="1032556" cy="103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 co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08" y="4365104"/>
            <a:ext cx="943373" cy="9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7478378" y="5445223"/>
            <a:ext cx="1036545" cy="995067"/>
            <a:chOff x="7427894" y="5436141"/>
            <a:chExt cx="1152731" cy="1133834"/>
          </a:xfrm>
        </p:grpSpPr>
        <p:pic>
          <p:nvPicPr>
            <p:cNvPr id="9" name="內容版面配置區 2" descr="ED SHEERAN - 6TH JANUARY - Mozilla Firefox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2" t="18916" r="34661" b="23037"/>
            <a:stretch/>
          </p:blipFill>
          <p:spPr>
            <a:xfrm>
              <a:off x="7427894" y="5436141"/>
              <a:ext cx="1152731" cy="1133834"/>
            </a:xfrm>
            <a:prstGeom prst="rect">
              <a:avLst/>
            </a:prstGeom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6" t="40430" r="36977" b="49020"/>
            <a:stretch/>
          </p:blipFill>
          <p:spPr bwMode="auto">
            <a:xfrm>
              <a:off x="7583311" y="5927293"/>
              <a:ext cx="841896" cy="18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92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" y="260648"/>
            <a:ext cx="5122912" cy="1138138"/>
          </a:xfrm>
        </p:spPr>
        <p:txBody>
          <a:bodyPr/>
          <a:lstStyle/>
          <a:p>
            <a:r>
              <a:rPr lang="en-US" altLang="zh-TW" dirty="0" smtClean="0"/>
              <a:t>&lt;Photograph&gt;</a:t>
            </a:r>
            <a:endParaRPr lang="zh-TW" altLang="en-US" dirty="0"/>
          </a:p>
        </p:txBody>
      </p:sp>
      <p:pic>
        <p:nvPicPr>
          <p:cNvPr id="2052" name="Picture 4" descr="image0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" b="9211"/>
          <a:stretch/>
        </p:blipFill>
        <p:spPr bwMode="auto">
          <a:xfrm>
            <a:off x="7269370" y="0"/>
            <a:ext cx="1877938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7504" y="1361678"/>
            <a:ext cx="5472608" cy="5496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Loving</a:t>
            </a:r>
            <a:r>
              <a:rPr lang="en-US" altLang="zh-TW" sz="2400" dirty="0"/>
              <a:t> can </a:t>
            </a:r>
            <a:r>
              <a:rPr lang="en-US" altLang="zh-TW" sz="2400" dirty="0" smtClean="0">
                <a:solidFill>
                  <a:srgbClr val="FF0000"/>
                </a:solidFill>
              </a:rPr>
              <a:t>hurt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Loving can hurt </a:t>
            </a:r>
            <a:r>
              <a:rPr lang="en-US" altLang="zh-TW" sz="2400" dirty="0" smtClean="0"/>
              <a:t>sometimes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But it's the only thing that I </a:t>
            </a:r>
            <a:r>
              <a:rPr lang="en-US" altLang="zh-TW" sz="2400" dirty="0" smtClean="0"/>
              <a:t>know</a:t>
            </a:r>
            <a:br>
              <a:rPr lang="en-US" altLang="zh-TW" sz="2400" dirty="0" smtClean="0"/>
            </a:br>
            <a:r>
              <a:rPr lang="en-US" altLang="zh-TW" sz="2400" dirty="0" smtClean="0"/>
              <a:t> 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dirty="0"/>
              <a:t>And when it gets </a:t>
            </a:r>
            <a:r>
              <a:rPr lang="en-US" altLang="zh-TW" sz="2400" dirty="0" smtClean="0"/>
              <a:t>hard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You know it can get hard </a:t>
            </a:r>
            <a:r>
              <a:rPr lang="en-US" altLang="zh-TW" sz="2400" dirty="0" smtClean="0"/>
              <a:t>sometimes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It is the only thing that makes us feel alive</a:t>
            </a:r>
            <a:br>
              <a:rPr lang="en-US" altLang="zh-TW" sz="2400" dirty="0"/>
            </a:br>
            <a:endParaRPr lang="zh-TW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#We </a:t>
            </a:r>
            <a:r>
              <a:rPr lang="en-US" altLang="zh-TW" sz="2400" dirty="0"/>
              <a:t>keep this love in a photograph</a:t>
            </a:r>
            <a:br>
              <a:rPr lang="en-US" altLang="zh-TW" sz="2400" dirty="0"/>
            </a:br>
            <a:r>
              <a:rPr lang="en-US" altLang="zh-TW" sz="2400" dirty="0" smtClean="0"/>
              <a:t>We </a:t>
            </a:r>
            <a:r>
              <a:rPr lang="en-US" altLang="zh-TW" sz="2400" dirty="0"/>
              <a:t>made these memories for ourselves</a:t>
            </a:r>
            <a:br>
              <a:rPr lang="en-US" altLang="zh-TW" sz="2400" dirty="0"/>
            </a:br>
            <a:r>
              <a:rPr lang="en-US" altLang="zh-TW" sz="2400" dirty="0" smtClean="0">
                <a:solidFill>
                  <a:srgbClr val="0070C0"/>
                </a:solidFill>
              </a:rPr>
              <a:t>Where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our eyes are never closing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Hearts </a:t>
            </a:r>
            <a:r>
              <a:rPr lang="en-US" altLang="zh-TW" sz="2400" dirty="0"/>
              <a:t>are never broken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And </a:t>
            </a:r>
            <a:r>
              <a:rPr lang="en-US" altLang="zh-TW" sz="2400" dirty="0"/>
              <a:t>times are forever </a:t>
            </a:r>
            <a:r>
              <a:rPr lang="en-US" altLang="zh-TW" sz="2400" dirty="0">
                <a:solidFill>
                  <a:srgbClr val="FF0000"/>
                </a:solidFill>
              </a:rPr>
              <a:t>frozen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still</a:t>
            </a:r>
            <a:endParaRPr lang="zh-TW" altLang="zh-TW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02527" y="1247556"/>
            <a:ext cx="3877985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dirty="0" smtClean="0"/>
              <a:t>愛會傷人的</a:t>
            </a:r>
          </a:p>
          <a:p>
            <a:pPr>
              <a:lnSpc>
                <a:spcPct val="150000"/>
              </a:lnSpc>
            </a:pPr>
            <a:r>
              <a:rPr lang="zh-TW" altLang="zh-TW" dirty="0" smtClean="0"/>
              <a:t>有時 愛傷人很深</a:t>
            </a:r>
          </a:p>
          <a:p>
            <a:pPr>
              <a:lnSpc>
                <a:spcPct val="150000"/>
              </a:lnSpc>
            </a:pPr>
            <a:r>
              <a:rPr lang="zh-TW" altLang="zh-TW" dirty="0" smtClean="0"/>
              <a:t>但我唯一能為你做的 只剩愛你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當愛情陷入</a:t>
            </a:r>
            <a:r>
              <a:rPr lang="zh-TW" altLang="en-US" dirty="0" smtClean="0"/>
              <a:t>困難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zh-TW" dirty="0" smtClean="0"/>
              <a:t>你也明白 愛情有時也有低潮</a:t>
            </a:r>
          </a:p>
          <a:p>
            <a:pPr>
              <a:lnSpc>
                <a:spcPct val="150000"/>
              </a:lnSpc>
            </a:pPr>
            <a:r>
              <a:rPr lang="zh-TW" altLang="zh-TW" dirty="0" smtClean="0"/>
              <a:t>但愛才能使我們體悟生命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讓我們把愛當相片收藏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我們可以選擇要放哪些記憶在相簿裡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 smtClean="0">
                <a:solidFill>
                  <a:srgbClr val="0070C0"/>
                </a:solidFill>
              </a:rPr>
              <a:t>那麼裡頭便只有快樂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zh-TW" dirty="0" smtClean="0"/>
              <a:t>也不會出現令人心碎的畫面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彷彿時間永遠靜止在那美好時光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3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0"/>
            <a:ext cx="5496941" cy="66693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 smtClean="0"/>
              <a:t>So </a:t>
            </a:r>
            <a:r>
              <a:rPr lang="en-US" altLang="zh-TW" sz="2400" dirty="0"/>
              <a:t>you can keep me inside </a:t>
            </a:r>
            <a:endParaRPr lang="en-US" altLang="zh-TW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 smtClean="0"/>
              <a:t>the </a:t>
            </a:r>
            <a:r>
              <a:rPr lang="en-US" altLang="zh-TW" sz="2400" dirty="0"/>
              <a:t>pocket </a:t>
            </a:r>
            <a:r>
              <a:rPr lang="en-US" altLang="zh-TW" sz="2400" dirty="0" smtClean="0"/>
              <a:t>of </a:t>
            </a:r>
            <a:r>
              <a:rPr lang="en-US" altLang="zh-TW" sz="2400" dirty="0"/>
              <a:t>your </a:t>
            </a:r>
            <a:r>
              <a:rPr lang="en-US" altLang="zh-TW" sz="2400" dirty="0">
                <a:solidFill>
                  <a:srgbClr val="FF0000"/>
                </a:solidFill>
              </a:rPr>
              <a:t>ripped </a:t>
            </a:r>
            <a:r>
              <a:rPr lang="en-US" altLang="zh-TW" sz="2400" dirty="0" smtClean="0">
                <a:solidFill>
                  <a:srgbClr val="FF0000"/>
                </a:solidFill>
              </a:rPr>
              <a:t>jeans</a:t>
            </a:r>
            <a:r>
              <a:rPr lang="en-US" altLang="zh-TW" sz="2400" dirty="0">
                <a:solidFill>
                  <a:srgbClr val="FF0000"/>
                </a:solidFill>
              </a:rPr>
              <a:t/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 err="1"/>
              <a:t>Holdin</a:t>
            </a:r>
            <a:r>
              <a:rPr lang="en-US" altLang="zh-TW" sz="2400" dirty="0"/>
              <a:t>' me </a:t>
            </a:r>
            <a:r>
              <a:rPr lang="en-US" altLang="zh-TW" sz="2400" dirty="0" smtClean="0"/>
              <a:t>closer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 err="1" smtClean="0"/>
              <a:t>Til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our eyes </a:t>
            </a:r>
            <a:r>
              <a:rPr lang="en-US" altLang="zh-TW" sz="2400" dirty="0" smtClean="0"/>
              <a:t>meet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 smtClean="0"/>
              <a:t>You </a:t>
            </a:r>
            <a:r>
              <a:rPr lang="en-US" altLang="zh-TW" sz="2400" dirty="0"/>
              <a:t>won't ever be </a:t>
            </a:r>
            <a:r>
              <a:rPr lang="en-US" altLang="zh-TW" sz="2400" dirty="0" smtClean="0"/>
              <a:t>alone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 smtClean="0"/>
              <a:t>Wait </a:t>
            </a:r>
            <a:r>
              <a:rPr lang="en-US" altLang="zh-TW" sz="2400" dirty="0"/>
              <a:t>for me to come </a:t>
            </a:r>
            <a:r>
              <a:rPr lang="en-US" altLang="zh-TW" sz="2400" dirty="0" smtClean="0"/>
              <a:t>home</a:t>
            </a:r>
            <a:endParaRPr lang="zh-TW" altLang="zh-TW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/>
              <a:t> </a:t>
            </a:r>
            <a:endParaRPr lang="zh-TW" altLang="zh-TW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/>
              <a:t>Loving can </a:t>
            </a:r>
            <a:r>
              <a:rPr lang="en-US" altLang="zh-TW" sz="2400" dirty="0" smtClean="0">
                <a:solidFill>
                  <a:srgbClr val="FF0000"/>
                </a:solidFill>
              </a:rPr>
              <a:t>heal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 smtClean="0"/>
              <a:t>Loving </a:t>
            </a:r>
            <a:r>
              <a:rPr lang="en-US" altLang="zh-TW" sz="2400" dirty="0"/>
              <a:t>can </a:t>
            </a:r>
            <a:r>
              <a:rPr lang="en-US" altLang="zh-TW" sz="2400" dirty="0">
                <a:solidFill>
                  <a:srgbClr val="FF0000"/>
                </a:solidFill>
              </a:rPr>
              <a:t>mend</a:t>
            </a:r>
            <a:r>
              <a:rPr lang="en-US" altLang="zh-TW" sz="2400" dirty="0"/>
              <a:t> your </a:t>
            </a:r>
            <a:r>
              <a:rPr lang="en-US" altLang="zh-TW" sz="2400" dirty="0" smtClean="0"/>
              <a:t>soul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And is the only thing that I know</a:t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I swear it will get easier</a:t>
            </a:r>
            <a:endParaRPr lang="zh-TW" altLang="zh-TW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 smtClean="0"/>
              <a:t>Remember that with </a:t>
            </a:r>
            <a:r>
              <a:rPr lang="en-US" altLang="zh-TW" sz="2400" dirty="0" smtClean="0">
                <a:solidFill>
                  <a:srgbClr val="FF0000"/>
                </a:solidFill>
              </a:rPr>
              <a:t>every piece of you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And it's the only thing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400" dirty="0" smtClean="0"/>
              <a:t>we take with us when we die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64088" y="116631"/>
            <a:ext cx="506288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dirty="0"/>
              <a:t>你可以把我放進你心中的口袋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你可以緊緊抓住我的心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即使我不在你的</a:t>
            </a:r>
            <a:r>
              <a:rPr lang="zh-TW" altLang="zh-TW" dirty="0" smtClean="0"/>
              <a:t>身邊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你</a:t>
            </a:r>
            <a:r>
              <a:rPr lang="zh-TW" altLang="zh-TW" dirty="0"/>
              <a:t>也不會感到寂寞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 smtClean="0"/>
              <a:t>等待</a:t>
            </a:r>
            <a:r>
              <a:rPr lang="zh-TW" altLang="zh-TW" dirty="0"/>
              <a:t>也不再那麼</a:t>
            </a:r>
            <a:r>
              <a:rPr lang="zh-TW" altLang="zh-TW" dirty="0" smtClean="0"/>
              <a:t>漫長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愛可以治癒</a:t>
            </a:r>
            <a:r>
              <a:rPr lang="zh-TW" altLang="zh-TW" dirty="0" smtClean="0"/>
              <a:t>一切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愛可以使你的靈魂完整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我唯一能為你做的 也只剩愛</a:t>
            </a:r>
            <a:r>
              <a:rPr lang="zh-TW" altLang="zh-TW" dirty="0" smtClean="0"/>
              <a:t>你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我保證 我們的關係將會漸入佳境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 smtClean="0"/>
              <a:t>我</a:t>
            </a:r>
            <a:r>
              <a:rPr lang="zh-TW" altLang="zh-TW" dirty="0"/>
              <a:t>會記得所有與你有關的</a:t>
            </a:r>
            <a:r>
              <a:rPr lang="zh-TW" altLang="zh-TW" dirty="0" smtClean="0"/>
              <a:t>記憶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記得那些旁人無法搶奪的</a:t>
            </a:r>
            <a:r>
              <a:rPr lang="zh-TW" altLang="zh-TW" dirty="0" smtClean="0"/>
              <a:t>快樂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8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88640"/>
            <a:ext cx="63367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And if you hurt </a:t>
            </a:r>
            <a:r>
              <a:rPr lang="en-US" altLang="zh-TW" sz="2400" dirty="0" smtClean="0"/>
              <a:t>me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Well that's ok baby </a:t>
            </a:r>
            <a:r>
              <a:rPr lang="en-US" altLang="zh-TW" sz="2400" dirty="0">
                <a:solidFill>
                  <a:srgbClr val="FF0000"/>
                </a:solidFill>
              </a:rPr>
              <a:t>only words bleed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 smtClean="0"/>
              <a:t>Inside </a:t>
            </a:r>
            <a:r>
              <a:rPr lang="en-US" altLang="zh-TW" sz="2400" dirty="0"/>
              <a:t>these pages you just hold me</a:t>
            </a:r>
            <a:br>
              <a:rPr lang="en-US" altLang="zh-TW" sz="2400" dirty="0"/>
            </a:br>
            <a:r>
              <a:rPr lang="en-US" altLang="zh-TW" sz="2400" dirty="0" smtClean="0"/>
              <a:t>And </a:t>
            </a:r>
            <a:r>
              <a:rPr lang="en-US" altLang="zh-TW" sz="2400" dirty="0"/>
              <a:t>I won't ever let you </a:t>
            </a:r>
            <a:r>
              <a:rPr lang="en-US" altLang="zh-TW" sz="2400" dirty="0" smtClean="0"/>
              <a:t>go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Wait for me to come </a:t>
            </a:r>
            <a:r>
              <a:rPr lang="en-US" altLang="zh-TW" sz="2400" dirty="0" smtClean="0"/>
              <a:t>home</a:t>
            </a:r>
            <a:r>
              <a:rPr lang="en-US" altLang="zh-TW" sz="2400" dirty="0"/>
              <a:t> </a:t>
            </a:r>
            <a:endParaRPr lang="en-US" altLang="zh-TW" sz="2400" dirty="0" smtClean="0"/>
          </a:p>
          <a:p>
            <a:pPr marL="0" indent="0">
              <a:buNone/>
            </a:pPr>
            <a:endParaRPr lang="zh-TW" altLang="zh-TW" sz="2400" dirty="0"/>
          </a:p>
          <a:p>
            <a:pPr marL="0" indent="0">
              <a:buNone/>
            </a:pPr>
            <a:r>
              <a:rPr lang="en-US" altLang="zh-TW" sz="2400" dirty="0"/>
              <a:t>Oh you can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/>
              <a:t>fit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/>
              <a:t>me </a:t>
            </a:r>
            <a:r>
              <a:rPr lang="en-US" altLang="zh-TW" sz="2400" dirty="0" smtClean="0"/>
              <a:t>inside</a:t>
            </a:r>
          </a:p>
          <a:p>
            <a:pPr marL="0" indent="0">
              <a:buNone/>
            </a:pPr>
            <a:r>
              <a:rPr lang="en-US" altLang="zh-TW" sz="2400" dirty="0" smtClean="0"/>
              <a:t>the </a:t>
            </a:r>
            <a:r>
              <a:rPr lang="en-US" altLang="zh-TW" sz="2400" dirty="0"/>
              <a:t>necklace you got when you were 16</a:t>
            </a:r>
            <a:br>
              <a:rPr lang="en-US" altLang="zh-TW" sz="2400" dirty="0"/>
            </a:br>
            <a:r>
              <a:rPr lang="en-US" altLang="zh-TW" sz="2400" dirty="0" smtClean="0"/>
              <a:t>Next </a:t>
            </a:r>
            <a:r>
              <a:rPr lang="en-US" altLang="zh-TW" sz="2400" dirty="0"/>
              <a:t>to your heartbeat where I should be</a:t>
            </a:r>
            <a:br>
              <a:rPr lang="en-US" altLang="zh-TW" sz="2400" dirty="0"/>
            </a:br>
            <a:r>
              <a:rPr lang="en-US" altLang="zh-TW" sz="2400" dirty="0" smtClean="0"/>
              <a:t>Keep </a:t>
            </a:r>
            <a:r>
              <a:rPr lang="en-US" altLang="zh-TW" sz="2400" dirty="0"/>
              <a:t>it deep </a:t>
            </a:r>
            <a:r>
              <a:rPr lang="en-US" altLang="zh-TW" sz="2400" dirty="0">
                <a:solidFill>
                  <a:srgbClr val="FF0000"/>
                </a:solidFill>
              </a:rPr>
              <a:t>within</a:t>
            </a:r>
            <a:r>
              <a:rPr lang="en-US" altLang="zh-TW" sz="2400" dirty="0"/>
              <a:t> your soul</a:t>
            </a:r>
            <a:br>
              <a:rPr lang="en-US" altLang="zh-TW" sz="2400" dirty="0"/>
            </a:b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>When I'm away</a:t>
            </a:r>
            <a:br>
              <a:rPr lang="en-US" altLang="zh-TW" sz="2400" dirty="0"/>
            </a:br>
            <a:r>
              <a:rPr lang="en-US" altLang="zh-TW" sz="2400" dirty="0" smtClean="0"/>
              <a:t>I </a:t>
            </a:r>
            <a:r>
              <a:rPr lang="en-US" altLang="zh-TW" sz="2400" dirty="0"/>
              <a:t>will remember how you kissed me under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the </a:t>
            </a:r>
            <a:r>
              <a:rPr lang="en-US" altLang="zh-TW" sz="2400" dirty="0">
                <a:solidFill>
                  <a:srgbClr val="FF0000"/>
                </a:solidFill>
              </a:rPr>
              <a:t>lamppost</a:t>
            </a:r>
            <a:r>
              <a:rPr lang="en-US" altLang="zh-TW" sz="2400" dirty="0"/>
              <a:t> back on 6th street</a:t>
            </a:r>
            <a:br>
              <a:rPr lang="en-US" altLang="zh-TW" sz="2400" dirty="0"/>
            </a:br>
            <a:r>
              <a:rPr lang="en-US" altLang="zh-TW" sz="2400" dirty="0" smtClean="0"/>
              <a:t>Hearing </a:t>
            </a:r>
            <a:r>
              <a:rPr lang="en-US" altLang="zh-TW" sz="2400" dirty="0"/>
              <a:t>you whisper through the phone</a:t>
            </a:r>
            <a:br>
              <a:rPr lang="en-US" altLang="zh-TW" sz="2400" dirty="0"/>
            </a:br>
            <a:r>
              <a:rPr lang="en-US" altLang="zh-TW" sz="2400" dirty="0" smtClean="0"/>
              <a:t>Wait </a:t>
            </a:r>
            <a:r>
              <a:rPr lang="en-US" altLang="zh-TW" sz="2400" dirty="0"/>
              <a:t>for me to come </a:t>
            </a:r>
            <a:r>
              <a:rPr lang="en-US" altLang="zh-TW" sz="2400" dirty="0" smtClean="0"/>
              <a:t>home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680150" y="-2143"/>
            <a:ext cx="34638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dirty="0"/>
              <a:t>如果哪天你的話語傷到了我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沒有關係的 我不會放在心上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回憶裡只有你緊抱著我</a:t>
            </a:r>
          </a:p>
          <a:p>
            <a:pPr>
              <a:lnSpc>
                <a:spcPct val="150000"/>
              </a:lnSpc>
            </a:pPr>
            <a:r>
              <a:rPr lang="zh-TW" altLang="zh-TW" dirty="0" smtClean="0"/>
              <a:t>而</a:t>
            </a:r>
            <a:r>
              <a:rPr lang="zh-TW" altLang="zh-TW" dirty="0"/>
              <a:t>我也永遠不會</a:t>
            </a:r>
            <a:r>
              <a:rPr lang="zh-TW" altLang="zh-TW" dirty="0" smtClean="0"/>
              <a:t>放手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/>
              <a:t>再等一等 我已離家不遠了</a:t>
            </a:r>
          </a:p>
          <a:p>
            <a:endParaRPr lang="zh-TW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你可以把我的照片 放進那條你十六歲時得到的項鍊墜子裡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那麼你的心每跳一下 便能感受到我在你的心底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讓我成為你靈魂的</a:t>
            </a:r>
            <a:r>
              <a:rPr lang="zh-TW" altLang="zh-TW" dirty="0" smtClean="0"/>
              <a:t>一部分</a:t>
            </a:r>
            <a:endParaRPr lang="en-US" altLang="zh-TW" dirty="0" smtClean="0"/>
          </a:p>
          <a:p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當</a:t>
            </a:r>
            <a:r>
              <a:rPr lang="zh-TW" altLang="zh-TW" dirty="0"/>
              <a:t>我倆不在彼此身邊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 smtClean="0"/>
              <a:t>我</a:t>
            </a:r>
            <a:r>
              <a:rPr lang="zh-TW" altLang="zh-TW" dirty="0"/>
              <a:t>總想著那時街燈下吻 多麼甜蜜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聽著電話裡你的關心 我腳步加緊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再等一等 我已離家不遠了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2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218</Words>
  <Application>Microsoft Office PowerPoint</Application>
  <PresentationFormat>如螢幕大小 (4:3)</PresentationFormat>
  <Paragraphs>73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&lt;Photograph&gt;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HS-USER</cp:lastModifiedBy>
  <cp:revision>14</cp:revision>
  <dcterms:created xsi:type="dcterms:W3CDTF">2017-01-05T13:42:30Z</dcterms:created>
  <dcterms:modified xsi:type="dcterms:W3CDTF">2017-01-12T03:40:51Z</dcterms:modified>
</cp:coreProperties>
</file>