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7" r:id="rId7"/>
    <p:sldId id="260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RM237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19140000">
            <a:off x="961904" y="1887633"/>
            <a:ext cx="5648623" cy="1204306"/>
          </a:xfrm>
        </p:spPr>
        <p:txBody>
          <a:bodyPr/>
          <a:lstStyle/>
          <a:p>
            <a:r>
              <a:rPr lang="zh-TW" altLang="en-US" sz="7200" dirty="0"/>
              <a:t>水能載舟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9130844">
            <a:off x="1998717" y="3600139"/>
            <a:ext cx="4228492" cy="550912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zh-TW" sz="10300" dirty="0">
                <a:latin typeface="+mj-lt"/>
                <a:cs typeface="+mj-cs"/>
              </a:rPr>
              <a:t>2016</a:t>
            </a:r>
            <a:r>
              <a:rPr lang="zh-TW" altLang="en-US" sz="10300" dirty="0">
                <a:latin typeface="+mj-lt"/>
                <a:cs typeface="+mj-cs"/>
              </a:rPr>
              <a:t>暑期活化課程</a:t>
            </a:r>
          </a:p>
          <a:p>
            <a:endParaRPr lang="zh-TW" altLang="en-US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004048" y="6237312"/>
            <a:ext cx="402453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800" cap="all" spc="400" dirty="0">
                <a:latin typeface="+mj-lt"/>
                <a:ea typeface="+mj-ea"/>
                <a:cs typeface="+mj-cs"/>
              </a:rPr>
              <a:t>設計者：高連陽 老師</a:t>
            </a:r>
          </a:p>
        </p:txBody>
      </p:sp>
    </p:spTree>
    <p:extLst>
      <p:ext uri="{BB962C8B-B14F-4D97-AF65-F5344CB8AC3E}">
        <p14:creationId xmlns:p14="http://schemas.microsoft.com/office/powerpoint/2010/main" val="371244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浮力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400" b="0" dirty="0" smtClean="0"/>
              <a:t>浮力 </a:t>
            </a:r>
            <a:r>
              <a:rPr lang="en-US" altLang="zh-TW" sz="2400" b="0" dirty="0" smtClean="0"/>
              <a:t>=</a:t>
            </a:r>
            <a:r>
              <a:rPr lang="zh-TW" altLang="en-US" sz="2400" b="0" dirty="0" smtClean="0"/>
              <a:t> 物體在液體中減輕的重量</a:t>
            </a:r>
            <a:endParaRPr lang="en-US" altLang="zh-TW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b="0" dirty="0" smtClean="0"/>
              <a:t>浮力 </a:t>
            </a:r>
            <a:r>
              <a:rPr lang="en-US" altLang="zh-TW" sz="2400" b="0" dirty="0" smtClean="0"/>
              <a:t>=</a:t>
            </a:r>
            <a:r>
              <a:rPr lang="zh-TW" altLang="en-US" sz="2400" b="0" dirty="0" smtClean="0"/>
              <a:t> 物體在</a:t>
            </a:r>
            <a:r>
              <a:rPr lang="zh-TW" altLang="en-US" sz="2400" b="0" dirty="0"/>
              <a:t>空氣</a:t>
            </a:r>
            <a:r>
              <a:rPr lang="zh-TW" altLang="en-US" sz="2400" b="0" dirty="0" smtClean="0"/>
              <a:t>中的重量</a:t>
            </a:r>
            <a:r>
              <a:rPr lang="en-US" altLang="zh-TW" sz="2400" b="0" dirty="0" smtClean="0"/>
              <a:t>-</a:t>
            </a:r>
            <a:r>
              <a:rPr lang="zh-TW" altLang="en-US" sz="2400" b="0" dirty="0" smtClean="0"/>
              <a:t>物體</a:t>
            </a:r>
            <a:r>
              <a:rPr lang="zh-TW" altLang="en-US" sz="2400" b="0" dirty="0"/>
              <a:t>在液體</a:t>
            </a:r>
            <a:r>
              <a:rPr lang="zh-TW" altLang="en-US" sz="2400" b="0" dirty="0" smtClean="0"/>
              <a:t>中的</a:t>
            </a:r>
            <a:r>
              <a:rPr lang="zh-TW" altLang="en-US" sz="2400" b="0" dirty="0"/>
              <a:t>重量</a:t>
            </a:r>
            <a:endParaRPr lang="en-US" altLang="zh-TW" sz="2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b="0" dirty="0" smtClean="0"/>
              <a:t>浮力 </a:t>
            </a:r>
            <a:r>
              <a:rPr lang="en-US" altLang="zh-TW" sz="2400" b="0" dirty="0" smtClean="0"/>
              <a:t>=</a:t>
            </a:r>
            <a:r>
              <a:rPr lang="zh-TW" altLang="en-US" sz="2400" b="0" dirty="0" smtClean="0"/>
              <a:t> </a:t>
            </a:r>
            <a:r>
              <a:rPr lang="zh-TW" altLang="en-US" sz="2400" b="0" dirty="0" smtClean="0">
                <a:solidFill>
                  <a:schemeClr val="accent2"/>
                </a:solidFill>
              </a:rPr>
              <a:t>排開的</a:t>
            </a:r>
            <a:r>
              <a:rPr lang="zh-TW" altLang="en-US" sz="2400" b="0" dirty="0">
                <a:solidFill>
                  <a:schemeClr val="accent2"/>
                </a:solidFill>
              </a:rPr>
              <a:t>液體</a:t>
            </a:r>
            <a:r>
              <a:rPr lang="zh-TW" altLang="en-US" sz="2400" b="0" dirty="0" smtClean="0">
                <a:solidFill>
                  <a:schemeClr val="accent2"/>
                </a:solidFill>
              </a:rPr>
              <a:t>體積 </a:t>
            </a:r>
            <a:r>
              <a:rPr lang="en-US" altLang="zh-TW" sz="2400" b="0" dirty="0" smtClean="0"/>
              <a:t>x</a:t>
            </a:r>
            <a:r>
              <a:rPr lang="zh-TW" altLang="en-US" sz="2400" b="0" dirty="0" smtClean="0"/>
              <a:t> 液體密度</a:t>
            </a:r>
            <a:endParaRPr lang="en-US" altLang="zh-TW" sz="24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-1622" y="3861047"/>
            <a:ext cx="9145622" cy="117748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磁碟 4"/>
          <p:cNvSpPr/>
          <p:nvPr/>
        </p:nvSpPr>
        <p:spPr>
          <a:xfrm>
            <a:off x="1474845" y="3486331"/>
            <a:ext cx="3096344" cy="79209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流程圖: 磁碟 5"/>
          <p:cNvSpPr/>
          <p:nvPr/>
        </p:nvSpPr>
        <p:spPr>
          <a:xfrm>
            <a:off x="6516216" y="2848236"/>
            <a:ext cx="1152128" cy="206827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89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水能</a:t>
            </a:r>
            <a:r>
              <a:rPr lang="zh-TW" altLang="en-US" dirty="0" smtClean="0"/>
              <a:t>載舟大競賽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400" b="0" dirty="0" smtClean="0"/>
              <a:t>每組使用一張</a:t>
            </a:r>
            <a:r>
              <a:rPr lang="en-US" altLang="zh-TW" sz="2400" b="0" dirty="0" err="1" smtClean="0"/>
              <a:t>A4</a:t>
            </a:r>
            <a:r>
              <a:rPr lang="zh-TW" altLang="en-US" sz="2400" b="0" dirty="0" smtClean="0"/>
              <a:t>紙、四支吸管、一張保鮮膜、膠帶</a:t>
            </a:r>
            <a:r>
              <a:rPr lang="zh-TW" altLang="en-US" sz="2400" b="0" dirty="0"/>
              <a:t>，製作出</a:t>
            </a:r>
            <a:r>
              <a:rPr lang="zh-TW" altLang="en-US" sz="2400" b="0" dirty="0" smtClean="0"/>
              <a:t>一艘能載重最多彈珠的船。</a:t>
            </a:r>
            <a:endParaRPr lang="en-US" altLang="zh-TW" sz="2400" b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8"/>
          <a:stretch/>
        </p:blipFill>
        <p:spPr bwMode="auto">
          <a:xfrm>
            <a:off x="2411760" y="2100147"/>
            <a:ext cx="3912096" cy="264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89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紙船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760000" cy="321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00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摺紙船 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8887" r="6195" b="4579"/>
          <a:stretch/>
        </p:blipFill>
        <p:spPr bwMode="auto">
          <a:xfrm>
            <a:off x="2051720" y="859814"/>
            <a:ext cx="4917293" cy="408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39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摺紙船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6" t="16695" r="5832" b="9795"/>
          <a:stretch/>
        </p:blipFill>
        <p:spPr bwMode="auto">
          <a:xfrm>
            <a:off x="1907705" y="982138"/>
            <a:ext cx="5184575" cy="401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31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摺紙船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15663" r="2856" b="10835"/>
          <a:stretch/>
        </p:blipFill>
        <p:spPr bwMode="auto">
          <a:xfrm>
            <a:off x="2195736" y="1022026"/>
            <a:ext cx="4870306" cy="38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浮浮沉沉</a:t>
            </a:r>
            <a:endParaRPr lang="zh-TW" altLang="en-US" dirty="0"/>
          </a:p>
        </p:txBody>
      </p:sp>
      <p:pic>
        <p:nvPicPr>
          <p:cNvPr id="1026" name="Picture 2" descr="http://www.macuknow.com/sites/default/files/u2070/MPlayerX_01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096344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浮浮沉沉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400" b="0" dirty="0" smtClean="0"/>
              <a:t>是誰決定上浮或下沉呢？體積？重量？</a:t>
            </a:r>
            <a:endParaRPr lang="zh-TW" altLang="en-US" sz="2400" b="0" dirty="0"/>
          </a:p>
        </p:txBody>
      </p:sp>
      <p:sp>
        <p:nvSpPr>
          <p:cNvPr id="4" name="十六角星形 3"/>
          <p:cNvSpPr/>
          <p:nvPr/>
        </p:nvSpPr>
        <p:spPr>
          <a:xfrm>
            <a:off x="539552" y="1772816"/>
            <a:ext cx="4392488" cy="2808312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 smtClean="0"/>
              <a:t>密 度</a:t>
            </a:r>
            <a:endParaRPr lang="zh-TW" altLang="en-US" sz="7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089964" y="2780928"/>
            <a:ext cx="3730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 smtClean="0"/>
              <a:t>=</a:t>
            </a:r>
            <a:r>
              <a:rPr lang="zh-TW" altLang="en-US" sz="5400" dirty="0" smtClean="0"/>
              <a:t>重量</a:t>
            </a:r>
            <a:r>
              <a:rPr lang="en-US" altLang="zh-TW" sz="5400" dirty="0" smtClean="0">
                <a:latin typeface="Aharoni"/>
                <a:cs typeface="Aharoni"/>
              </a:rPr>
              <a:t>÷</a:t>
            </a:r>
            <a:r>
              <a:rPr lang="zh-TW" altLang="en-US" sz="5400" dirty="0" smtClean="0">
                <a:latin typeface="Aharoni"/>
                <a:cs typeface="Aharoni"/>
              </a:rPr>
              <a:t>體積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7912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浮浮沉沉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400" b="0" dirty="0" smtClean="0"/>
              <a:t>物體密度 </a:t>
            </a:r>
            <a:r>
              <a:rPr lang="en-US" altLang="zh-TW" sz="2400" b="0" dirty="0" smtClean="0">
                <a:latin typeface="Aharoni"/>
                <a:cs typeface="Aharoni"/>
              </a:rPr>
              <a:t>&lt; </a:t>
            </a:r>
            <a:r>
              <a:rPr lang="zh-TW" altLang="en-US" sz="2400" b="0" dirty="0" smtClean="0"/>
              <a:t>液體 → 上浮</a:t>
            </a:r>
            <a:endParaRPr lang="en-US" altLang="zh-TW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b="0" dirty="0" smtClean="0"/>
              <a:t>物體密度 </a:t>
            </a:r>
            <a:r>
              <a:rPr lang="en-US" altLang="zh-TW" sz="2400" b="0" dirty="0" smtClean="0">
                <a:latin typeface="Aharoni"/>
                <a:cs typeface="Aharoni"/>
              </a:rPr>
              <a:t>&gt; </a:t>
            </a:r>
            <a:r>
              <a:rPr lang="zh-TW" altLang="en-US" sz="2400" b="0" dirty="0" smtClean="0"/>
              <a:t>液體 → 下沉</a:t>
            </a:r>
            <a:endParaRPr lang="en-US" altLang="zh-TW" sz="24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zh-TW" sz="2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b="0" dirty="0" smtClean="0"/>
              <a:t>鋼鐵的密度大於水，為何船隻還能航行於海上呢？</a:t>
            </a:r>
            <a:endParaRPr lang="zh-TW" altLang="en-US" sz="2400" b="0" dirty="0"/>
          </a:p>
        </p:txBody>
      </p:sp>
      <p:sp>
        <p:nvSpPr>
          <p:cNvPr id="4" name="十六角星形 3"/>
          <p:cNvSpPr/>
          <p:nvPr/>
        </p:nvSpPr>
        <p:spPr>
          <a:xfrm>
            <a:off x="2843808" y="3068960"/>
            <a:ext cx="2808312" cy="1872207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浮 力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912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r>
              <a:rPr lang="zh-TW" altLang="en-US" dirty="0" smtClean="0"/>
              <a:t>浮力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622" y="2852937"/>
            <a:ext cx="9145622" cy="218559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123728" y="1268760"/>
            <a:ext cx="4392488" cy="2361142"/>
            <a:chOff x="2123728" y="1268760"/>
            <a:chExt cx="4392488" cy="2361142"/>
          </a:xfrm>
        </p:grpSpPr>
        <p:sp>
          <p:nvSpPr>
            <p:cNvPr id="6" name="等腰三角形 5"/>
            <p:cNvSpPr/>
            <p:nvPr/>
          </p:nvSpPr>
          <p:spPr>
            <a:xfrm>
              <a:off x="3059832" y="1268760"/>
              <a:ext cx="2520280" cy="1296144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流程圖: 人工作業 4"/>
            <p:cNvSpPr/>
            <p:nvPr/>
          </p:nvSpPr>
          <p:spPr>
            <a:xfrm>
              <a:off x="2123728" y="2132856"/>
              <a:ext cx="4392488" cy="1497046"/>
            </a:xfrm>
            <a:prstGeom prst="flowChartManualOperati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向下箭號 7"/>
          <p:cNvSpPr/>
          <p:nvPr/>
        </p:nvSpPr>
        <p:spPr>
          <a:xfrm>
            <a:off x="3673220" y="2809103"/>
            <a:ext cx="1296144" cy="201622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重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力</a:t>
            </a:r>
            <a:endParaRPr lang="zh-TW" altLang="en-US" sz="4000" dirty="0"/>
          </a:p>
        </p:txBody>
      </p:sp>
      <p:sp>
        <p:nvSpPr>
          <p:cNvPr id="9" name="向上箭號 8"/>
          <p:cNvSpPr/>
          <p:nvPr/>
        </p:nvSpPr>
        <p:spPr>
          <a:xfrm>
            <a:off x="3673220" y="764704"/>
            <a:ext cx="1296144" cy="201600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浮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力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91272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</TotalTime>
  <Words>153</Words>
  <Application>Microsoft Office PowerPoint</Application>
  <PresentationFormat>如螢幕大小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角度</vt:lpstr>
      <vt:lpstr>水能載舟</vt:lpstr>
      <vt:lpstr>紙船</vt:lpstr>
      <vt:lpstr>摺紙船 1</vt:lpstr>
      <vt:lpstr>摺紙船 2</vt:lpstr>
      <vt:lpstr>摺紙船 3</vt:lpstr>
      <vt:lpstr>浮浮沉沉</vt:lpstr>
      <vt:lpstr>浮浮沉沉</vt:lpstr>
      <vt:lpstr>浮浮沉沉</vt:lpstr>
      <vt:lpstr>浮力</vt:lpstr>
      <vt:lpstr>浮力</vt:lpstr>
      <vt:lpstr>水能載舟大競賽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水能載舟</dc:title>
  <dc:creator>Yi-Wen Kao</dc:creator>
  <cp:lastModifiedBy>HSUser</cp:lastModifiedBy>
  <cp:revision>9</cp:revision>
  <dcterms:created xsi:type="dcterms:W3CDTF">2016-07-14T21:34:52Z</dcterms:created>
  <dcterms:modified xsi:type="dcterms:W3CDTF">2016-08-09T07:47:16Z</dcterms:modified>
</cp:coreProperties>
</file>