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39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81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56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75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8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0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71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65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70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691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714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87E75-6BF4-4F9D-B0A2-EAEE5135D561}" type="datetimeFigureOut">
              <a:rPr lang="zh-TW" altLang="en-US" smtClean="0"/>
              <a:t>2016/4/27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2067A-6E23-4F9A-B10E-FD42EB7139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9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報章雜誌裡的科學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2164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台灣的黑糖究竟能不能吃？－丙烯醯胺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日前某雜誌召開了記者會，聳動地說他們在黑糖裡發現了致癌物－「丙烯醯胺（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acrylamide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）」，彷彿是正義的媒體揭曉了無能的政府作為。等等！這究竟是國際級的大發現，還是謠言呢？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endParaRPr lang="zh-TW" altLang="en-US" dirty="0"/>
          </a:p>
        </p:txBody>
      </p:sp>
      <p:pic>
        <p:nvPicPr>
          <p:cNvPr id="4" name="Picture 2" descr="黑糖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877" y="3063141"/>
            <a:ext cx="5920320" cy="379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81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台灣的黑糖究竟能不能吃？－丙烯醯胺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從北歐的母牛跌倒開始說起</a:t>
            </a: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丙烯醯胺的故事要從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1997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年的瑞典說起，當時農夫發現母牛們站不穩，附近的魚隻也奇異地死亡。各種不尋常的跡象促使瑞典政府派遣科學家研究。後來發現當地附近的隧道工程，使用了「聚丙烯醯胺」做為防水劑，使得有神經毒性的「丙烯醯胺」汙染土地，最後農民只好銷毀受到汙染的牲畜和作物。</a:t>
            </a: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但故事並沒有結束，後續的科學家發現，日常的飲食中也會無意地吃到丙烯醯胺，因此各國開始投入大量的研究，希望盡速了解食物中的丙烯醯胺，到底危不危險。</a:t>
            </a:r>
          </a:p>
        </p:txBody>
      </p:sp>
    </p:spTree>
    <p:extLst>
      <p:ext uri="{BB962C8B-B14F-4D97-AF65-F5344CB8AC3E}">
        <p14:creationId xmlns:p14="http://schemas.microsoft.com/office/powerpoint/2010/main" val="2703419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台灣的黑糖究竟能不能吃？－丙烯醯胺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所以危不危險？</a:t>
            </a: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直接看各國對食品中的丙烯醯胺濃度的</a:t>
            </a:r>
            <a:r>
              <a:rPr lang="zh-TW" altLang="en-US" dirty="0" smtClean="0">
                <a:latin typeface="文鼎粗圓" panose="020F0809000000000000" pitchFamily="49" charset="-120"/>
                <a:ea typeface="文鼎粗圓" panose="020F0809000000000000" pitchFamily="49" charset="-120"/>
              </a:rPr>
              <a:t>規定</a:t>
            </a:r>
            <a:endParaRPr lang="en-US" altLang="zh-TW" dirty="0" smtClean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endParaRPr lang="en-US" altLang="zh-TW" dirty="0" smtClean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endParaRPr lang="en-US" altLang="zh-TW" dirty="0" smtClean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簡單來說，沒有證據顯示食品中的丙烯醯胺，和人類的疾病有任何的關係。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endParaRPr lang="zh-TW" altLang="en-US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462337" y="3446939"/>
          <a:ext cx="5267325" cy="1108710"/>
        </p:xfrm>
        <a:graphic>
          <a:graphicData uri="http://schemas.openxmlformats.org/drawingml/2006/table">
            <a:tbl>
              <a:tblPr/>
              <a:tblGrid>
                <a:gridCol w="1076325"/>
                <a:gridCol w="4191000"/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b="1">
                          <a:effectLst/>
                          <a:latin typeface="Arial" panose="020B0604020202020204" pitchFamily="34" charset="0"/>
                        </a:rPr>
                        <a:t>美國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  <a:latin typeface="Arial" panose="020B0604020202020204" pitchFamily="34" charset="0"/>
                        </a:rPr>
                        <a:t>沒有規定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>
                          <a:effectLst/>
                          <a:latin typeface="Arial" panose="020B0604020202020204" pitchFamily="34" charset="0"/>
                        </a:rPr>
                        <a:t>歐盟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  <a:latin typeface="Arial" panose="020B0604020202020204" pitchFamily="34" charset="0"/>
                        </a:rPr>
                        <a:t>沒有規定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>
                          <a:effectLst/>
                          <a:latin typeface="Arial" panose="020B0604020202020204" pitchFamily="34" charset="0"/>
                        </a:rPr>
                        <a:t>中華民國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  <a:latin typeface="Arial" panose="020B0604020202020204" pitchFamily="34" charset="0"/>
                        </a:rPr>
                        <a:t>沒有規定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657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台灣的黑糖究竟能不能吃？－丙烯醯胺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為什麼聽起來這麼可怕？</a:t>
            </a: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因為科學家曾拿丙烯醯胺餵老鼠吃，結果發現能在「老鼠」身上引發疾病，但在人類的臨床研究卻沒有證據顯示它和疾病有關係。例如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2003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年瑞典和美國的聯合研究，追蹤了近一千名的大腸癌、膀胱和腎癌患者，結論是丙烯醯胺和這三種癌症沒有關係。而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2005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年美國、瑞典和挪威的跨國報告，更追蹤了近九千名乳癌患者，結論同樣是兩者之間沒有關聯。</a:t>
            </a:r>
          </a:p>
        </p:txBody>
      </p:sp>
    </p:spTree>
    <p:extLst>
      <p:ext uri="{BB962C8B-B14F-4D97-AF65-F5344CB8AC3E}">
        <p14:creationId xmlns:p14="http://schemas.microsoft.com/office/powerpoint/2010/main" val="292514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台灣的黑糖究竟能不能吃？－丙烯醯胺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黑糖裡的丙烯醯胺上千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ppb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ㄟ，真的沒關係嗎？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這就是媒體的數字恐嚇囉！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給個聽起來就很嚴重的濃度數字，加上丙烯醯胺聽起來既陌生又令人困惑，很自然的我們就會覺得丙烯醯胺有如世紀劇毒一般，事實上心理害怕的對身體的傷害，恐怕還比丙烯醯胺嚴重多了。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而媒體所選用的文獻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《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食品化學毒物學期刊（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Food and Chemical Toxicology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）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,48 (2010) 658–667》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，該研究是用數學模型整理以往的動物實驗數據進行運算研究，並沒有實際做了人體試驗。且該文獻本文的最後一段也敘述，依照目前的飲食習慣，食品中的丙烯醯胺應該不會造成神經或腫瘤上的影響。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3891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28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別再浪費錢了！ 食藥署：膠原蛋白無效</a:t>
            </a:r>
            <a:br>
              <a:rPr lang="zh-TW" altLang="en-US" b="1" dirty="0"/>
            </a:br>
            <a:endParaRPr lang="zh-TW" altLang="en-US" dirty="0"/>
          </a:p>
        </p:txBody>
      </p:sp>
      <p:pic>
        <p:nvPicPr>
          <p:cNvPr id="1026" name="Picture 2" descr="http://img.ltn.com.tw/Upload/liveNews/BigPic/600_phpiLF23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939" y="1057083"/>
            <a:ext cx="3280443" cy="580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41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別再浪費錢了！ 食藥署：膠原蛋白無效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〔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記者吳亮儀／台北報導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〕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市面上許多膠原蛋白產品號稱可養顏美容，但食品藥物管理署指出，口服或塗抹的膠原蛋白產品其實無法被吸收或重新合成，且</a:t>
            </a:r>
            <a:r>
              <a:rPr lang="zh-TW" altLang="en-US" dirty="0" smtClean="0">
                <a:latin typeface="文鼎粗圓" panose="020F0809000000000000" pitchFamily="49" charset="-120"/>
                <a:ea typeface="文鼎粗圓" panose="020F0809000000000000" pitchFamily="49" charset="-120"/>
              </a:rPr>
              <a:t>人體自行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就能合成，不需藉外力幫助</a:t>
            </a:r>
            <a:r>
              <a:rPr lang="zh-TW" altLang="en-US" dirty="0" smtClean="0">
                <a:latin typeface="文鼎粗圓" panose="020F0809000000000000" pitchFamily="49" charset="-120"/>
                <a:ea typeface="文鼎粗圓" panose="020F0809000000000000" pitchFamily="49" charset="-120"/>
              </a:rPr>
              <a:t>。</a:t>
            </a:r>
            <a:endParaRPr lang="en-US" altLang="zh-TW" dirty="0" smtClean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食藥署指出，口服的膠原蛋白食品，經過消化作用，變成小分子的胺基酸，未必能在體內重新合成膠原蛋白。另外，塗抹式的膠原蛋白化粧品，塗抹於肌膚，僅可能達到表面保濕、潤澤肌膚的效果，無法吸收再利用。</a:t>
            </a:r>
          </a:p>
        </p:txBody>
      </p:sp>
    </p:spTree>
    <p:extLst>
      <p:ext uri="{BB962C8B-B14F-4D97-AF65-F5344CB8AC3E}">
        <p14:creationId xmlns:p14="http://schemas.microsoft.com/office/powerpoint/2010/main" val="89447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別再浪費錢了！ 食藥署：膠原蛋白無效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食藥署表示，膠原蛋白為人體本身就可自行合成之物質，並以不同形式存在於皮膚、骨骼、軟骨、韌帶、肌腱、血管壁和結締組織等部位，也是維持肌膚彈性的要素之一。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食藥署表示，均衡飲食、少吃高油炸食物、作息正常、補充維生素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C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、維生素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E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等抗氧化物質及適量攝取蛋白質等方式著手，才能減少體內膠原蛋白的流失，達到維持肌膚彈性。</a:t>
            </a:r>
          </a:p>
        </p:txBody>
      </p:sp>
    </p:spTree>
    <p:extLst>
      <p:ext uri="{BB962C8B-B14F-4D97-AF65-F5344CB8AC3E}">
        <p14:creationId xmlns:p14="http://schemas.microsoft.com/office/powerpoint/2010/main" val="56579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〈</a:t>
            </a:r>
            <a:r>
              <a:rPr lang="zh-TW" altLang="en-US" b="1" dirty="0"/>
              <a:t>南部</a:t>
            </a:r>
            <a:r>
              <a:rPr lang="en-US" altLang="zh-TW" b="1" dirty="0"/>
              <a:t>〉</a:t>
            </a:r>
            <a:r>
              <a:rPr lang="zh-TW" altLang="en-US" b="1" dirty="0"/>
              <a:t>一公斤萬元 屏東鑽石菜喝台東</a:t>
            </a:r>
            <a:r>
              <a:rPr lang="zh-TW" altLang="en-US" b="1" dirty="0" smtClean="0"/>
              <a:t>海水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〔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記者邱芷柔／屏東報導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〕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吃過「鑽石菜」嗎？葉菜上結滿鹽晶顆粒，被譽為鑽石菜的「冰花」，富含植物胰島素，被日本拿來當作養生的高級生菜食用，外觀有著如鑽石般的結晶，每公斤要價一萬元，就像葉菜界的鑽石，里港鄉農民吳志賢，四年前投入研究，每月從台東載海水到里港，在溫室內栽培冰花，成功量產吸引餐廳下單。</a:t>
            </a:r>
          </a:p>
        </p:txBody>
      </p:sp>
    </p:spTree>
    <p:extLst>
      <p:ext uri="{BB962C8B-B14F-4D97-AF65-F5344CB8AC3E}">
        <p14:creationId xmlns:p14="http://schemas.microsoft.com/office/powerpoint/2010/main" val="376866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〈</a:t>
            </a:r>
            <a:r>
              <a:rPr lang="zh-TW" altLang="en-US" b="1" dirty="0" smtClean="0"/>
              <a:t>南部</a:t>
            </a:r>
            <a:r>
              <a:rPr lang="en-US" altLang="zh-TW" b="1" dirty="0" smtClean="0"/>
              <a:t>〉</a:t>
            </a:r>
            <a:r>
              <a:rPr lang="zh-TW" altLang="en-US" b="1" dirty="0" smtClean="0"/>
              <a:t>一公斤萬元 屏東鑽石菜喝台東海水</a:t>
            </a:r>
            <a:endParaRPr lang="zh-TW" altLang="en-US" dirty="0"/>
          </a:p>
        </p:txBody>
      </p:sp>
      <p:pic>
        <p:nvPicPr>
          <p:cNvPr id="2050" name="Picture 2" descr="新聞圖片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13" y="1227551"/>
            <a:ext cx="8154444" cy="543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80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〈</a:t>
            </a:r>
            <a:r>
              <a:rPr lang="zh-TW" altLang="en-US" b="1" dirty="0" smtClean="0"/>
              <a:t>南部</a:t>
            </a:r>
            <a:r>
              <a:rPr lang="en-US" altLang="zh-TW" b="1" dirty="0" smtClean="0"/>
              <a:t>〉</a:t>
            </a:r>
            <a:r>
              <a:rPr lang="zh-TW" altLang="en-US" b="1" dirty="0" smtClean="0"/>
              <a:t>一公斤萬元 屏東鑽石菜喝台東海水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吳志賢說，他從日本佐賀大學種植的改良式冰花著手研究，以海水澆灌冰花，讓冰花鹽晶顆粒更加豐富，減少病蟲害。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他說，每個月他開六小時的車，到台東載回一百公升的海水澆灌冰花，台東黑潮沒有工廠汙染，冰花無農藥、無重金屬殘存及低生菌數的特性，吸引餐廳、生技業者找上門。</a:t>
            </a:r>
            <a:endParaRPr lang="en-US" altLang="zh-TW" dirty="0">
              <a:latin typeface="文鼎粗圓" panose="020F0809000000000000" pitchFamily="49" charset="-120"/>
              <a:ea typeface="文鼎粗圓" panose="020F0809000000000000" pitchFamily="49" charset="-120"/>
            </a:endParaRPr>
          </a:p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鹽晶顆粒佈滿冰花的葉梗、葉片，放到嘴裡，還沒咀嚼就開始化開，吃起來有淡淡的鹹味，由於種植成本高，苗期照顧不易，每公斤價格曾達到一萬兩千元。</a:t>
            </a:r>
          </a:p>
        </p:txBody>
      </p:sp>
    </p:spTree>
    <p:extLst>
      <p:ext uri="{BB962C8B-B14F-4D97-AF65-F5344CB8AC3E}">
        <p14:creationId xmlns:p14="http://schemas.microsoft.com/office/powerpoint/2010/main" val="276996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〈</a:t>
            </a:r>
            <a:r>
              <a:rPr lang="zh-TW" altLang="en-US" b="1" dirty="0" smtClean="0"/>
              <a:t>南部</a:t>
            </a:r>
            <a:r>
              <a:rPr lang="en-US" altLang="zh-TW" b="1" dirty="0" smtClean="0"/>
              <a:t>〉</a:t>
            </a:r>
            <a:r>
              <a:rPr lang="zh-TW" altLang="en-US" b="1" dirty="0" smtClean="0"/>
              <a:t>一公斤萬元 屏東鑽石菜喝台東海水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吳志賢說，因為冰花種植期僅有冬季，且最快需兩個半月才能採收，不符合經濟效益讓許多農友、蔬菜工廠紛紛打退堂鼓，他的溫室目前種植五百株冰花，提供全日照環境，並著手馴化冰花，希望未來一年四季都能採收，提高產量。</a:t>
            </a:r>
          </a:p>
        </p:txBody>
      </p:sp>
    </p:spTree>
    <p:extLst>
      <p:ext uri="{BB962C8B-B14F-4D97-AF65-F5344CB8AC3E}">
        <p14:creationId xmlns:p14="http://schemas.microsoft.com/office/powerpoint/2010/main" val="1969113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2014</a:t>
            </a:r>
            <a:r>
              <a:rPr lang="zh-TW" altLang="en-US" b="1" dirty="0" smtClean="0"/>
              <a:t>年</a:t>
            </a:r>
            <a:r>
              <a:rPr lang="en-US" altLang="zh-TW" b="1" dirty="0" smtClean="0"/>
              <a:t>03</a:t>
            </a:r>
            <a:r>
              <a:rPr lang="zh-TW" altLang="en-US" b="1" dirty="0" smtClean="0"/>
              <a:t>月</a:t>
            </a:r>
            <a:r>
              <a:rPr lang="en-US" altLang="zh-TW" b="1" dirty="0" smtClean="0"/>
              <a:t>13</a:t>
            </a:r>
            <a:r>
              <a:rPr lang="zh-TW" altLang="en-US" b="1" dirty="0" smtClean="0"/>
              <a:t>日  </a:t>
            </a:r>
            <a:r>
              <a:rPr lang="en-US" altLang="zh-TW" b="1" dirty="0" smtClean="0"/>
              <a:t>Apple </a:t>
            </a:r>
            <a:r>
              <a:rPr lang="en-US" altLang="zh-TW" b="1" dirty="0" err="1" smtClean="0"/>
              <a:t>dairrys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近來國內興起吃「冰花」養生風潮，但這種植物主要為水耕栽培，因栽培不易，每公斤喊價到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1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萬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2000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元；竹崎鄉科技業者劉文益成功以土耕方式培育「冰花」，可望更平民化。劉文益表示，「冰花」的全名為「非洲翠玉冰花」，原產地在南非納米比沙漠等乾燥區域，具有高度耐鹽機制的植物，吸收的鹽份過多，可釋放至莖部及葉部表面；其葉子、根、莖會有特殊結晶體，因此被稱為「冰花」。吃起來口感微鹹，有如吃蓮霧沾鹽巴一般；經檢驗冰花含有肌醇類、</a:t>
            </a:r>
            <a:r>
              <a:rPr lang="en-US" altLang="zh-TW" dirty="0">
                <a:latin typeface="文鼎粗圓" panose="020F0809000000000000" pitchFamily="49" charset="-120"/>
                <a:ea typeface="文鼎粗圓" panose="020F0809000000000000" pitchFamily="49" charset="-120"/>
              </a:rPr>
              <a:t>β</a:t>
            </a:r>
            <a:r>
              <a:rPr lang="zh-TW" altLang="en-US" dirty="0">
                <a:latin typeface="文鼎粗圓" panose="020F0809000000000000" pitchFamily="49" charset="-120"/>
                <a:ea typeface="文鼎粗圓" panose="020F0809000000000000" pitchFamily="49" charset="-120"/>
              </a:rPr>
              <a:t>胡蘿蔔素、維他命Ｋ、脯胺酸及各類礦物質等，因此被認為是一種健康機能性蔬菜。竹崎鄉餐飲業者林慶昌表示，「冰花」可以直接生食，帶有微鹹，可搭配許多料理，例如做成手捲、也能包著櫻花蝦鬆一起入口，如果取代紫蘇搭配芥末和生魚片，口感更是獨特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460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1412</Words>
  <Application>Microsoft Office PowerPoint</Application>
  <PresentationFormat>寬螢幕</PresentationFormat>
  <Paragraphs>47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文鼎粗圓</vt:lpstr>
      <vt:lpstr>新細明體</vt:lpstr>
      <vt:lpstr>Arial</vt:lpstr>
      <vt:lpstr>Calibri</vt:lpstr>
      <vt:lpstr>Calibri Light</vt:lpstr>
      <vt:lpstr>Office 佈景主題</vt:lpstr>
      <vt:lpstr>報章雜誌裡的科學</vt:lpstr>
      <vt:lpstr>別再浪費錢了！ 食藥署：膠原蛋白無效 </vt:lpstr>
      <vt:lpstr>別再浪費錢了！ 食藥署：膠原蛋白無效</vt:lpstr>
      <vt:lpstr>別再浪費錢了！ 食藥署：膠原蛋白無效</vt:lpstr>
      <vt:lpstr>〈南部〉一公斤萬元 屏東鑽石菜喝台東海水</vt:lpstr>
      <vt:lpstr>〈南部〉一公斤萬元 屏東鑽石菜喝台東海水</vt:lpstr>
      <vt:lpstr>〈南部〉一公斤萬元 屏東鑽石菜喝台東海水</vt:lpstr>
      <vt:lpstr>〈南部〉一公斤萬元 屏東鑽石菜喝台東海水</vt:lpstr>
      <vt:lpstr>2014年03月13日  Apple dairrys</vt:lpstr>
      <vt:lpstr>台灣的黑糖究竟能不能吃？－丙烯醯胺</vt:lpstr>
      <vt:lpstr>台灣的黑糖究竟能不能吃？－丙烯醯胺</vt:lpstr>
      <vt:lpstr>台灣的黑糖究竟能不能吃？－丙烯醯胺</vt:lpstr>
      <vt:lpstr>台灣的黑糖究竟能不能吃？－丙烯醯胺</vt:lpstr>
      <vt:lpstr>台灣的黑糖究竟能不能吃？－丙烯醯胺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報章雜誌裡的科學</dc:title>
  <dc:creator>User</dc:creator>
  <cp:lastModifiedBy>User</cp:lastModifiedBy>
  <cp:revision>5</cp:revision>
  <dcterms:created xsi:type="dcterms:W3CDTF">2016-04-27T01:37:10Z</dcterms:created>
  <dcterms:modified xsi:type="dcterms:W3CDTF">2016-04-27T03:10:29Z</dcterms:modified>
</cp:coreProperties>
</file>