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5"/>
  </p:notesMasterIdLst>
  <p:sldIdLst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8FB14-29A2-4A1E-987B-DE60A06F1783}" type="datetimeFigureOut">
              <a:rPr lang="zh-TW" altLang="en-US" smtClean="0"/>
              <a:t>2016/8/25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09961-E80A-487E-9302-D2A14585A5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72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smtClean="0"/>
              <a:t>這個 </a:t>
            </a:r>
            <a:r>
              <a:rPr lang="zh-TW" dirty="0" smtClean="0"/>
              <a:t>簡報示範 PowerPoint 的新功能，而且使用投影片放映來檢視的效果最佳。這些投影片是為了讓您瞭解，使用 PowerPoint 2010 可以讓您建立出多棒的簡報!</a:t>
            </a:r>
          </a:p>
          <a:p>
            <a:endParaRPr lang="zh-TW" dirty="0" smtClean="0"/>
          </a:p>
          <a:p>
            <a:r>
              <a:rPr lang="zh-TW" dirty="0" smtClean="0"/>
              <a:t>如需更多範例範本，請按一下 [檔案] 索引標籤，然後在 [新增] 索引標籤上按一下 [範例範本]。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altLang="zh-TW" smtClean="0">
                <a:solidFill>
                  <a:prstClr val="black"/>
                </a:solidFill>
              </a:rPr>
              <a:pPr/>
              <a:t>1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zh-TW" smtClean="0">
                <a:solidFill>
                  <a:prstClr val="black"/>
                </a:solidFill>
              </a:rPr>
              <a:pPr/>
              <a:t>2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10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21323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5144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443838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204392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6102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213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1466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180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222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760421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08591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2915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6252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18235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01715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353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6534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64946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45110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21485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56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89924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66697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5284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9142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632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prstClr val="white"/>
                </a:solidFill>
                <a:ea typeface="新細明體"/>
              </a:rPr>
              <a:pPr/>
              <a:t>2016/8/25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27825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04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2016/8/25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4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1.xml"/><Relationship Id="rId4" Type="http://schemas.openxmlformats.org/officeDocument/2006/relationships/hyperlink" Target="https://www.facebook.com/IMBCampus/videos/118761645462854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zh-TW" altLang="en-US" dirty="0"/>
              <a:t>籃球</a:t>
            </a:r>
            <a:r>
              <a:rPr lang="zh-TW" dirty="0" smtClean="0"/>
              <a:t>之</a:t>
            </a:r>
            <a:r>
              <a:rPr lang="zh-TW" dirty="0"/>
              <a:t>旅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0" dirty="0" smtClean="0">
                <a:solidFill>
                  <a:srgbClr val="7BCF27"/>
                </a:solidFill>
                <a:latin typeface="Calibri" pitchFamily="34" charset="0"/>
              </a:rPr>
              <a:t>好站連結大蒐集</a:t>
            </a:r>
            <a:r>
              <a:rPr lang="zh-TW" sz="2400" b="0" dirty="0" smtClean="0">
                <a:solidFill>
                  <a:srgbClr val="262626"/>
                </a:solidFill>
              </a:rPr>
              <a:t/>
            </a:r>
            <a:br>
              <a:rPr lang="zh-TW" sz="2400" b="0" dirty="0" smtClean="0">
                <a:solidFill>
                  <a:srgbClr val="262626"/>
                </a:solidFill>
              </a:rPr>
            </a:br>
            <a:r>
              <a:rPr lang="zh-TW" altLang="en-US" sz="5600" b="0" dirty="0" smtClean="0">
                <a:solidFill>
                  <a:prstClr val="white"/>
                </a:solidFill>
              </a:rPr>
              <a:t>籃球</a:t>
            </a:r>
            <a:endParaRPr lang="zh-TW" sz="5600" b="0" dirty="0"/>
          </a:p>
        </p:txBody>
      </p:sp>
    </p:spTree>
    <p:extLst>
      <p:ext uri="{BB962C8B-B14F-4D97-AF65-F5344CB8AC3E}">
        <p14:creationId xmlns:p14="http://schemas.microsoft.com/office/powerpoint/2010/main" val="160458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zh-TW" altLang="en-US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投籃假動作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https://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www.facebook.com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</a:t>
            </a:r>
            <a:r>
              <a:rPr lang="en-US" altLang="zh-TW" sz="4000" dirty="0" err="1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IMBCampus</a:t>
            </a:r>
            <a:r>
              <a:rPr lang="en-US" altLang="zh-TW" sz="4000" dirty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  <a:hlinkClick r:id="rId4"/>
              </a:rPr>
              <a:t>/videos/1187616454628547/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93220" y="426718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zh-TW" altLang="en-US" sz="20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02292" y="2813859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666898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4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608550" y="2974219"/>
            <a:ext cx="2057400" cy="2708434"/>
            <a:chOff x="3543300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01872" y="2701385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11810" y="2946419"/>
            <a:ext cx="2057400" cy="2708434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797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如螢幕大小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PowerPoint 2010 簡介</vt:lpstr>
      <vt:lpstr>1_PowerPoint 2010 簡介</vt:lpstr>
      <vt:lpstr>好站連結大蒐集 籃球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好站連結大蒐集 籃球</dc:title>
  <dc:creator>HS-USER</dc:creator>
  <cp:lastModifiedBy>Acer</cp:lastModifiedBy>
  <cp:revision>1</cp:revision>
  <dcterms:created xsi:type="dcterms:W3CDTF">2016-08-25T03:50:47Z</dcterms:created>
  <dcterms:modified xsi:type="dcterms:W3CDTF">2016-08-25T04:32:34Z</dcterms:modified>
</cp:coreProperties>
</file>