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6" r:id="rId2"/>
    <p:sldId id="256" r:id="rId3"/>
    <p:sldId id="274" r:id="rId4"/>
    <p:sldId id="275" r:id="rId5"/>
    <p:sldId id="277" r:id="rId6"/>
    <p:sldId id="257" r:id="rId7"/>
    <p:sldId id="259" r:id="rId8"/>
    <p:sldId id="261" r:id="rId9"/>
    <p:sldId id="273" r:id="rId10"/>
    <p:sldId id="263" r:id="rId1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F4"/>
    <a:srgbClr val="6D1541"/>
    <a:srgbClr val="DE5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ADF3-48B6-4DCD-A9D2-6E8E7036492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DE357-CC33-4085-9071-7F7828466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66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erimage5.360doc.com/14/0118/21/6816362_2014011821031606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803.img.pp.sohu.com.cn/images/blog/2012/2/12/2/19/u3684781_1362d94d077g215_blo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83768" y="197585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(24)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582849" y="134076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(26)</a:t>
            </a:r>
          </a:p>
        </p:txBody>
      </p:sp>
      <p:sp>
        <p:nvSpPr>
          <p:cNvPr id="8" name="矩形 7"/>
          <p:cNvSpPr/>
          <p:nvPr/>
        </p:nvSpPr>
        <p:spPr>
          <a:xfrm>
            <a:off x="842738" y="3601322"/>
            <a:ext cx="501347" cy="2970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79611" y="5201808"/>
            <a:ext cx="972109" cy="2970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47864" y="3737698"/>
            <a:ext cx="216023" cy="5553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653891" y="2032908"/>
            <a:ext cx="268681" cy="235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871988" y="4093466"/>
            <a:ext cx="276076" cy="4156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940152" y="5241326"/>
            <a:ext cx="360040" cy="3436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83568" y="507004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(23)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434173" y="174052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(25)</a:t>
            </a:r>
          </a:p>
        </p:txBody>
      </p:sp>
    </p:spTree>
    <p:extLst>
      <p:ext uri="{BB962C8B-B14F-4D97-AF65-F5344CB8AC3E}">
        <p14:creationId xmlns:p14="http://schemas.microsoft.com/office/powerpoint/2010/main" val="7416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高95公分；重128公斤&#10;春秋中期&#10;編號：h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82" y="3367628"/>
            <a:ext cx="1729467" cy="17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howchina.org/jjzg/bwzg/200912/W020091201544045614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14" y="465138"/>
            <a:ext cx="40679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1.doubanio.com/lpic/s244797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0" y="3164318"/>
            <a:ext cx="1640086" cy="16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ISEhUTExIVFRUVFxUVFRcXFRUVFxUXFRcWFxUXFRUYHSggGBolGxUVITEhJSkrLi4uFx8zODMsNygtLisBCgoKDg0OFxAQGi0dHSUtKy0tLS0tKy0tKy0tKy0tLS0tLS0tLSstKy0vLy0tLS0tLS0rLTg1LSsrLTcuLTcrLf/AABEIAMYA/gMBIgACEQEDEQH/xAAcAAABBQEBAQAAAAAAAAAAAAABAAIDBAUGBwj/xABCEAABAwIDBQQHBQcBCQAAAAABAAIRAyEEMUEFElFhcQaBkaEHEyIyscHwUpLR4fEUI0JDYnKCUxUWMzREVJOisv/EABoBAAMBAQEBAAAAAAAAAAAAAAABAgMFBgT/xAAmEQEBAAIBAgYCAwEAAAAAAAAAAQIRIQMxBAUSQVFxMmEUscEi/9oADAMBAAIRAxEAPwD0kJwCdCMKSNAToRARhANhEBEBOhBmownQuW7ddpXYNjGUwDUq70E3DGtiXRkTJAEpZWYzda9Do5dbOdPDvXTowvItndtcZSMuqetaLEPHXJwEjXwXa7G7cYetZ59S61nkbp47r8vGCs8erjk6HiPJ/EdGb16p+nUQjCgwmMZUEse1wtdpBzyyVmFpOXMyxuN1Zo2EYRhKE0hCUJySAbCMIwkgGwlCdCSAalCdCUIBkJQnwhCAZCBT0CgjIShPhCEAzdQhSEJsIBsIQpIQhBBCISRhBgiQkiEGQCMIwlCAULxj0h4xz9oVQT7NMMY0cBuNcf8A2cV7QF5X6UNgupVf2tnuVSG1P6XgQD0cB4zxWPiJbjw6/kueGPif+vecfbkmPHcAXXi8DzvpyytAhNSD0PPRMougH4W4gGAdcvDkreMwm7QoVNaprmdSGGm0d071+q+Hmzb2FymOUl9+G76NsS5uOYBMPY9rheIA3hPQgePNexheS+ijDb2Le/RlI+L3CPIFetr7fD/g8n59Z/J1PiAjCQCK3cQoQTlBXxdNnv1GN/ue1vxKNhKks13aDCD/AKmj99p+CZ/vNg/+5p+KXqgaqCzmbfwjssTR/wDI0fEq9Rrsf7j2u/tcHfBPcNIklCIQQJEIyggBCSKCAaUU6E0oBpCEJ8IEII0opEJAIAQkAjCMIMIToSCKACKKSAQVfaGCZXpvpVBLHgtI+Y4EZg6EKwkiqlsu4+f9vbKfhMQ+i++7dpIs9h910eI6g8E3aGNa+jhqYJPqmVA6REOfUJgcoAM6ze69K9KmyPW4dtZrZfRMkgfyz708hY+K8jK53Vx9GVk93t/L+vPFdHHPL8sf7en+h9o3cQYvvMB4wAYHiSu62jtShQE1qrKfJxuejcz3BeH7J2rXoU3ii8s3yN9zbEgAwN7MZnKM1XGFrVDv7lR0/wARDjM8XFfR0s9YSPO+cYX+Vlfp6htD0i4dsikx1Q8T+7b5gnyC5vG+kDGP9zcpj+lsnxfPwC5tuyap/h8x+Kcdm1gPcPcQfgVdyrl+lbr7cxNX/iV6h5b5jwFlRJUTd4GC0g8wQfNThqjY0aTGii9YpXNTCyM0bPSCSkx7gbGDxFoU5CRHJVsabey+0ONptBbiHm8br4qNA/y0yXS7J9JDZ3MTTjTfp3HUsJ+BPRec1OH6KJzRFs/Ip7sLUfQez8fSrs36T2vbxGnIjMHkVZXz9sfalXDPD6Ty13LIjg4ZEcivXuyXaunjBuuAZWaLt0cPtMPxGYWky+U6dEgjCW6qIJSKUJIAJsKSECEEZCIRKYUA5IBIIoMgikkgBKKSRKDJZ+19s0cM3eqvifdaLud/a36C5vtT24ZRmnQIdUFi7NrTwH2neXwXmOO2k+s8ue8ucc3EyVFz+DkdV2i7a1q8sZ+6pXBGbnjXedw5DzXKYzZ5az1kANtDTnfVvLr3LU2fgQxoqPu4iWtIyGjnD4DxUmOh7XB0mQSeNr2K+fqas5dHwHis/D9SavF7srYtdwqN3dTfoujNQnn8e9cVga5aRBvy+BXZYQ7wGXNYY3XDqecyZ3DOa/1O0clKymPrRPbSgKRtMm3FVuuFqIX0ZsbjgRKp4vZgiW+GYWwKcm2ifUo2VSp05BzYtqoqhtktnaOH1AyWa6hwT2WlIBBwVl9JQuCve06Qm6Yac6KVyBJlEoRVWgFPwOIfSe17HFrmkEEZghNee5QFXCe69lduDF0A+wePZqNGjuI5HMeGi2F456PNseoxTWk+xW/du6n3D96PvFeyLXG7iKBQTk2VRHJpSTSghKaUpShAOCSARQZBFNTa1YNBc4gACSTYADMlBjWqhoJJgC5JsABmZXmPbDtqak0qDi2nk54sX8m8G/FUe2vbI4gmlSJFEWm4NQ8T/TyXGl5cs8sjkSveXGAtXYeAaP3rxLW+6PtO/ALJw1LecGjMkDxK6HGVw1oaPdbYfC6zt0uJalQvO8c5lTUqU5BUNmPJkHPjyWxvhoERP1ZZVpOFHH7MHvEC3S6Wz627Y9yWIcS6c+WgWdVqw/dAi092Wazs5bTqXWq6ejXEfP8AJWqT4uLzkOQXNbOqEnUmYygBdHg6YHfnzQzrRwlLezEcdbKxjMLI9kDlyTMI3TTVa7KZ3bTf9LzmriK43HUd0QdVixBjSV1e3WAOg965rEU0rwaniG6Kk9t1q1W5dFnVmwE5Uow2yrvCkBRLLE8lcKq7xGqq1HSY0VirSPx+aqNbdXjUpMO4tcCLEXHIhfQ2zMa2tSZUaQQ5oJjQkAkHgQSvnymAF0GxO0NXCVd5hlhDN9hNnDdHgeaqXRWPbJQKp7I2lTxNIVaRlpzGrTq1w4q4WrVAApBCEkwSJSRKCRylKYSlKDSby8v9IvarfJw1J3sC1RwPvH7M8BrzXRdve0X7LR3WH97UkN4tGrvw/JeNPcXGVGV9jkPYZTy6CYTAIHNFjI1WNrSRo7CZ+9Bj3QT3xA+KmqVLkHxUGzn7p5wfkUq7pulexxbwNTcBcbzZO/aZynP6yVBrxH1monYzn9clFi9tenWP1mpC+9xIWK3Ew7OVMzHAqLFRuYSoAclt4atIXJ4fEAZ3WxhsW3Inn+qQrrdlVgXCLjiMgtvF7SYxkNOl889OhXGs2qGTu6/ko/23ezn8On4K5dJS46sXElZLm3V57pHRMpU83GwEqQoY2xjgFn1YOQ5K5iapuXHvVTfkSDZUSBzRKDrBTBoUO6Z+sh9BMIKr734Ejun8ln1M1oV3WPl0+oWebrTBFSNdMAa2VzFzvkcDu/dt8lHs6l7YJyHtHuv9dVI4GZPeq2mtfsn2gdg6odc03QKjeI+0B9oflqvZqVYPaHNO81wBaRkQbghfPx4L0f0Yba3muwrzdoL6f9s+03xMjqVeN0l3qKUIwtEmkJIlKEBWKjr1Q1pcTAAJJ4AZqRch6Stp+qw24DDqp3f8Rd3yHelbo3m/ana5xNdz+cN5NGQ+fUlZTWxln9XQFPUqVixq8Qgyn02XTWDuKdSNueet1FWLqu6QeB8slPvAgwqOIPslQYTEQjQXgQLKJ75y0JUVSvqD16pj6hJ4HOLapaUe+sJuenNB1eBayq1JJ5iDpZQ0zBuZT9I206OIPFXqWJGpPisVr1OKgU3E9ulpYjK9irmGr6cPBc5QqE6wtbBN3iAReeqiwOgwcujh9XS2piWzuNNgb9VTq4kUhDfe1Mm34qma/wBfWqQPxDg7O4E8c1XyEZDpoiavBEEawMvFMIWsDRYG97m5SaRE+fIfRRrPVavXgFsdyrWyQ4uqJgZfUqqBdImTzVzZ+EL3RkBcngBmVp2iO9T0WbrN6Pet3AiT4iO4qJ5kq3jYOVhkBwAyCqQqnZF5poMmFo7Dxv7PXp1vsuE8xk4d7ZHes/JOnon3F4fQLTIkZEWTlldlMR6zB0HH/TaPu+z8lqrWXhAQlCclCYVIXkfpNxu/igzSm0DvNz5QvXqpgE8l4V2rqb2Jqn+sjwt8lGaoxwJTntsk0JPbbkVnVxG02Tg6FJuWzULnwbjVTTMcTGRVLEUi0rYDOPgq9ekDzCUp6Y4qnLio4IMgzrcfFXq2BVcUHDirlIGYibkNHRMe8ouwrhopaOz3HRHBomuV7DAqWls6M1oUcOG6KMsoqBg2GZOS1W190Q3p+iptpzyU1Km0frKztM/1s2HenCeCVMAZDmjvQLpAmAi5/RQ1a9lCapOf14pzqgAn68E9AnV90TOX14qg95Jk6oVahPRJgJWuM0i8psPSkxE8FrPApj1Y943qcuDfxUdBoot3v5jh7I+yPtH5KNpm+co7laVQ8eqhc+ylqXzUNRqpEvIFKUKYlSbqZ17H2A/5Gl1f/wDbl0SxuyFHcwdERHsb33iXfNbK1x7IooBEBJMlLaI9grwztFTjEVf73eZXuW0vcK8d7ZUN2uTHvX+XyUZqjmw1P3JUe9dOLlnVwZiyia2Tz4qcZqVokqdmbTpp4p5eal3NE0tKlRGi3VMOHEZKRg8ki4zCXIMZhN4i1slZGEA0TfWxHHXkkzEFyXJnikBpCJeFDUklNbTM5pWGkc5OpNhLkmF9/r4paCcuEKtJOWRTi7TPVRPf078lUhbRVnx3Ko6oTzU7nFOoUiTBurk0W9o6dKVfp0hSEuEu0b8zy5aoevbTyu/pZqpiqSSTMk3m8p6tTbpcquc47xMk3JTqL4CgdUjoom19P0V6Z75Wn1VE2vJgJGpMAJrqUX+gg5D2yruzMG6tVYwC7nBviblU2Whd76N9lFzzXcLNlrebjn5IJ6LhqQa1rRkAAOgEKVAIwtkikkjCYUsa32SvOO2mz99kjNt+7X5eC9LxAsuX2rQmVGU2ceMvYc0gt7bmydxxLcifoLIbTWX6WTacngrDWBRZJCqlYcqRhhB1R2iArRZH1nK3FTozRWjMKzh3jM6KuYQGZlFNK6oDIbI+ZQpmLZos3eaT3DopMx1S6k3iqz6om3ko6lco0Nre6BrnmmmqFVqPJSa08VWi2mLjpqpKUqKnTJyHek/GMp/1kcMp5p/Q+1v1FpcQANSqtbGiN2nlq7U/gFm18W95l3OBoOgT6TIvJVTH5Tac50RF731UweIVWpVOlpIHRGhUmxJk/UppTvqkc02bzby7wpBR/L81C1pkEoKLVC5k/ip2vub2VRrjx5LR2fhXVHBoBJNhCDqxsnZzsRVbTYM8zoAMyvbNk4BtCm2m0QGiOvErG7H9nm4ZkkD1jvePDkF04C0xnukoRCCIVEKBRQKYRVAsfaFCVtEKtiKcpU3C7UwYMyFx+P2fukwvTcfhc7Lm9oYGZkLPLE5dODqtjPRRPAW7jcEWzaRwKy30RwI8wo1YqcqJKeFO3CzkR8E44YjT5pbPSAOTgeKlGGd9kpxwro90o4NXmVBUBOquGgRwHVwCr1cRSbY1GjvlL6CIsI1Tm05VapteiMt5/kPNVXbbc6d1oZw1T1RuRs7kC8AKB+Mptylx8llNc59yb80nEiPkn6PkepcxONc4XMA6C36qjTcGi8ROouk4iJKVKiD9fNVJIm7PL51VllSRciFSdRIOSuU4jTnZCfY5wUm7J6/Lmo3U/wA04VLeEQPikJvSSsDEA38PNGiCY1TwBax75XSdneytWuQ4gsZxOvRA0y9mbJqVXBrRJPl1Xq/Zbs03DgEiXnM/IK/sXYbKIENvx16cluNZCvHH5GyY2E5IJFWkkggnJgkkkkAxNcE8JQg2fXoysnF4KdF0T2KtVoylYHGYzZs6LFxWyOS9ArYRUKuD5KbA89q7IPBQP2OTxHQwu9qYDkoXYHkjR7eaY/s9WI9io/ucR5Ll8bgsVTJl1Q/5On4r3JuB5JlbYjKgu1Gj28BcXH3iT1JKdToyV69tHsIx87q5zGdgarfdBj64pXZOKGH1Ca2JuD3LfxHZnEMtumOhVI7Kqt/gt9cQltSixxz+alDLSb+Klds2of4CFNTwFYCzT4JWwKzheI/JWaDd3XQ2T2bLrnJh8h8Vfw/Z6u+PYM63Jmc0tisyrmDKfTc7kOvVdPg+wdZ8SIXS7N9HjRHrDPd+KOfgcPO6bXOMAFx/puui2V2RxNbTcbxOfkvUdm9mKNKN1gHOFt0cK0aKphfdO3IbC7E0qUOcN93F2U9F1+HwrWxAVgNRDVckhCAiiEVQCUkYQhBCkUkigEkkggGohJJABAtSSQaJzFC+iEkkghdQChfQCSSAZ+ziE71ICSSAQppGkEkkAx+GacwFC/ZtI5sHgkkiwzP9h0D/AC2+Cc3YVD/THggkjULazT2PSGTG+CsswLBoPBJJGgsNoAaKRrQkkgHgJwCSSAKcEkkAQigkmRJBJJAFAlJJAKUikk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0" descr="data:image/jpeg;base64,/9j/4AAQSkZJRgABAQAAAQABAAD/2wCEAAkGBxISEhUTExIVFRUVFxUVFRcXFRUVFxUXFRcWFxUXFRUYHSggGBolGxUVITEhJSkrLi4uFx8zODMsNygtLisBCgoKDg0OFxAQGi0dHSUtKy0tLS0tKy0tKy0tKy0tLS0tLS0tLSstKy0vLy0tLS0tLS0rLTg1LSsrLTcuLTcrLf/AABEIAMYA/gMBIgACEQEDEQH/xAAcAAABBQEBAQAAAAAAAAAAAAABAAIDBAUGBwj/xABCEAABAwIDBQQHBQcBCQAAAAABAAIRAyEEMUEFElFhcQaBkaEHEyIyscHwUpLR4fEUI0JDYnKCUxUWMzREVJOisv/EABoBAAMBAQEBAAAAAAAAAAAAAAABAgMFBgT/xAAmEQEBAAIBAgYCAwEAAAAAAAAAAQIRIQMxBAUSQVFxMmEUscEi/9oADAMBAAIRAxEAPwD0kJwCdCMKSNAToRARhANhEBEBOhBmownQuW7ddpXYNjGUwDUq70E3DGtiXRkTJAEpZWYzda9Do5dbOdPDvXTowvItndtcZSMuqetaLEPHXJwEjXwXa7G7cYetZ59S61nkbp47r8vGCs8erjk6HiPJ/EdGb16p+nUQjCgwmMZUEse1wtdpBzyyVmFpOXMyxuN1Zo2EYRhKE0hCUJySAbCMIwkgGwlCdCSAalCdCUIBkJQnwhCAZCBT0CgjIShPhCEAzdQhSEJsIBsIQpIQhBBCISRhBgiQkiEGQCMIwlCAULxj0h4xz9oVQT7NMMY0cBuNcf8A2cV7QF5X6UNgupVf2tnuVSG1P6XgQD0cB4zxWPiJbjw6/kueGPif+vecfbkmPHcAXXi8DzvpyytAhNSD0PPRMougH4W4gGAdcvDkreMwm7QoVNaprmdSGGm0d071+q+Hmzb2FymOUl9+G76NsS5uOYBMPY9rheIA3hPQgePNexheS+ijDb2Le/RlI+L3CPIFetr7fD/g8n59Z/J1PiAjCQCK3cQoQTlBXxdNnv1GN/ue1vxKNhKks13aDCD/AKmj99p+CZ/vNg/+5p+KXqgaqCzmbfwjssTR/wDI0fEq9Rrsf7j2u/tcHfBPcNIklCIQQJEIyggBCSKCAaUU6E0oBpCEJ8IEII0opEJAIAQkAjCMIMIToSCKACKKSAQVfaGCZXpvpVBLHgtI+Y4EZg6EKwkiqlsu4+f9vbKfhMQ+i++7dpIs9h910eI6g8E3aGNa+jhqYJPqmVA6REOfUJgcoAM6ze69K9KmyPW4dtZrZfRMkgfyz708hY+K8jK53Vx9GVk93t/L+vPFdHHPL8sf7en+h9o3cQYvvMB4wAYHiSu62jtShQE1qrKfJxuejcz3BeH7J2rXoU3ii8s3yN9zbEgAwN7MZnKM1XGFrVDv7lR0/wARDjM8XFfR0s9YSPO+cYX+Vlfp6htD0i4dsikx1Q8T+7b5gnyC5vG+kDGP9zcpj+lsnxfPwC5tuyap/h8x+Kcdm1gPcPcQfgVdyrl+lbr7cxNX/iV6h5b5jwFlRJUTd4GC0g8wQfNThqjY0aTGii9YpXNTCyM0bPSCSkx7gbGDxFoU5CRHJVsabey+0ONptBbiHm8br4qNA/y0yXS7J9JDZ3MTTjTfp3HUsJ+BPRec1OH6KJzRFs/Ip7sLUfQez8fSrs36T2vbxGnIjMHkVZXz9sfalXDPD6Ty13LIjg4ZEcivXuyXaunjBuuAZWaLt0cPtMPxGYWky+U6dEgjCW6qIJSKUJIAJsKSECEEZCIRKYUA5IBIIoMgikkgBKKSRKDJZ+19s0cM3eqvifdaLud/a36C5vtT24ZRmnQIdUFi7NrTwH2neXwXmOO2k+s8ue8ucc3EyVFz+DkdV2i7a1q8sZ+6pXBGbnjXedw5DzXKYzZ5az1kANtDTnfVvLr3LU2fgQxoqPu4iWtIyGjnD4DxUmOh7XB0mQSeNr2K+fqas5dHwHis/D9SavF7srYtdwqN3dTfoujNQnn8e9cVga5aRBvy+BXZYQ7wGXNYY3XDqecyZ3DOa/1O0clKymPrRPbSgKRtMm3FVuuFqIX0ZsbjgRKp4vZgiW+GYWwKcm2ifUo2VSp05BzYtqoqhtktnaOH1AyWa6hwT2WlIBBwVl9JQuCve06Qm6Yac6KVyBJlEoRVWgFPwOIfSe17HFrmkEEZghNee5QFXCe69lduDF0A+wePZqNGjuI5HMeGi2F456PNseoxTWk+xW/du6n3D96PvFeyLXG7iKBQTk2VRHJpSTSghKaUpShAOCSARQZBFNTa1YNBc4gACSTYADMlBjWqhoJJgC5JsABmZXmPbDtqak0qDi2nk54sX8m8G/FUe2vbI4gmlSJFEWm4NQ8T/TyXGl5cs8sjkSveXGAtXYeAaP3rxLW+6PtO/ALJw1LecGjMkDxK6HGVw1oaPdbYfC6zt0uJalQvO8c5lTUqU5BUNmPJkHPjyWxvhoERP1ZZVpOFHH7MHvEC3S6Wz627Y9yWIcS6c+WgWdVqw/dAi092Wazs5bTqXWq6ejXEfP8AJWqT4uLzkOQXNbOqEnUmYygBdHg6YHfnzQzrRwlLezEcdbKxjMLI9kDlyTMI3TTVa7KZ3bTf9LzmriK43HUd0QdVixBjSV1e3WAOg965rEU0rwaniG6Kk9t1q1W5dFnVmwE5Uow2yrvCkBRLLE8lcKq7xGqq1HSY0VirSPx+aqNbdXjUpMO4tcCLEXHIhfQ2zMa2tSZUaQQ5oJjQkAkHgQSvnymAF0GxO0NXCVd5hlhDN9hNnDdHgeaqXRWPbJQKp7I2lTxNIVaRlpzGrTq1w4q4WrVAApBCEkwSJSRKCRylKYSlKDSby8v9IvarfJw1J3sC1RwPvH7M8BrzXRdve0X7LR3WH97UkN4tGrvw/JeNPcXGVGV9jkPYZTy6CYTAIHNFjI1WNrSRo7CZ+9Bj3QT3xA+KmqVLkHxUGzn7p5wfkUq7pulexxbwNTcBcbzZO/aZynP6yVBrxH1monYzn9clFi9tenWP1mpC+9xIWK3Ew7OVMzHAqLFRuYSoAclt4atIXJ4fEAZ3WxhsW3Inn+qQrrdlVgXCLjiMgtvF7SYxkNOl889OhXGs2qGTu6/ko/23ezn8On4K5dJS46sXElZLm3V57pHRMpU83GwEqQoY2xjgFn1YOQ5K5iapuXHvVTfkSDZUSBzRKDrBTBoUO6Z+sh9BMIKr734Ejun8ln1M1oV3WPl0+oWebrTBFSNdMAa2VzFzvkcDu/dt8lHs6l7YJyHtHuv9dVI4GZPeq2mtfsn2gdg6odc03QKjeI+0B9oflqvZqVYPaHNO81wBaRkQbghfPx4L0f0Yba3muwrzdoL6f9s+03xMjqVeN0l3qKUIwtEmkJIlKEBWKjr1Q1pcTAAJJ4AZqRch6Stp+qw24DDqp3f8Rd3yHelbo3m/ana5xNdz+cN5NGQ+fUlZTWxln9XQFPUqVixq8Qgyn02XTWDuKdSNueet1FWLqu6QeB8slPvAgwqOIPslQYTEQjQXgQLKJ75y0JUVSvqD16pj6hJ4HOLapaUe+sJuenNB1eBayq1JJ5iDpZQ0zBuZT9I206OIPFXqWJGpPisVr1OKgU3E9ulpYjK9irmGr6cPBc5QqE6wtbBN3iAReeqiwOgwcujh9XS2piWzuNNgb9VTq4kUhDfe1Mm34qma/wBfWqQPxDg7O4E8c1XyEZDpoiavBEEawMvFMIWsDRYG97m5SaRE+fIfRRrPVavXgFsdyrWyQ4uqJgZfUqqBdImTzVzZ+EL3RkBcngBmVp2iO9T0WbrN6Pet3AiT4iO4qJ5kq3jYOVhkBwAyCqQqnZF5poMmFo7Dxv7PXp1vsuE8xk4d7ZHes/JOnon3F4fQLTIkZEWTlldlMR6zB0HH/TaPu+z8lqrWXhAQlCclCYVIXkfpNxu/igzSm0DvNz5QvXqpgE8l4V2rqb2Jqn+sjwt8lGaoxwJTntsk0JPbbkVnVxG02Tg6FJuWzULnwbjVTTMcTGRVLEUi0rYDOPgq9ekDzCUp6Y4qnLio4IMgzrcfFXq2BVcUHDirlIGYibkNHRMe8ouwrhopaOz3HRHBomuV7DAqWls6M1oUcOG6KMsoqBg2GZOS1W190Q3p+iptpzyU1Km0frKztM/1s2HenCeCVMAZDmjvQLpAmAi5/RQ1a9lCapOf14pzqgAn68E9AnV90TOX14qg95Jk6oVahPRJgJWuM0i8psPSkxE8FrPApj1Y943qcuDfxUdBoot3v5jh7I+yPtH5KNpm+co7laVQ8eqhc+ylqXzUNRqpEvIFKUKYlSbqZ17H2A/5Gl1f/wDbl0SxuyFHcwdERHsb33iXfNbK1x7IooBEBJMlLaI9grwztFTjEVf73eZXuW0vcK8d7ZUN2uTHvX+XyUZqjmw1P3JUe9dOLlnVwZiyia2Tz4qcZqVokqdmbTpp4p5eal3NE0tKlRGi3VMOHEZKRg8ki4zCXIMZhN4i1slZGEA0TfWxHHXkkzEFyXJnikBpCJeFDUklNbTM5pWGkc5OpNhLkmF9/r4paCcuEKtJOWRTi7TPVRPf078lUhbRVnx3Ko6oTzU7nFOoUiTBurk0W9o6dKVfp0hSEuEu0b8zy5aoevbTyu/pZqpiqSSTMk3m8p6tTbpcquc47xMk3JTqL4CgdUjoom19P0V6Z75Wn1VE2vJgJGpMAJrqUX+gg5D2yruzMG6tVYwC7nBviblU2Whd76N9lFzzXcLNlrebjn5IJ6LhqQa1rRkAAOgEKVAIwtkikkjCYUsa32SvOO2mz99kjNt+7X5eC9LxAsuX2rQmVGU2ceMvYc0gt7bmydxxLcifoLIbTWX6WTacngrDWBRZJCqlYcqRhhB1R2iArRZH1nK3FTozRWjMKzh3jM6KuYQGZlFNK6oDIbI+ZQpmLZos3eaT3DopMx1S6k3iqz6om3ko6lco0Nre6BrnmmmqFVqPJSa08VWi2mLjpqpKUqKnTJyHek/GMp/1kcMp5p/Q+1v1FpcQANSqtbGiN2nlq7U/gFm18W95l3OBoOgT6TIvJVTH5Tac50RF731UweIVWpVOlpIHRGhUmxJk/UppTvqkc02bzby7wpBR/L81C1pkEoKLVC5k/ip2vub2VRrjx5LR2fhXVHBoBJNhCDqxsnZzsRVbTYM8zoAMyvbNk4BtCm2m0QGiOvErG7H9nm4ZkkD1jvePDkF04C0xnukoRCCIVEKBRQKYRVAsfaFCVtEKtiKcpU3C7UwYMyFx+P2fukwvTcfhc7Lm9oYGZkLPLE5dODqtjPRRPAW7jcEWzaRwKy30RwI8wo1YqcqJKeFO3CzkR8E44YjT5pbPSAOTgeKlGGd9kpxwro90o4NXmVBUBOquGgRwHVwCr1cRSbY1GjvlL6CIsI1Tm05VapteiMt5/kPNVXbbc6d1oZw1T1RuRs7kC8AKB+Mptylx8llNc59yb80nEiPkn6PkepcxONc4XMA6C36qjTcGi8ROouk4iJKVKiD9fNVJIm7PL51VllSRciFSdRIOSuU4jTnZCfY5wUm7J6/Lmo3U/wA04VLeEQPikJvSSsDEA38PNGiCY1TwBax75XSdneytWuQ4gsZxOvRA0y9mbJqVXBrRJPl1Xq/Zbs03DgEiXnM/IK/sXYbKIENvx16cluNZCvHH5GyY2E5IJFWkkggnJgkkkkAxNcE8JQg2fXoysnF4KdF0T2KtVoylYHGYzZs6LFxWyOS9ArYRUKuD5KbA89q7IPBQP2OTxHQwu9qYDkoXYHkjR7eaY/s9WI9io/ucR5Ll8bgsVTJl1Q/5On4r3JuB5JlbYjKgu1Gj28BcXH3iT1JKdToyV69tHsIx87q5zGdgarfdBj64pXZOKGH1Ca2JuD3LfxHZnEMtumOhVI7Kqt/gt9cQltSixxz+alDLSb+Klds2of4CFNTwFYCzT4JWwKzheI/JWaDd3XQ2T2bLrnJh8h8Vfw/Z6u+PYM63Jmc0tisyrmDKfTc7kOvVdPg+wdZ8SIXS7N9HjRHrDPd+KOfgcPO6bXOMAFx/puui2V2RxNbTcbxOfkvUdm9mKNKN1gHOFt0cK0aKphfdO3IbC7E0qUOcN93F2U9F1+HwrWxAVgNRDVckhCAiiEVQCUkYQhBCkUkigEkkggGohJJABAtSSQaJzFC+iEkkghdQChfQCSSAZ+ziE71ICSSAQppGkEkkAx+GacwFC/ZtI5sHgkkiwzP9h0D/AC2+Cc3YVD/THggkjULazT2PSGTG+CsswLBoPBJJGgsNoAaKRrQkkgHgJwCSSAKcEkkAQigkmRJBJJAFAlJJAKUikk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2" descr="data:image/jpeg;base64,/9j/4AAQSkZJRgABAQAAAQABAAD/2wCEAAkGBxISEhUTExIVFRUVFxUVFRcXFRUVFxUXFRcWFxUXFRUYHSggGBolGxUVITEhJSkrLi4uFx8zODMsNygtLisBCgoKDg0OFxAQGi0dHSUtKy0tLS0tKy0tKy0tKy0tLS0tLS0tLSstKy0vLy0tLS0tLS0rLTg1LSsrLTcuLTcrLf/AABEIAMYA/gMBIgACEQEDEQH/xAAcAAABBQEBAQAAAAAAAAAAAAABAAIDBAUGBwj/xABCEAABAwIDBQQHBQcBCQAAAAABAAIRAyEEMUEFElFhcQaBkaEHEyIyscHwUpLR4fEUI0JDYnKCUxUWMzREVJOisv/EABoBAAMBAQEBAAAAAAAAAAAAAAABAgMFBgT/xAAmEQEBAAIBAgYCAwEAAAAAAAAAAQIRIQMxBAUSQVFxMmEUscEi/9oADAMBAAIRAxEAPwD0kJwCdCMKSNAToRARhANhEBEBOhBmownQuW7ddpXYNjGUwDUq70E3DGtiXRkTJAEpZWYzda9Do5dbOdPDvXTowvItndtcZSMuqetaLEPHXJwEjXwXa7G7cYetZ59S61nkbp47r8vGCs8erjk6HiPJ/EdGb16p+nUQjCgwmMZUEse1wtdpBzyyVmFpOXMyxuN1Zo2EYRhKE0hCUJySAbCMIwkgGwlCdCSAalCdCUIBkJQnwhCAZCBT0CgjIShPhCEAzdQhSEJsIBsIQpIQhBBCISRhBgiQkiEGQCMIwlCAULxj0h4xz9oVQT7NMMY0cBuNcf8A2cV7QF5X6UNgupVf2tnuVSG1P6XgQD0cB4zxWPiJbjw6/kueGPif+vecfbkmPHcAXXi8DzvpyytAhNSD0PPRMougH4W4gGAdcvDkreMwm7QoVNaprmdSGGm0d071+q+Hmzb2FymOUl9+G76NsS5uOYBMPY9rheIA3hPQgePNexheS+ijDb2Le/RlI+L3CPIFetr7fD/g8n59Z/J1PiAjCQCK3cQoQTlBXxdNnv1GN/ue1vxKNhKks13aDCD/AKmj99p+CZ/vNg/+5p+KXqgaqCzmbfwjssTR/wDI0fEq9Rrsf7j2u/tcHfBPcNIklCIQQJEIyggBCSKCAaUU6E0oBpCEJ8IEII0opEJAIAQkAjCMIMIToSCKACKKSAQVfaGCZXpvpVBLHgtI+Y4EZg6EKwkiqlsu4+f9vbKfhMQ+i++7dpIs9h910eI6g8E3aGNa+jhqYJPqmVA6REOfUJgcoAM6ze69K9KmyPW4dtZrZfRMkgfyz708hY+K8jK53Vx9GVk93t/L+vPFdHHPL8sf7en+h9o3cQYvvMB4wAYHiSu62jtShQE1qrKfJxuejcz3BeH7J2rXoU3ii8s3yN9zbEgAwN7MZnKM1XGFrVDv7lR0/wARDjM8XFfR0s9YSPO+cYX+Vlfp6htD0i4dsikx1Q8T+7b5gnyC5vG+kDGP9zcpj+lsnxfPwC5tuyap/h8x+Kcdm1gPcPcQfgVdyrl+lbr7cxNX/iV6h5b5jwFlRJUTd4GC0g8wQfNThqjY0aTGii9YpXNTCyM0bPSCSkx7gbGDxFoU5CRHJVsabey+0ONptBbiHm8br4qNA/y0yXS7J9JDZ3MTTjTfp3HUsJ+BPRec1OH6KJzRFs/Ip7sLUfQez8fSrs36T2vbxGnIjMHkVZXz9sfalXDPD6Ty13LIjg4ZEcivXuyXaunjBuuAZWaLt0cPtMPxGYWky+U6dEgjCW6qIJSKUJIAJsKSECEEZCIRKYUA5IBIIoMgikkgBKKSRKDJZ+19s0cM3eqvifdaLud/a36C5vtT24ZRmnQIdUFi7NrTwH2neXwXmOO2k+s8ue8ucc3EyVFz+DkdV2i7a1q8sZ+6pXBGbnjXedw5DzXKYzZ5az1kANtDTnfVvLr3LU2fgQxoqPu4iWtIyGjnD4DxUmOh7XB0mQSeNr2K+fqas5dHwHis/D9SavF7srYtdwqN3dTfoujNQnn8e9cVga5aRBvy+BXZYQ7wGXNYY3XDqecyZ3DOa/1O0clKymPrRPbSgKRtMm3FVuuFqIX0ZsbjgRKp4vZgiW+GYWwKcm2ifUo2VSp05BzYtqoqhtktnaOH1AyWa6hwT2WlIBBwVl9JQuCve06Qm6Yac6KVyBJlEoRVWgFPwOIfSe17HFrmkEEZghNee5QFXCe69lduDF0A+wePZqNGjuI5HMeGi2F456PNseoxTWk+xW/du6n3D96PvFeyLXG7iKBQTk2VRHJpSTSghKaUpShAOCSARQZBFNTa1YNBc4gACSTYADMlBjWqhoJJgC5JsABmZXmPbDtqak0qDi2nk54sX8m8G/FUe2vbI4gmlSJFEWm4NQ8T/TyXGl5cs8sjkSveXGAtXYeAaP3rxLW+6PtO/ALJw1LecGjMkDxK6HGVw1oaPdbYfC6zt0uJalQvO8c5lTUqU5BUNmPJkHPjyWxvhoERP1ZZVpOFHH7MHvEC3S6Wz627Y9yWIcS6c+WgWdVqw/dAi092Wazs5bTqXWq6ejXEfP8AJWqT4uLzkOQXNbOqEnUmYygBdHg6YHfnzQzrRwlLezEcdbKxjMLI9kDlyTMI3TTVa7KZ3bTf9LzmriK43HUd0QdVixBjSV1e3WAOg965rEU0rwaniG6Kk9t1q1W5dFnVmwE5Uow2yrvCkBRLLE8lcKq7xGqq1HSY0VirSPx+aqNbdXjUpMO4tcCLEXHIhfQ2zMa2tSZUaQQ5oJjQkAkHgQSvnymAF0GxO0NXCVd5hlhDN9hNnDdHgeaqXRWPbJQKp7I2lTxNIVaRlpzGrTq1w4q4WrVAApBCEkwSJSRKCRylKYSlKDSby8v9IvarfJw1J3sC1RwPvH7M8BrzXRdve0X7LR3WH97UkN4tGrvw/JeNPcXGVGV9jkPYZTy6CYTAIHNFjI1WNrSRo7CZ+9Bj3QT3xA+KmqVLkHxUGzn7p5wfkUq7pulexxbwNTcBcbzZO/aZynP6yVBrxH1monYzn9clFi9tenWP1mpC+9xIWK3Ew7OVMzHAqLFRuYSoAclt4atIXJ4fEAZ3WxhsW3Inn+qQrrdlVgXCLjiMgtvF7SYxkNOl889OhXGs2qGTu6/ko/23ezn8On4K5dJS46sXElZLm3V57pHRMpU83GwEqQoY2xjgFn1YOQ5K5iapuXHvVTfkSDZUSBzRKDrBTBoUO6Z+sh9BMIKr734Ejun8ln1M1oV3WPl0+oWebrTBFSNdMAa2VzFzvkcDu/dt8lHs6l7YJyHtHuv9dVI4GZPeq2mtfsn2gdg6odc03QKjeI+0B9oflqvZqVYPaHNO81wBaRkQbghfPx4L0f0Yba3muwrzdoL6f9s+03xMjqVeN0l3qKUIwtEmkJIlKEBWKjr1Q1pcTAAJJ4AZqRch6Stp+qw24DDqp3f8Rd3yHelbo3m/ana5xNdz+cN5NGQ+fUlZTWxln9XQFPUqVixq8Qgyn02XTWDuKdSNueet1FWLqu6QeB8slPvAgwqOIPslQYTEQjQXgQLKJ75y0JUVSvqD16pj6hJ4HOLapaUe+sJuenNB1eBayq1JJ5iDpZQ0zBuZT9I206OIPFXqWJGpPisVr1OKgU3E9ulpYjK9irmGr6cPBc5QqE6wtbBN3iAReeqiwOgwcujh9XS2piWzuNNgb9VTq4kUhDfe1Mm34qma/wBfWqQPxDg7O4E8c1XyEZDpoiavBEEawMvFMIWsDRYG97m5SaRE+fIfRRrPVavXgFsdyrWyQ4uqJgZfUqqBdImTzVzZ+EL3RkBcngBmVp2iO9T0WbrN6Pet3AiT4iO4qJ5kq3jYOVhkBwAyCqQqnZF5poMmFo7Dxv7PXp1vsuE8xk4d7ZHes/JOnon3F4fQLTIkZEWTlldlMR6zB0HH/TaPu+z8lqrWXhAQlCclCYVIXkfpNxu/igzSm0DvNz5QvXqpgE8l4V2rqb2Jqn+sjwt8lGaoxwJTntsk0JPbbkVnVxG02Tg6FJuWzULnwbjVTTMcTGRVLEUi0rYDOPgq9ekDzCUp6Y4qnLio4IMgzrcfFXq2BVcUHDirlIGYibkNHRMe8ouwrhopaOz3HRHBomuV7DAqWls6M1oUcOG6KMsoqBg2GZOS1W190Q3p+iptpzyU1Km0frKztM/1s2HenCeCVMAZDmjvQLpAmAi5/RQ1a9lCapOf14pzqgAn68E9AnV90TOX14qg95Jk6oVahPRJgJWuM0i8psPSkxE8FrPApj1Y943qcuDfxUdBoot3v5jh7I+yPtH5KNpm+co7laVQ8eqhc+ylqXzUNRqpEvIFKUKYlSbqZ17H2A/5Gl1f/wDbl0SxuyFHcwdERHsb33iXfNbK1x7IooBEBJMlLaI9grwztFTjEVf73eZXuW0vcK8d7ZUN2uTHvX+XyUZqjmw1P3JUe9dOLlnVwZiyia2Tz4qcZqVokqdmbTpp4p5eal3NE0tKlRGi3VMOHEZKRg8ki4zCXIMZhN4i1slZGEA0TfWxHHXkkzEFyXJnikBpCJeFDUklNbTM5pWGkc5OpNhLkmF9/r4paCcuEKtJOWRTi7TPVRPf078lUhbRVnx3Ko6oTzU7nFOoUiTBurk0W9o6dKVfp0hSEuEu0b8zy5aoevbTyu/pZqpiqSSTMk3m8p6tTbpcquc47xMk3JTqL4CgdUjoom19P0V6Z75Wn1VE2vJgJGpMAJrqUX+gg5D2yruzMG6tVYwC7nBviblU2Whd76N9lFzzXcLNlrebjn5IJ6LhqQa1rRkAAOgEKVAIwtkikkjCYUsa32SvOO2mz99kjNt+7X5eC9LxAsuX2rQmVGU2ceMvYc0gt7bmydxxLcifoLIbTWX6WTacngrDWBRZJCqlYcqRhhB1R2iArRZH1nK3FTozRWjMKzh3jM6KuYQGZlFNK6oDIbI+ZQpmLZos3eaT3DopMx1S6k3iqz6om3ko6lco0Nre6BrnmmmqFVqPJSa08VWi2mLjpqpKUqKnTJyHek/GMp/1kcMp5p/Q+1v1FpcQANSqtbGiN2nlq7U/gFm18W95l3OBoOgT6TIvJVTH5Tac50RF731UweIVWpVOlpIHRGhUmxJk/UppTvqkc02bzby7wpBR/L81C1pkEoKLVC5k/ip2vub2VRrjx5LR2fhXVHBoBJNhCDqxsnZzsRVbTYM8zoAMyvbNk4BtCm2m0QGiOvErG7H9nm4ZkkD1jvePDkF04C0xnukoRCCIVEKBRQKYRVAsfaFCVtEKtiKcpU3C7UwYMyFx+P2fukwvTcfhc7Lm9oYGZkLPLE5dODqtjPRRPAW7jcEWzaRwKy30RwI8wo1YqcqJKeFO3CzkR8E44YjT5pbPSAOTgeKlGGd9kpxwro90o4NXmVBUBOquGgRwHVwCr1cRSbY1GjvlL6CIsI1Tm05VapteiMt5/kPNVXbbc6d1oZw1T1RuRs7kC8AKB+Mptylx8llNc59yb80nEiPkn6PkepcxONc4XMA6C36qjTcGi8ROouk4iJKVKiD9fNVJIm7PL51VllSRciFSdRIOSuU4jTnZCfY5wUm7J6/Lmo3U/wA04VLeEQPikJvSSsDEA38PNGiCY1TwBax75XSdneytWuQ4gsZxOvRA0y9mbJqVXBrRJPl1Xq/Zbs03DgEiXnM/IK/sXYbKIENvx16cluNZCvHH5GyY2E5IJFWkkggnJgkkkkAxNcE8JQg2fXoysnF4KdF0T2KtVoylYHGYzZs6LFxWyOS9ArYRUKuD5KbA89q7IPBQP2OTxHQwu9qYDkoXYHkjR7eaY/s9WI9io/ucR5Ll8bgsVTJl1Q/5On4r3JuB5JlbYjKgu1Gj28BcXH3iT1JKdToyV69tHsIx87q5zGdgarfdBj64pXZOKGH1Ca2JuD3LfxHZnEMtumOhVI7Kqt/gt9cQltSixxz+alDLSb+Klds2of4CFNTwFYCzT4JWwKzheI/JWaDd3XQ2T2bLrnJh8h8Vfw/Z6u+PYM63Jmc0tisyrmDKfTc7kOvVdPg+wdZ8SIXS7N9HjRHrDPd+KOfgcPO6bXOMAFx/puui2V2RxNbTcbxOfkvUdm9mKNKN1gHOFt0cK0aKphfdO3IbC7E0qUOcN93F2U9F1+HwrWxAVgNRDVckhCAiiEVQCUkYQhBCkUkigEkkggGohJJABAtSSQaJzFC+iEkkghdQChfQCSSAZ+ziE71ICSSAQppGkEkkAx+GacwFC/ZtI5sHgkkiwzP9h0D/AC2+Cc3YVD/THggkjULazT2PSGTG+CsswLBoPBJJGgsNoAaKRrQkkgHgJwCSSAKcEkkAQigkmRJBJJAFAlJJAKUikk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4" descr="data:image/jpeg;base64,/9j/4AAQSkZJRgABAQAAAQABAAD/2wCEAAkGBxISEhUTExIVFRUVFxUVFRcXFRUVFxUXFRcWFxUXFRUYHSggGBolGxUVITEhJSkrLi4uFx8zODMsNygtLisBCgoKDg0OFxAQGi0dHSUtKy0tLS0tKy0tKy0tKy0tLS0tLS0tLSstKy0vLy0tLS0tLS0rLTg1LSsrLTcuLTcrLf/AABEIAMYA/gMBIgACEQEDEQH/xAAcAAABBQEBAQAAAAAAAAAAAAABAAIDBAUGBwj/xABCEAABAwIDBQQHBQcBCQAAAAABAAIRAyEEMUEFElFhcQaBkaEHEyIyscHwUpLR4fEUI0JDYnKCUxUWMzREVJOisv/EABoBAAMBAQEBAAAAAAAAAAAAAAABAgMFBgT/xAAmEQEBAAIBAgYCAwEAAAAAAAAAAQIRIQMxBAUSQVFxMmEUscEi/9oADAMBAAIRAxEAPwD0kJwCdCMKSNAToRARhANhEBEBOhBmownQuW7ddpXYNjGUwDUq70E3DGtiXRkTJAEpZWYzda9Do5dbOdPDvXTowvItndtcZSMuqetaLEPHXJwEjXwXa7G7cYetZ59S61nkbp47r8vGCs8erjk6HiPJ/EdGb16p+nUQjCgwmMZUEse1wtdpBzyyVmFpOXMyxuN1Zo2EYRhKE0hCUJySAbCMIwkgGwlCdCSAalCdCUIBkJQnwhCAZCBT0CgjIShPhCEAzdQhSEJsIBsIQpIQhBBCISRhBgiQkiEGQCMIwlCAULxj0h4xz9oVQT7NMMY0cBuNcf8A2cV7QF5X6UNgupVf2tnuVSG1P6XgQD0cB4zxWPiJbjw6/kueGPif+vecfbkmPHcAXXi8DzvpyytAhNSD0PPRMougH4W4gGAdcvDkreMwm7QoVNaprmdSGGm0d071+q+Hmzb2FymOUl9+G76NsS5uOYBMPY9rheIA3hPQgePNexheS+ijDb2Le/RlI+L3CPIFetr7fD/g8n59Z/J1PiAjCQCK3cQoQTlBXxdNnv1GN/ue1vxKNhKks13aDCD/AKmj99p+CZ/vNg/+5p+KXqgaqCzmbfwjssTR/wDI0fEq9Rrsf7j2u/tcHfBPcNIklCIQQJEIyggBCSKCAaUU6E0oBpCEJ8IEII0opEJAIAQkAjCMIMIToSCKACKKSAQVfaGCZXpvpVBLHgtI+Y4EZg6EKwkiqlsu4+f9vbKfhMQ+i++7dpIs9h910eI6g8E3aGNa+jhqYJPqmVA6REOfUJgcoAM6ze69K9KmyPW4dtZrZfRMkgfyz708hY+K8jK53Vx9GVk93t/L+vPFdHHPL8sf7en+h9o3cQYvvMB4wAYHiSu62jtShQE1qrKfJxuejcz3BeH7J2rXoU3ii8s3yN9zbEgAwN7MZnKM1XGFrVDv7lR0/wARDjM8XFfR0s9YSPO+cYX+Vlfp6htD0i4dsikx1Q8T+7b5gnyC5vG+kDGP9zcpj+lsnxfPwC5tuyap/h8x+Kcdm1gPcPcQfgVdyrl+lbr7cxNX/iV6h5b5jwFlRJUTd4GC0g8wQfNThqjY0aTGii9YpXNTCyM0bPSCSkx7gbGDxFoU5CRHJVsabey+0ONptBbiHm8br4qNA/y0yXS7J9JDZ3MTTjTfp3HUsJ+BPRec1OH6KJzRFs/Ip7sLUfQez8fSrs36T2vbxGnIjMHkVZXz9sfalXDPD6Ty13LIjg4ZEcivXuyXaunjBuuAZWaLt0cPtMPxGYWky+U6dEgjCW6qIJSKUJIAJsKSECEEZCIRKYUA5IBIIoMgikkgBKKSRKDJZ+19s0cM3eqvifdaLud/a36C5vtT24ZRmnQIdUFi7NrTwH2neXwXmOO2k+s8ue8ucc3EyVFz+DkdV2i7a1q8sZ+6pXBGbnjXedw5DzXKYzZ5az1kANtDTnfVvLr3LU2fgQxoqPu4iWtIyGjnD4DxUmOh7XB0mQSeNr2K+fqas5dHwHis/D9SavF7srYtdwqN3dTfoujNQnn8e9cVga5aRBvy+BXZYQ7wGXNYY3XDqecyZ3DOa/1O0clKymPrRPbSgKRtMm3FVuuFqIX0ZsbjgRKp4vZgiW+GYWwKcm2ifUo2VSp05BzYtqoqhtktnaOH1AyWa6hwT2WlIBBwVl9JQuCve06Qm6Yac6KVyBJlEoRVWgFPwOIfSe17HFrmkEEZghNee5QFXCe69lduDF0A+wePZqNGjuI5HMeGi2F456PNseoxTWk+xW/du6n3D96PvFeyLXG7iKBQTk2VRHJpSTSghKaUpShAOCSARQZBFNTa1YNBc4gACSTYADMlBjWqhoJJgC5JsABmZXmPbDtqak0qDi2nk54sX8m8G/FUe2vbI4gmlSJFEWm4NQ8T/TyXGl5cs8sjkSveXGAtXYeAaP3rxLW+6PtO/ALJw1LecGjMkDxK6HGVw1oaPdbYfC6zt0uJalQvO8c5lTUqU5BUNmPJkHPjyWxvhoERP1ZZVpOFHH7MHvEC3S6Wz627Y9yWIcS6c+WgWdVqw/dAi092Wazs5bTqXWq6ejXEfP8AJWqT4uLzkOQXNbOqEnUmYygBdHg6YHfnzQzrRwlLezEcdbKxjMLI9kDlyTMI3TTVa7KZ3bTf9LzmriK43HUd0QdVixBjSV1e3WAOg965rEU0rwaniG6Kk9t1q1W5dFnVmwE5Uow2yrvCkBRLLE8lcKq7xGqq1HSY0VirSPx+aqNbdXjUpMO4tcCLEXHIhfQ2zMa2tSZUaQQ5oJjQkAkHgQSvnymAF0GxO0NXCVd5hlhDN9hNnDdHgeaqXRWPbJQKp7I2lTxNIVaRlpzGrTq1w4q4WrVAApBCEkwSJSRKCRylKYSlKDSby8v9IvarfJw1J3sC1RwPvH7M8BrzXRdve0X7LR3WH97UkN4tGrvw/JeNPcXGVGV9jkPYZTy6CYTAIHNFjI1WNrSRo7CZ+9Bj3QT3xA+KmqVLkHxUGzn7p5wfkUq7pulexxbwNTcBcbzZO/aZynP6yVBrxH1monYzn9clFi9tenWP1mpC+9xIWK3Ew7OVMzHAqLFRuYSoAclt4atIXJ4fEAZ3WxhsW3Inn+qQrrdlVgXCLjiMgtvF7SYxkNOl889OhXGs2qGTu6/ko/23ezn8On4K5dJS46sXElZLm3V57pHRMpU83GwEqQoY2xjgFn1YOQ5K5iapuXHvVTfkSDZUSBzRKDrBTBoUO6Z+sh9BMIKr734Ejun8ln1M1oV3WPl0+oWebrTBFSNdMAa2VzFzvkcDu/dt8lHs6l7YJyHtHuv9dVI4GZPeq2mtfsn2gdg6odc03QKjeI+0B9oflqvZqVYPaHNO81wBaRkQbghfPx4L0f0Yba3muwrzdoL6f9s+03xMjqVeN0l3qKUIwtEmkJIlKEBWKjr1Q1pcTAAJJ4AZqRch6Stp+qw24DDqp3f8Rd3yHelbo3m/ana5xNdz+cN5NGQ+fUlZTWxln9XQFPUqVixq8Qgyn02XTWDuKdSNueet1FWLqu6QeB8slPvAgwqOIPslQYTEQjQXgQLKJ75y0JUVSvqD16pj6hJ4HOLapaUe+sJuenNB1eBayq1JJ5iDpZQ0zBuZT9I206OIPFXqWJGpPisVr1OKgU3E9ulpYjK9irmGr6cPBc5QqE6wtbBN3iAReeqiwOgwcujh9XS2piWzuNNgb9VTq4kUhDfe1Mm34qma/wBfWqQPxDg7O4E8c1XyEZDpoiavBEEawMvFMIWsDRYG97m5SaRE+fIfRRrPVavXgFsdyrWyQ4uqJgZfUqqBdImTzVzZ+EL3RkBcngBmVp2iO9T0WbrN6Pet3AiT4iO4qJ5kq3jYOVhkBwAyCqQqnZF5poMmFo7Dxv7PXp1vsuE8xk4d7ZHes/JOnon3F4fQLTIkZEWTlldlMR6zB0HH/TaPu+z8lqrWXhAQlCclCYVIXkfpNxu/igzSm0DvNz5QvXqpgE8l4V2rqb2Jqn+sjwt8lGaoxwJTntsk0JPbbkVnVxG02Tg6FJuWzULnwbjVTTMcTGRVLEUi0rYDOPgq9ekDzCUp6Y4qnLio4IMgzrcfFXq2BVcUHDirlIGYibkNHRMe8ouwrhopaOz3HRHBomuV7DAqWls6M1oUcOG6KMsoqBg2GZOS1W190Q3p+iptpzyU1Km0frKztM/1s2HenCeCVMAZDmjvQLpAmAi5/RQ1a9lCapOf14pzqgAn68E9AnV90TOX14qg95Jk6oVahPRJgJWuM0i8psPSkxE8FrPApj1Y943qcuDfxUdBoot3v5jh7I+yPtH5KNpm+co7laVQ8eqhc+ylqXzUNRqpEvIFKUKYlSbqZ17H2A/5Gl1f/wDbl0SxuyFHcwdERHsb33iXfNbK1x7IooBEBJMlLaI9grwztFTjEVf73eZXuW0vcK8d7ZUN2uTHvX+XyUZqjmw1P3JUe9dOLlnVwZiyia2Tz4qcZqVokqdmbTpp4p5eal3NE0tKlRGi3VMOHEZKRg8ki4zCXIMZhN4i1slZGEA0TfWxHHXkkzEFyXJnikBpCJeFDUklNbTM5pWGkc5OpNhLkmF9/r4paCcuEKtJOWRTi7TPVRPf078lUhbRVnx3Ko6oTzU7nFOoUiTBurk0W9o6dKVfp0hSEuEu0b8zy5aoevbTyu/pZqpiqSSTMk3m8p6tTbpcquc47xMk3JTqL4CgdUjoom19P0V6Z75Wn1VE2vJgJGpMAJrqUX+gg5D2yruzMG6tVYwC7nBviblU2Whd76N9lFzzXcLNlrebjn5IJ6LhqQa1rRkAAOgEKVAIwtkikkjCYUsa32SvOO2mz99kjNt+7X5eC9LxAsuX2rQmVGU2ceMvYc0gt7bmydxxLcifoLIbTWX6WTacngrDWBRZJCqlYcqRhhB1R2iArRZH1nK3FTozRWjMKzh3jM6KuYQGZlFNK6oDIbI+ZQpmLZos3eaT3DopMx1S6k3iqz6om3ko6lco0Nre6BrnmmmqFVqPJSa08VWi2mLjpqpKUqKnTJyHek/GMp/1kcMp5p/Q+1v1FpcQANSqtbGiN2nlq7U/gFm18W95l3OBoOgT6TIvJVTH5Tac50RF731UweIVWpVOlpIHRGhUmxJk/UppTvqkc02bzby7wpBR/L81C1pkEoKLVC5k/ip2vub2VRrjx5LR2fhXVHBoBJNhCDqxsnZzsRVbTYM8zoAMyvbNk4BtCm2m0QGiOvErG7H9nm4ZkkD1jvePDkF04C0xnukoRCCIVEKBRQKYRVAsfaFCVtEKtiKcpU3C7UwYMyFx+P2fukwvTcfhc7Lm9oYGZkLPLE5dODqtjPRRPAW7jcEWzaRwKy30RwI8wo1YqcqJKeFO3CzkR8E44YjT5pbPSAOTgeKlGGd9kpxwro90o4NXmVBUBOquGgRwHVwCr1cRSbY1GjvlL6CIsI1Tm05VapteiMt5/kPNVXbbc6d1oZw1T1RuRs7kC8AKB+Mptylx8llNc59yb80nEiPkn6PkepcxONc4XMA6C36qjTcGi8ROouk4iJKVKiD9fNVJIm7PL51VllSRciFSdRIOSuU4jTnZCfY5wUm7J6/Lmo3U/wA04VLeEQPikJvSSsDEA38PNGiCY1TwBax75XSdneytWuQ4gsZxOvRA0y9mbJqVXBrRJPl1Xq/Zbs03DgEiXnM/IK/sXYbKIENvx16cluNZCvHH5GyY2E5IJFWkkggnJgkkkkAxNcE8JQg2fXoysnF4KdF0T2KtVoylYHGYzZs6LFxWyOS9ArYRUKuD5KbA89q7IPBQP2OTxHQwu9qYDkoXYHkjR7eaY/s9WI9io/ucR5Ll8bgsVTJl1Q/5On4r3JuB5JlbYjKgu1Gj28BcXH3iT1JKdToyV69tHsIx87q5zGdgarfdBj64pXZOKGH1Ca2JuD3LfxHZnEMtumOhVI7Kqt/gt9cQltSixxz+alDLSb+Klds2of4CFNTwFYCzT4JWwKzheI/JWaDd3XQ2T2bLrnJh8h8Vfw/Z6u+PYM63Jmc0tisyrmDKfTc7kOvVdPg+wdZ8SIXS7N9HjRHrDPd+KOfgcPO6bXOMAFx/puui2V2RxNbTcbxOfkvUdm9mKNKN1gHOFt0cK0aKphfdO3IbC7E0qUOcN93F2U9F1+HwrWxAVgNRDVckhCAiiEVQCUkYQhBCkUkigEkkggGohJJABAtSSQaJzFC+iEkkghdQChfQCSSAZ+ziE71ICSSAQppGkEkkAx+GacwFC/ZtI5sHgkkiwzP9h0D/AC2+Cc3YVD/THggkjULazT2PSGTG+CsswLBoPBJJGgsNoAaKRrQkkgHgJwCSSAKcEkkAQigkmRJBJJAFAlJJAKUikkg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" name="Picture 2" descr="http://nrch.culture.tw/twpedia/61020172002I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14" y="2239416"/>
            <a:ext cx="1378069" cy="25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Picture 6" descr="http://class.ylhcvs.chc.edu.tw/~soc09/cymba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6" y="5095862"/>
            <a:ext cx="1492624" cy="14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Image result for 西方木魚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4" name="Picture 10" descr="http://www.drumworld.gr/datafiles/5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6" y="1700808"/>
            <a:ext cx="2039885" cy="13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3/36/UKULELE.jpg/220px-UKULE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94885" y="4967176"/>
            <a:ext cx="941135" cy="193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big5.huaxia.com/zhwh/gjzt/images/2008/08/13/26039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77628"/>
            <a:ext cx="2190613" cy="179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mg.pcstore.com.tw/~prod/M02208666_big.jpg?pimg=static&amp;P=121368674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81" y="1570320"/>
            <a:ext cx="1725249" cy="172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a3.att.hudong.com/57/15/20300543204474143695159331014_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02" y="4768984"/>
            <a:ext cx="2038266" cy="198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2.blog.xuite.net/2/b/3/1/18220913/blog_1863809/txt/28284505/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62" y="4679102"/>
            <a:ext cx="1983943" cy="19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307975" y="150680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A</a:t>
            </a:r>
            <a:endParaRPr lang="zh-TW" altLang="en-US" sz="28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41326" y="29845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B</a:t>
            </a:r>
            <a:endParaRPr lang="zh-TW" altLang="en-US" sz="2800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62870" y="494266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C</a:t>
            </a:r>
            <a:endParaRPr lang="zh-TW" altLang="en-US" sz="2800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291381" y="137953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D</a:t>
            </a:r>
            <a:endParaRPr lang="zh-TW" altLang="en-US" sz="28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247937" y="308860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E</a:t>
            </a:r>
            <a:endParaRPr lang="zh-TW" altLang="en-US" sz="28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811731" y="515859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F</a:t>
            </a:r>
            <a:endParaRPr lang="zh-TW" altLang="en-US" sz="2800" b="1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804792" y="24671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G</a:t>
            </a:r>
            <a:endParaRPr lang="zh-TW" altLang="en-US" sz="28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499992" y="243294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H</a:t>
            </a:r>
            <a:endParaRPr lang="zh-TW" altLang="en-US" sz="28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904214" y="509709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I</a:t>
            </a:r>
            <a:endParaRPr lang="zh-TW" altLang="en-US" sz="28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435824" y="23622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J</a:t>
            </a:r>
            <a:endParaRPr lang="zh-TW" altLang="en-US" sz="2800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876256" y="480440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K</a:t>
            </a:r>
            <a:endParaRPr lang="zh-TW" altLang="en-US" sz="2800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92155" y="465137"/>
            <a:ext cx="424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一、找出四個「非」國樂</a:t>
            </a:r>
            <a:endParaRPr lang="zh-TW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3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98072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二、聲音題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2610" y="1916832"/>
            <a:ext cx="6545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八音包含了 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金石絲竹匏土革木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請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依聲音分辨應屬八音的哪一類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371703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419872" y="371703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652120" y="370544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(7)</a:t>
            </a:r>
          </a:p>
        </p:txBody>
      </p:sp>
      <p:pic>
        <p:nvPicPr>
          <p:cNvPr id="7" name="38.雲鑼Yunlu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1347" y="4149080"/>
            <a:ext cx="1330017" cy="1330017"/>
          </a:xfrm>
          <a:prstGeom prst="rect">
            <a:avLst/>
          </a:prstGeom>
        </p:spPr>
      </p:pic>
      <p:pic>
        <p:nvPicPr>
          <p:cNvPr id="8" name="风华国乐_古曲 十面埋伏 李卉（琵琶） 高清720H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5301" y="4101734"/>
            <a:ext cx="1424708" cy="1424708"/>
          </a:xfrm>
          <a:prstGeom prst="rect">
            <a:avLst/>
          </a:prstGeom>
        </p:spPr>
      </p:pic>
      <p:pic>
        <p:nvPicPr>
          <p:cNvPr id="9" name="++()+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88224" y="4149079"/>
            <a:ext cx="1500749" cy="15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8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peiqinhall.com/uploads/2/5/2/3/25231986/232785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83" y="1124744"/>
            <a:ext cx="6336704" cy="20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ygx.cn/uploads/allimg/140228/1-14022Q051345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9810"/>
            <a:ext cx="7272808" cy="25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5536" y="39126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三、位置題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35" y="5280935"/>
            <a:ext cx="885661" cy="14847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16555"/>
            <a:ext cx="794017" cy="1213543"/>
          </a:xfrm>
          <a:prstGeom prst="rect">
            <a:avLst/>
          </a:prstGeom>
        </p:spPr>
      </p:pic>
      <p:sp>
        <p:nvSpPr>
          <p:cNvPr id="5" name="AutoShape 6" descr="Image result for 卡通人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8" descr="Image result for 卡通人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0" descr="Image result for 卡通人物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62" y="3231447"/>
            <a:ext cx="907768" cy="105993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12" y="391260"/>
            <a:ext cx="1155573" cy="135002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16" y="3097691"/>
            <a:ext cx="868150" cy="113833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18" y="2173625"/>
            <a:ext cx="1221130" cy="130293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135296" y="339565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A</a:t>
            </a:r>
            <a:endParaRPr lang="zh-TW" altLang="en-US" sz="28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682705" y="357981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B</a:t>
            </a:r>
            <a:endParaRPr lang="zh-TW" altLang="en-US" sz="28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632046" y="5726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C</a:t>
            </a:r>
            <a:endParaRPr lang="zh-TW" altLang="en-US" sz="28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974987" y="5726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D</a:t>
            </a:r>
            <a:endParaRPr lang="zh-TW" altLang="en-US" sz="28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841812" y="40452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A</a:t>
            </a:r>
            <a:endParaRPr lang="zh-TW" altLang="en-US" sz="28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022818" y="25634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B</a:t>
            </a:r>
            <a:endParaRPr lang="zh-TW" altLang="en-US" sz="2800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83906" y="188123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(8)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513664" y="469616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(9)</a:t>
            </a:r>
          </a:p>
        </p:txBody>
      </p:sp>
    </p:spTree>
    <p:extLst>
      <p:ext uri="{BB962C8B-B14F-4D97-AF65-F5344CB8AC3E}">
        <p14:creationId xmlns:p14="http://schemas.microsoft.com/office/powerpoint/2010/main" val="10112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uyw.net/qianguzhimi/07/GBJPG/063%E6%9B%BE%E4%BE%AF%E4%B9%99%E7%BC%96%E9%92%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093"/>
            <a:ext cx="7200800" cy="35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213314" y="104331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(10)</a:t>
            </a:r>
          </a:p>
        </p:txBody>
      </p:sp>
    </p:spTree>
    <p:extLst>
      <p:ext uri="{BB962C8B-B14F-4D97-AF65-F5344CB8AC3E}">
        <p14:creationId xmlns:p14="http://schemas.microsoft.com/office/powerpoint/2010/main" val="11591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革胡重奏音乐会海报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0" name="Picture 8" descr="http://tkhunt.com/sites/default/files/styles/mw/public/event/image/20150624/164803-8ac24acdbaf60dc899b258a82530915099042a8f-25/concert-fusion-gehu-and-bass-gehu-recital-poster-tkhunt.jpg?itok=3Rc-D5Y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844824"/>
            <a:ext cx="731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779912" y="1844824"/>
            <a:ext cx="576064" cy="1368152"/>
          </a:xfrm>
          <a:prstGeom prst="rect">
            <a:avLst/>
          </a:prstGeom>
          <a:solidFill>
            <a:srgbClr val="6D1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http://zh-tw.taiwanacademy.tw/toolkit/filesys/images/Traditional_Performing_Arts/images/C_Music/C1/C1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20" y="-1218559"/>
            <a:ext cx="5417477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195736" y="19572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11)</a:t>
            </a:r>
            <a:endParaRPr lang="en-US" altLang="zh-TW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812360" y="234148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12)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1960" y="2528900"/>
            <a:ext cx="1944216" cy="1728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5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2.sinaimg.cn/ent/y/2011-01-04/U1819P28T3D3197233F326DT20110104140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72916"/>
            <a:ext cx="61628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gzdaily.dayoo.com/res/1/1/2011-07/13/SZA22/res07_attpic_bri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64" y="404664"/>
            <a:ext cx="3487944" cy="51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>
          <a:xfrm flipV="1">
            <a:off x="1691680" y="1923494"/>
            <a:ext cx="0" cy="2628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188978" y="144952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13)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27783" y="144129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14)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3162041" y="1961464"/>
            <a:ext cx="0" cy="1611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4067944" y="144952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15)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>
            <a:endCxn id="13" idx="2"/>
          </p:cNvCxnSpPr>
          <p:nvPr/>
        </p:nvCxnSpPr>
        <p:spPr>
          <a:xfrm flipH="1" flipV="1">
            <a:off x="4570646" y="2034295"/>
            <a:ext cx="793442" cy="2510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594982" y="573325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(16)</a:t>
            </a:r>
          </a:p>
        </p:txBody>
      </p:sp>
      <p:cxnSp>
        <p:nvCxnSpPr>
          <p:cNvPr id="20" name="直線接點 19"/>
          <p:cNvCxnSpPr/>
          <p:nvPr/>
        </p:nvCxnSpPr>
        <p:spPr>
          <a:xfrm flipH="1" flipV="1">
            <a:off x="7884368" y="5085184"/>
            <a:ext cx="288032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0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975344" cy="38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3949"/>
            <a:ext cx="3349375" cy="511653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555776" y="90872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(17)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148064" y="146118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(18)</a:t>
            </a:r>
          </a:p>
        </p:txBody>
      </p:sp>
      <p:sp>
        <p:nvSpPr>
          <p:cNvPr id="9" name="矩形 8"/>
          <p:cNvSpPr/>
          <p:nvPr/>
        </p:nvSpPr>
        <p:spPr>
          <a:xfrm>
            <a:off x="1331640" y="931929"/>
            <a:ext cx="648072" cy="1643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0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9/9b/Ancientchineseinstrumentalis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274270" cy="47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0818"/>
            <a:ext cx="3888432" cy="331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187624" y="146118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(19)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572000" y="587727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(20)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372200" y="40466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(21)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807439" y="44765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(22)</a:t>
            </a:r>
          </a:p>
        </p:txBody>
      </p:sp>
      <p:cxnSp>
        <p:nvCxnSpPr>
          <p:cNvPr id="10" name="直線接點 9"/>
          <p:cNvCxnSpPr/>
          <p:nvPr/>
        </p:nvCxnSpPr>
        <p:spPr>
          <a:xfrm flipH="1" flipV="1">
            <a:off x="7020272" y="944625"/>
            <a:ext cx="72008" cy="39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8100392" y="1023581"/>
            <a:ext cx="173744" cy="637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5292080" y="4653136"/>
            <a:ext cx="86872" cy="1285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122</Words>
  <Application>Microsoft Office PowerPoint</Application>
  <PresentationFormat>如螢幕大小 (4:3)</PresentationFormat>
  <Paragraphs>44</Paragraphs>
  <Slides>10</Slides>
  <Notes>0</Notes>
  <HiddenSlides>0</HiddenSlides>
  <MMClips>3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25</cp:revision>
  <cp:lastPrinted>2016-05-23T03:49:54Z</cp:lastPrinted>
  <dcterms:created xsi:type="dcterms:W3CDTF">2016-05-19T12:16:43Z</dcterms:created>
  <dcterms:modified xsi:type="dcterms:W3CDTF">2016-05-25T22:49:13Z</dcterms:modified>
</cp:coreProperties>
</file>