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7" r:id="rId3"/>
    <p:sldId id="258" r:id="rId4"/>
    <p:sldId id="262" r:id="rId5"/>
    <p:sldId id="267" r:id="rId6"/>
    <p:sldId id="263" r:id="rId7"/>
    <p:sldId id="269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-6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高中簡介</a:t>
            </a:r>
            <a:r>
              <a:rPr lang="en-US" altLang="zh-TW" dirty="0" smtClean="0"/>
              <a:t>(</a:t>
            </a:r>
            <a:r>
              <a:rPr lang="zh-TW" altLang="en-US" dirty="0" smtClean="0"/>
              <a:t>海山</a:t>
            </a:r>
            <a:r>
              <a:rPr lang="en-US" altLang="zh-TW" dirty="0" smtClean="0"/>
              <a:t>,</a:t>
            </a:r>
            <a:r>
              <a:rPr lang="zh-TW" altLang="en-US" dirty="0" smtClean="0"/>
              <a:t>板橋</a:t>
            </a:r>
            <a:r>
              <a:rPr lang="en-US" altLang="zh-TW" dirty="0" smtClean="0"/>
              <a:t>,</a:t>
            </a:r>
            <a:r>
              <a:rPr lang="zh-TW" altLang="en-US" dirty="0" smtClean="0"/>
              <a:t>中和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…….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798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4398" y="521757"/>
            <a:ext cx="9905998" cy="1478570"/>
          </a:xfrm>
        </p:spPr>
        <p:txBody>
          <a:bodyPr/>
          <a:lstStyle/>
          <a:p>
            <a:r>
              <a:rPr lang="en-US" altLang="zh-TW" dirty="0" smtClean="0"/>
              <a:t>    </a:t>
            </a:r>
            <a:r>
              <a:rPr lang="zh-TW" altLang="en-US" dirty="0" smtClean="0"/>
              <a:t>              </a:t>
            </a:r>
            <a:r>
              <a:rPr lang="en-US" altLang="zh-TW" dirty="0" smtClean="0"/>
              <a:t> </a:t>
            </a:r>
            <a:r>
              <a:rPr lang="zh-TW" altLang="en-US" dirty="0" smtClean="0"/>
              <a:t>  新北市立海山高級中學</a:t>
            </a:r>
            <a:endParaRPr lang="zh-TW" altLang="en-US" dirty="0"/>
          </a:p>
        </p:txBody>
      </p:sp>
      <p:pic>
        <p:nvPicPr>
          <p:cNvPr id="10" name="內容版面配置區 3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7393" r="43005" b="7180"/>
          <a:stretch/>
        </p:blipFill>
        <p:spPr>
          <a:xfrm>
            <a:off x="1507049" y="2069996"/>
            <a:ext cx="3456511" cy="325094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200502" y="2975409"/>
            <a:ext cx="4467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海通泗水傳薪遠</a:t>
            </a:r>
            <a:endParaRPr lang="en-US" altLang="zh-TW" sz="3600" dirty="0" smtClean="0"/>
          </a:p>
          <a:p>
            <a:r>
              <a:rPr lang="zh-TW" altLang="en-US" sz="3600" dirty="0" smtClean="0"/>
              <a:t>山貫洙河播育深</a:t>
            </a:r>
            <a:endParaRPr lang="zh-TW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0131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109914"/>
            <a:ext cx="4579302" cy="3835400"/>
          </a:xfr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35" y="2026961"/>
            <a:ext cx="4792531" cy="400130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599035" y="643467"/>
            <a:ext cx="8602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      位置與交通方式</a:t>
            </a:r>
            <a:endParaRPr lang="zh-TW" alt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11626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57096317"/>
              </p:ext>
            </p:extLst>
          </p:nvPr>
        </p:nvGraphicFramePr>
        <p:xfrm>
          <a:off x="3953934" y="2097088"/>
          <a:ext cx="6231466" cy="3291840"/>
        </p:xfrm>
        <a:graphic>
          <a:graphicData uri="http://schemas.openxmlformats.org/drawingml/2006/table">
            <a:tbl>
              <a:tblPr/>
              <a:tblGrid>
                <a:gridCol w="6187958"/>
                <a:gridCol w="43508"/>
              </a:tblGrid>
              <a:tr h="550177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CC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忠</a:t>
                      </a:r>
                      <a:r>
                        <a:rPr lang="zh-TW" altLang="en-US" sz="2400" dirty="0">
                          <a:effectLst/>
                        </a:rPr>
                        <a:t>就是真誠。樸實敦厚的敬謹從事。為追求目標的達成， 全力以赴， 堅持到底。</a:t>
                      </a:r>
                      <a:endParaRPr lang="zh-TW" altLang="en-US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65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CC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勤</a:t>
                      </a:r>
                      <a:r>
                        <a:rPr lang="zh-TW" altLang="en-US" sz="2400" dirty="0">
                          <a:effectLst/>
                        </a:rPr>
                        <a:t>就是勤勞奮進。 不畏勞苦， 不怕折磨， 為人處事、求學進德， 踏實耕耘。</a:t>
                      </a:r>
                      <a:endParaRPr lang="zh-TW" altLang="en-US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65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CC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宏</a:t>
                      </a:r>
                      <a:r>
                        <a:rPr lang="zh-TW" altLang="en-US" sz="2400" dirty="0">
                          <a:effectLst/>
                        </a:rPr>
                        <a:t>就是包容寬大。 心胸恢宏， 視野廣闊， 志氣高昂。發揚正道，造福人群。</a:t>
                      </a:r>
                      <a:endParaRPr lang="zh-TW" altLang="en-US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6540">
                <a:tc gridSpan="2"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CC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毅</a:t>
                      </a:r>
                      <a:r>
                        <a:rPr lang="zh-TW" altLang="en-US" sz="2400" dirty="0">
                          <a:effectLst/>
                        </a:rPr>
                        <a:t>就是堅忍卓絕。 具旺盛的企圖心， 崇高的榮譽感與責任心。遇挫折能愈挫愈勇，奮戰不懈</a:t>
                      </a:r>
                      <a:endParaRPr lang="zh-TW" altLang="en-US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5" name="Picture 1" descr="校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3" y="2097088"/>
            <a:ext cx="2514233" cy="2801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zh-TW" altLang="en-US" dirty="0" smtClean="0"/>
              <a:t>                    新北市立板橋高級中學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652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81667" y="702733"/>
            <a:ext cx="9491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特色是</a:t>
            </a:r>
            <a:endParaRPr lang="en-US" altLang="zh-TW" dirty="0" smtClean="0"/>
          </a:p>
          <a:p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dirty="0" smtClean="0"/>
              <a:t>上課</a:t>
            </a:r>
            <a:r>
              <a:rPr lang="zh-TW" altLang="en-US" dirty="0"/>
              <a:t>要爬</a:t>
            </a:r>
            <a:r>
              <a:rPr lang="en-US" altLang="zh-TW" dirty="0"/>
              <a:t>6</a:t>
            </a:r>
            <a:r>
              <a:rPr lang="zh-TW" altLang="en-US" dirty="0"/>
              <a:t>、</a:t>
            </a:r>
            <a:r>
              <a:rPr lang="en-US" altLang="zh-TW" dirty="0"/>
              <a:t>7</a:t>
            </a:r>
            <a:r>
              <a:rPr lang="zh-TW" altLang="en-US" dirty="0"/>
              <a:t>樓</a:t>
            </a:r>
            <a:br>
              <a:rPr lang="zh-TW" altLang="en-US" dirty="0"/>
            </a:br>
            <a:r>
              <a:rPr lang="zh-TW" altLang="en-US" dirty="0"/>
              <a:t>到高二應該會瘦很多</a:t>
            </a:r>
            <a:r>
              <a:rPr lang="en-US" altLang="zh-TW" dirty="0"/>
              <a:t>(</a:t>
            </a:r>
            <a:r>
              <a:rPr lang="zh-TW" altLang="en-US" dirty="0"/>
              <a:t>如果都有照三餐爬的話</a:t>
            </a:r>
            <a:r>
              <a:rPr lang="en-US" altLang="zh-TW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dirty="0" smtClean="0"/>
              <a:t>交通</a:t>
            </a:r>
            <a:r>
              <a:rPr lang="zh-TW" altLang="en-US" dirty="0"/>
              <a:t>最方便的學校</a:t>
            </a:r>
            <a:br>
              <a:rPr lang="zh-TW" altLang="en-US" dirty="0"/>
            </a:br>
            <a:r>
              <a:rPr lang="zh-TW" altLang="en-US" dirty="0" smtClean="0"/>
              <a:t>不管</a:t>
            </a:r>
            <a:r>
              <a:rPr lang="zh-TW" altLang="en-US" dirty="0"/>
              <a:t>你是捷運公車火車</a:t>
            </a:r>
            <a:r>
              <a:rPr lang="zh-TW" altLang="en-US" dirty="0" smtClean="0"/>
              <a:t>或高鐵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都</a:t>
            </a:r>
            <a:r>
              <a:rPr lang="zh-TW" altLang="en-US" dirty="0"/>
              <a:t>可以在下車後步行</a:t>
            </a:r>
            <a:r>
              <a:rPr lang="en-US" altLang="zh-TW" dirty="0"/>
              <a:t>10</a:t>
            </a:r>
            <a:r>
              <a:rPr lang="zh-TW" altLang="en-US" dirty="0"/>
              <a:t>分中左右</a:t>
            </a:r>
            <a:r>
              <a:rPr lang="zh-TW" altLang="en-US" dirty="0" smtClean="0"/>
              <a:t>到達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dirty="0" smtClean="0"/>
              <a:t>社團</a:t>
            </a:r>
            <a:r>
              <a:rPr lang="zh-TW" altLang="en-US" dirty="0"/>
              <a:t>有</a:t>
            </a:r>
            <a:r>
              <a:rPr lang="zh-TW" altLang="en-US" dirty="0" smtClean="0"/>
              <a:t>很多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像</a:t>
            </a:r>
            <a:r>
              <a:rPr lang="zh-TW" altLang="en-US" dirty="0"/>
              <a:t>音樂類</a:t>
            </a:r>
            <a:r>
              <a:rPr lang="en-US" altLang="zh-TW" dirty="0"/>
              <a:t>--</a:t>
            </a:r>
            <a:r>
              <a:rPr lang="zh-TW" altLang="en-US" dirty="0"/>
              <a:t>吉他社、熱音社、熱舞社、國管樂、合唱</a:t>
            </a:r>
            <a:r>
              <a:rPr lang="en-US" altLang="zh-TW" dirty="0" smtClean="0"/>
              <a:t>...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體育類</a:t>
            </a:r>
            <a:r>
              <a:rPr lang="en-US" altLang="zh-TW" dirty="0"/>
              <a:t>--</a:t>
            </a:r>
            <a:r>
              <a:rPr lang="zh-TW" altLang="en-US" dirty="0"/>
              <a:t>男女排、男女籃、羽球、游泳、國術</a:t>
            </a:r>
            <a:r>
              <a:rPr lang="en-US" altLang="zh-TW" dirty="0"/>
              <a:t>....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學識</a:t>
            </a:r>
            <a:r>
              <a:rPr lang="zh-TW" altLang="en-US" dirty="0"/>
              <a:t>類</a:t>
            </a:r>
            <a:r>
              <a:rPr lang="en-US" altLang="zh-TW" dirty="0"/>
              <a:t>--</a:t>
            </a:r>
            <a:r>
              <a:rPr lang="zh-TW" altLang="en-US" dirty="0"/>
              <a:t>英研、生研、網研</a:t>
            </a:r>
            <a:r>
              <a:rPr lang="en-US" altLang="zh-TW" dirty="0"/>
              <a:t>...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還有</a:t>
            </a:r>
            <a:r>
              <a:rPr lang="zh-TW" altLang="en-US" dirty="0"/>
              <a:t>康輔阿、班聯會、交服、旗隊、美術社，卡漫社阿</a:t>
            </a:r>
            <a:r>
              <a:rPr lang="en-US" altLang="zh-TW" dirty="0"/>
              <a:t>~</a:t>
            </a:r>
            <a:r>
              <a:rPr lang="zh-TW" altLang="en-US" dirty="0"/>
              <a:t>應該是想的到的都有</a:t>
            </a:r>
            <a:r>
              <a:rPr lang="zh-TW" altLang="en-US" dirty="0" smtClean="0"/>
              <a:t>吧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544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新北市立板橋高級中學</a:t>
            </a:r>
            <a:endParaRPr lang="zh-TW" altLang="en-US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1821369"/>
            <a:ext cx="4768772" cy="3978297"/>
          </a:xfrm>
        </p:spPr>
      </p:pic>
      <p:sp>
        <p:nvSpPr>
          <p:cNvPr id="5" name="矩形 4"/>
          <p:cNvSpPr/>
          <p:nvPr/>
        </p:nvSpPr>
        <p:spPr>
          <a:xfrm>
            <a:off x="6013373" y="2113727"/>
            <a:ext cx="59330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鐵路：	板橋火車站，往文化路方向步行約</a:t>
            </a:r>
            <a:r>
              <a:rPr lang="en-US" altLang="zh-TW" sz="2000" dirty="0"/>
              <a:t>10</a:t>
            </a:r>
            <a:r>
              <a:rPr lang="zh-TW" altLang="en-US" sz="2000" dirty="0"/>
              <a:t>分鐘。</a:t>
            </a:r>
          </a:p>
          <a:p>
            <a:r>
              <a:rPr lang="zh-TW" altLang="en-US" sz="2000" dirty="0"/>
              <a:t>捷運：	板南線至板橋捷運站</a:t>
            </a:r>
            <a:r>
              <a:rPr lang="en-US" altLang="zh-TW" sz="2000" dirty="0"/>
              <a:t>1</a:t>
            </a:r>
            <a:r>
              <a:rPr lang="zh-TW" altLang="en-US" sz="2000" dirty="0"/>
              <a:t>號出口，出站沿文化路向南步行約</a:t>
            </a:r>
            <a:r>
              <a:rPr lang="en-US" altLang="zh-TW" sz="2000" dirty="0"/>
              <a:t>3~8</a:t>
            </a:r>
            <a:r>
              <a:rPr lang="zh-TW" altLang="en-US" sz="2000" dirty="0"/>
              <a:t>分鐘。</a:t>
            </a:r>
          </a:p>
          <a:p>
            <a:r>
              <a:rPr lang="zh-TW" altLang="en-US" sz="2000" dirty="0"/>
              <a:t>公車：	附近公車站有「北門街」、「追風廣場」、「綜合運動場」、「捷運板橋站」及「捷運府中站」，步行約</a:t>
            </a:r>
            <a:r>
              <a:rPr lang="en-US" altLang="zh-TW" sz="2000" dirty="0"/>
              <a:t>3~8</a:t>
            </a:r>
            <a:r>
              <a:rPr lang="zh-TW" altLang="en-US" sz="2000" dirty="0"/>
              <a:t>分鐘。相關公車有－</a:t>
            </a:r>
            <a:r>
              <a:rPr lang="en-US" altLang="zh-TW" sz="2000" dirty="0"/>
              <a:t>88</a:t>
            </a:r>
            <a:r>
              <a:rPr lang="zh-TW" altLang="en-US" sz="2000" dirty="0"/>
              <a:t>、</a:t>
            </a:r>
            <a:r>
              <a:rPr lang="en-US" altLang="zh-TW" sz="2000" dirty="0"/>
              <a:t>99</a:t>
            </a:r>
            <a:r>
              <a:rPr lang="zh-TW" altLang="en-US" sz="2000" dirty="0"/>
              <a:t>、</a:t>
            </a:r>
            <a:r>
              <a:rPr lang="en-US" altLang="zh-TW" sz="2000" dirty="0"/>
              <a:t>264</a:t>
            </a:r>
            <a:r>
              <a:rPr lang="zh-TW" altLang="en-US" sz="2000" dirty="0"/>
              <a:t>、</a:t>
            </a:r>
            <a:r>
              <a:rPr lang="en-US" altLang="zh-TW" sz="2000" dirty="0"/>
              <a:t>307</a:t>
            </a:r>
            <a:r>
              <a:rPr lang="zh-TW" altLang="en-US" sz="2000" dirty="0"/>
              <a:t>、</a:t>
            </a:r>
            <a:r>
              <a:rPr lang="en-US" altLang="zh-TW" sz="2000" dirty="0"/>
              <a:t>310</a:t>
            </a:r>
            <a:r>
              <a:rPr lang="zh-TW" altLang="en-US" sz="2000" dirty="0"/>
              <a:t>、</a:t>
            </a:r>
            <a:r>
              <a:rPr lang="en-US" altLang="zh-TW" sz="2000" dirty="0"/>
              <a:t>656</a:t>
            </a:r>
            <a:r>
              <a:rPr lang="zh-TW" altLang="en-US" sz="2000" dirty="0"/>
              <a:t>、</a:t>
            </a:r>
            <a:r>
              <a:rPr lang="en-US" altLang="zh-TW" sz="2000" dirty="0"/>
              <a:t>701</a:t>
            </a:r>
            <a:r>
              <a:rPr lang="zh-TW" altLang="en-US" sz="2000" dirty="0"/>
              <a:t>、</a:t>
            </a:r>
            <a:r>
              <a:rPr lang="en-US" altLang="zh-TW" sz="2000" dirty="0"/>
              <a:t>702</a:t>
            </a:r>
            <a:r>
              <a:rPr lang="zh-TW" altLang="en-US" sz="2000" dirty="0"/>
              <a:t>、</a:t>
            </a:r>
            <a:r>
              <a:rPr lang="en-US" altLang="zh-TW" sz="2000" dirty="0"/>
              <a:t>703</a:t>
            </a:r>
            <a:r>
              <a:rPr lang="zh-TW" altLang="en-US" sz="2000" dirty="0"/>
              <a:t>、</a:t>
            </a:r>
            <a:r>
              <a:rPr lang="en-US" altLang="zh-TW" sz="2000" dirty="0"/>
              <a:t>805﹝</a:t>
            </a:r>
            <a:r>
              <a:rPr lang="zh-TW" altLang="en-US" sz="2000" dirty="0"/>
              <a:t>五股－土城</a:t>
            </a:r>
            <a:r>
              <a:rPr lang="en-US" altLang="zh-TW" sz="2000" dirty="0"/>
              <a:t>﹞</a:t>
            </a:r>
            <a:r>
              <a:rPr lang="zh-TW" altLang="en-US" sz="2000" dirty="0"/>
              <a:t>、</a:t>
            </a:r>
            <a:r>
              <a:rPr lang="en-US" altLang="zh-TW" sz="2000" dirty="0"/>
              <a:t>806﹝</a:t>
            </a:r>
            <a:r>
              <a:rPr lang="zh-TW" altLang="en-US" sz="2000" dirty="0"/>
              <a:t>蘆洲－板橋</a:t>
            </a:r>
            <a:r>
              <a:rPr lang="en-US" altLang="zh-TW" sz="2000" dirty="0"/>
              <a:t>﹞</a:t>
            </a:r>
            <a:r>
              <a:rPr lang="zh-TW" altLang="en-US" sz="2000" dirty="0"/>
              <a:t>、</a:t>
            </a:r>
            <a:r>
              <a:rPr lang="en-US" altLang="zh-TW" sz="2000" dirty="0"/>
              <a:t>810﹝</a:t>
            </a:r>
            <a:r>
              <a:rPr lang="zh-TW" altLang="en-US" sz="2000" dirty="0"/>
              <a:t>土城－迴龍</a:t>
            </a:r>
            <a:r>
              <a:rPr lang="en-US" altLang="zh-TW" sz="2000" dirty="0"/>
              <a:t>﹞</a:t>
            </a:r>
            <a:r>
              <a:rPr lang="zh-TW" altLang="en-US" sz="2000" dirty="0"/>
              <a:t>、</a:t>
            </a:r>
            <a:r>
              <a:rPr lang="en-US" altLang="zh-TW" sz="2000" dirty="0"/>
              <a:t>812</a:t>
            </a:r>
            <a:r>
              <a:rPr lang="zh-TW" altLang="en-US" sz="2000" dirty="0"/>
              <a:t>、</a:t>
            </a:r>
            <a:r>
              <a:rPr lang="en-US" altLang="zh-TW" sz="2000" dirty="0"/>
              <a:t>840</a:t>
            </a:r>
            <a:r>
              <a:rPr lang="zh-TW" altLang="en-US" sz="2000" dirty="0"/>
              <a:t>、</a:t>
            </a:r>
            <a:r>
              <a:rPr lang="en-US" altLang="zh-TW" sz="2000" dirty="0"/>
              <a:t>841</a:t>
            </a:r>
            <a:r>
              <a:rPr lang="zh-TW" altLang="en-US" sz="2000" dirty="0"/>
              <a:t>、</a:t>
            </a:r>
            <a:r>
              <a:rPr lang="en-US" altLang="zh-TW" sz="2000" dirty="0"/>
              <a:t>843</a:t>
            </a:r>
            <a:r>
              <a:rPr lang="zh-TW" altLang="en-US" sz="2000" dirty="0"/>
              <a:t>、</a:t>
            </a:r>
            <a:r>
              <a:rPr lang="en-US" altLang="zh-TW" sz="2000" dirty="0"/>
              <a:t>910</a:t>
            </a:r>
            <a:r>
              <a:rPr lang="zh-TW" altLang="en-US" sz="2000" dirty="0"/>
              <a:t>、</a:t>
            </a:r>
            <a:r>
              <a:rPr lang="en-US" altLang="zh-TW" sz="2000" dirty="0"/>
              <a:t>920</a:t>
            </a:r>
            <a:r>
              <a:rPr lang="zh-TW" altLang="en-US" sz="2000" dirty="0"/>
              <a:t>、</a:t>
            </a:r>
            <a:r>
              <a:rPr lang="en-US" altLang="zh-TW" sz="2000" dirty="0"/>
              <a:t>1202﹝</a:t>
            </a:r>
            <a:r>
              <a:rPr lang="zh-TW" altLang="en-US" sz="2000" dirty="0"/>
              <a:t>淡海－板橋</a:t>
            </a:r>
            <a:r>
              <a:rPr lang="en-US" altLang="zh-TW" sz="2000" dirty="0"/>
              <a:t>﹞</a:t>
            </a:r>
            <a:r>
              <a:rPr lang="zh-TW" altLang="en-US" sz="2000" dirty="0"/>
              <a:t>、</a:t>
            </a:r>
            <a:r>
              <a:rPr lang="en-US" altLang="zh-TW" sz="2000" dirty="0"/>
              <a:t>1206﹝</a:t>
            </a:r>
            <a:r>
              <a:rPr lang="zh-TW" altLang="en-US" sz="2000" dirty="0"/>
              <a:t>公西－板橋</a:t>
            </a:r>
            <a:r>
              <a:rPr lang="en-US" altLang="zh-TW" sz="2000" dirty="0"/>
              <a:t>﹞</a:t>
            </a:r>
            <a:r>
              <a:rPr lang="zh-TW" altLang="en-US" sz="2000" dirty="0"/>
              <a:t>、</a:t>
            </a:r>
            <a:r>
              <a:rPr lang="en-US" altLang="zh-TW" sz="2000" dirty="0"/>
              <a:t>9103﹝</a:t>
            </a:r>
            <a:r>
              <a:rPr lang="zh-TW" altLang="en-US" sz="2000" dirty="0"/>
              <a:t>大溪－台北</a:t>
            </a:r>
            <a:r>
              <a:rPr lang="en-US" altLang="zh-TW" sz="2000" dirty="0"/>
              <a:t>﹞</a:t>
            </a:r>
            <a:r>
              <a:rPr lang="zh-TW" altLang="en-US" sz="2000" dirty="0"/>
              <a:t>、藍</a:t>
            </a:r>
            <a:r>
              <a:rPr lang="en-US" altLang="zh-TW" sz="2000" dirty="0"/>
              <a:t>33</a:t>
            </a:r>
            <a:r>
              <a:rPr lang="zh-TW" altLang="en-US" sz="2000" dirty="0"/>
              <a:t>、藍</a:t>
            </a:r>
            <a:r>
              <a:rPr lang="en-US" altLang="zh-TW" sz="2000" dirty="0"/>
              <a:t>37</a:t>
            </a:r>
            <a:r>
              <a:rPr lang="zh-TW" altLang="en-US" sz="2000" dirty="0"/>
              <a:t>、藍</a:t>
            </a:r>
            <a:r>
              <a:rPr lang="en-US" altLang="zh-TW" sz="2000" dirty="0"/>
              <a:t>38</a:t>
            </a:r>
            <a:r>
              <a:rPr lang="zh-TW" altLang="en-US" sz="2000" dirty="0"/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4340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0523" y="773084"/>
            <a:ext cx="7896887" cy="1324004"/>
          </a:xfrm>
        </p:spPr>
        <p:txBody>
          <a:bodyPr/>
          <a:lstStyle/>
          <a:p>
            <a:pPr algn="ctr"/>
            <a:r>
              <a:rPr lang="zh-TW" altLang="en-US" dirty="0" smtClean="0"/>
              <a:t>市立中和高級中學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732415" y="2011681"/>
            <a:ext cx="7314996" cy="3779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zh-TW" altLang="en-US" dirty="0" smtClean="0"/>
              <a:t>經營特色</a:t>
            </a:r>
            <a:r>
              <a:rPr lang="en-US" altLang="zh-TW" dirty="0" smtClean="0"/>
              <a:t>~~</a:t>
            </a:r>
          </a:p>
          <a:p>
            <a:pPr algn="just">
              <a:buNone/>
            </a:pPr>
            <a:r>
              <a:rPr lang="zh-TW" altLang="en-US" dirty="0" smtClean="0"/>
              <a:t>舉辦海外教育旅行</a:t>
            </a:r>
            <a:r>
              <a:rPr lang="en-US" altLang="zh-TW" dirty="0" smtClean="0"/>
              <a:t>,</a:t>
            </a:r>
            <a:r>
              <a:rPr lang="zh-TW" altLang="en-US" dirty="0" smtClean="0"/>
              <a:t>讓學生有機會面對全球化的挑戰</a:t>
            </a:r>
            <a:r>
              <a:rPr lang="en-US" altLang="zh-TW" dirty="0" smtClean="0"/>
              <a:t>,</a:t>
            </a:r>
            <a:r>
              <a:rPr lang="zh-TW" altLang="en-US" dirty="0" smtClean="0"/>
              <a:t>培養世界觀</a:t>
            </a:r>
            <a:r>
              <a:rPr lang="en-US" altLang="zh-TW" dirty="0" smtClean="0"/>
              <a:t>,</a:t>
            </a:r>
            <a:r>
              <a:rPr lang="zh-TW" altLang="en-US" dirty="0" smtClean="0"/>
              <a:t>成為國際化的人</a:t>
            </a:r>
            <a:r>
              <a:rPr lang="en-US" altLang="zh-TW" dirty="0" smtClean="0"/>
              <a:t>.</a:t>
            </a:r>
          </a:p>
          <a:p>
            <a:pPr algn="just">
              <a:buNone/>
            </a:pPr>
            <a:r>
              <a:rPr lang="zh-TW" altLang="en-US" dirty="0" smtClean="0"/>
              <a:t>開設夜自習集中溫書</a:t>
            </a:r>
            <a:r>
              <a:rPr lang="en-US" altLang="zh-TW" dirty="0" smtClean="0"/>
              <a:t>,</a:t>
            </a:r>
            <a:r>
              <a:rPr lang="zh-TW" altLang="en-US" dirty="0" smtClean="0"/>
              <a:t>讓學生養成自律的習慣</a:t>
            </a:r>
            <a:r>
              <a:rPr lang="en-US" altLang="zh-TW" dirty="0" smtClean="0"/>
              <a:t>,</a:t>
            </a:r>
            <a:r>
              <a:rPr lang="zh-TW" altLang="en-US" dirty="0" smtClean="0"/>
              <a:t>該校已開設夜自習來督促學生</a:t>
            </a:r>
            <a:r>
              <a:rPr lang="en-US" altLang="zh-TW" dirty="0" smtClean="0"/>
              <a:t>,</a:t>
            </a:r>
            <a:r>
              <a:rPr lang="zh-TW" altLang="en-US" dirty="0" smtClean="0"/>
              <a:t>希望選擇中和的學生能為自己培養一個好的自律習慣</a:t>
            </a:r>
            <a:r>
              <a:rPr lang="en-US" altLang="zh-TW" dirty="0" smtClean="0"/>
              <a:t>.</a:t>
            </a:r>
          </a:p>
          <a:p>
            <a:pPr algn="just">
              <a:buNone/>
            </a:pPr>
            <a:endParaRPr lang="en-US" altLang="zh-TW" dirty="0" smtClean="0"/>
          </a:p>
          <a:p>
            <a:pPr algn="just">
              <a:buNone/>
            </a:pPr>
            <a:r>
              <a:rPr lang="zh-TW" altLang="en-US" dirty="0" smtClean="0"/>
              <a:t>從海山高中走步行只要</a:t>
            </a:r>
            <a:r>
              <a:rPr lang="en-US" altLang="zh-TW" dirty="0" smtClean="0"/>
              <a:t>30</a:t>
            </a:r>
            <a:r>
              <a:rPr lang="zh-TW" altLang="en-US" dirty="0" smtClean="0"/>
              <a:t>分鐘喔</a:t>
            </a:r>
            <a:r>
              <a:rPr lang="en-US" altLang="zh-TW" dirty="0" smtClean="0"/>
              <a:t>~~</a:t>
            </a:r>
            <a:endParaRPr lang="zh-TW" altLang="en-US" dirty="0"/>
          </a:p>
        </p:txBody>
      </p:sp>
      <p:pic>
        <p:nvPicPr>
          <p:cNvPr id="6" name="圖片 5" descr="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1" y="1172095"/>
            <a:ext cx="3017521" cy="427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9141031"/>
              </p:ext>
            </p:extLst>
          </p:nvPr>
        </p:nvGraphicFramePr>
        <p:xfrm>
          <a:off x="897467" y="1032934"/>
          <a:ext cx="10769600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831"/>
                <a:gridCol w="1111949"/>
                <a:gridCol w="1041273"/>
                <a:gridCol w="1297272"/>
                <a:gridCol w="1209322"/>
                <a:gridCol w="1314379"/>
                <a:gridCol w="1078685"/>
                <a:gridCol w="1052797"/>
                <a:gridCol w="1139092"/>
              </a:tblGrid>
              <a:tr h="1561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spc="-100" dirty="0">
                          <a:effectLst/>
                        </a:rPr>
                        <a:t>校名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98</a:t>
                      </a:r>
                      <a:r>
                        <a:rPr lang="zh-TW" sz="2800" kern="100" dirty="0" smtClean="0">
                          <a:effectLst/>
                        </a:rPr>
                        <a:t>年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分數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spc="-100" dirty="0" smtClean="0">
                          <a:effectLst/>
                        </a:rPr>
                        <a:t>98</a:t>
                      </a:r>
                      <a:r>
                        <a:rPr lang="zh-TW" sz="2800" kern="100" spc="-100" dirty="0" smtClean="0">
                          <a:effectLst/>
                        </a:rPr>
                        <a:t>年擇優</a:t>
                      </a:r>
                      <a:r>
                        <a:rPr lang="en-US" sz="2800" kern="100" spc="-100" dirty="0" smtClean="0">
                          <a:effectLst/>
                        </a:rPr>
                        <a:t>PR</a:t>
                      </a:r>
                      <a:r>
                        <a:rPr lang="zh-TW" sz="2800" kern="100" spc="-100" dirty="0">
                          <a:effectLst/>
                        </a:rPr>
                        <a:t>值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99</a:t>
                      </a:r>
                      <a:r>
                        <a:rPr lang="zh-TW" sz="2800" kern="100" dirty="0" smtClean="0">
                          <a:effectLst/>
                        </a:rPr>
                        <a:t>年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分數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99</a:t>
                      </a:r>
                      <a:r>
                        <a:rPr lang="zh-TW" sz="2800" kern="100" dirty="0" smtClean="0">
                          <a:effectLst/>
                        </a:rPr>
                        <a:t>年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擇優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PR</a:t>
                      </a:r>
                      <a:r>
                        <a:rPr lang="zh-TW" sz="2800" kern="100" dirty="0">
                          <a:effectLst/>
                        </a:rPr>
                        <a:t>值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spc="-100" dirty="0" smtClean="0">
                          <a:effectLst/>
                        </a:rPr>
                        <a:t>100</a:t>
                      </a:r>
                      <a:r>
                        <a:rPr lang="zh-TW" sz="2800" kern="100" spc="-100" dirty="0" smtClean="0">
                          <a:effectLst/>
                        </a:rPr>
                        <a:t>年</a:t>
                      </a:r>
                      <a:endParaRPr lang="en-US" altLang="zh-TW" sz="2800" kern="100" spc="-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spc="-100" dirty="0" smtClean="0">
                          <a:effectLst/>
                        </a:rPr>
                        <a:t>擇優</a:t>
                      </a:r>
                      <a:endParaRPr lang="en-US" altLang="zh-TW" sz="2800" kern="100" spc="-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spc="-100" dirty="0" smtClean="0">
                          <a:effectLst/>
                        </a:rPr>
                        <a:t>分數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100</a:t>
                      </a:r>
                      <a:r>
                        <a:rPr lang="zh-TW" altLang="en-US" sz="2800" kern="100" dirty="0" smtClean="0">
                          <a:effectLst/>
                        </a:rPr>
                        <a:t>年</a:t>
                      </a:r>
                      <a:r>
                        <a:rPr lang="en-US" sz="2800" kern="100" dirty="0" smtClean="0">
                          <a:effectLst/>
                        </a:rPr>
                        <a:t>PR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spc="-100" dirty="0">
                          <a:effectLst/>
                        </a:rPr>
                        <a:t>101</a:t>
                      </a:r>
                      <a:r>
                        <a:rPr lang="zh-TW" sz="2800" kern="100" spc="-100" dirty="0">
                          <a:effectLst/>
                        </a:rPr>
                        <a:t>年</a:t>
                      </a:r>
                      <a:endParaRPr lang="zh-TW" sz="2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spc="-100" dirty="0" smtClean="0">
                          <a:effectLst/>
                        </a:rPr>
                        <a:t>PR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spc="-100" dirty="0">
                          <a:effectLst/>
                        </a:rPr>
                        <a:t>101</a:t>
                      </a:r>
                      <a:r>
                        <a:rPr lang="zh-TW" sz="2800" kern="100" spc="-100" dirty="0">
                          <a:effectLst/>
                        </a:rPr>
                        <a:t>年</a:t>
                      </a:r>
                      <a:endParaRPr lang="zh-TW" sz="2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spc="-100" dirty="0">
                          <a:effectLst/>
                        </a:rPr>
                        <a:t>分數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1216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spc="-100" dirty="0">
                          <a:effectLst/>
                        </a:rPr>
                        <a:t>海山高中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380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89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388(</a:t>
                      </a:r>
                      <a:r>
                        <a:rPr lang="zh-TW" sz="2800" kern="100" dirty="0">
                          <a:effectLst/>
                        </a:rPr>
                        <a:t>男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386(</a:t>
                      </a:r>
                      <a:r>
                        <a:rPr lang="zh-TW" sz="2800" kern="100" dirty="0">
                          <a:effectLst/>
                        </a:rPr>
                        <a:t>女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90</a:t>
                      </a:r>
                      <a:endParaRPr lang="zh-TW" sz="2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89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374</a:t>
                      </a:r>
                      <a:endParaRPr lang="zh-TW" sz="28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367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86</a:t>
                      </a:r>
                      <a:endParaRPr lang="zh-TW" sz="28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83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86</a:t>
                      </a:r>
                      <a:endParaRPr lang="zh-TW" sz="28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83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373</a:t>
                      </a:r>
                      <a:endParaRPr lang="zh-TW" sz="28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366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1125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spc="-100" dirty="0" smtClean="0">
                          <a:effectLst/>
                        </a:rPr>
                        <a:t>板橋</a:t>
                      </a:r>
                      <a:r>
                        <a:rPr lang="zh-TW" sz="2800" kern="100" spc="-100" dirty="0" smtClean="0">
                          <a:effectLst/>
                        </a:rPr>
                        <a:t>高中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3</a:t>
                      </a:r>
                      <a:r>
                        <a:rPr lang="en-US" altLang="zh-TW" sz="2800" kern="100" dirty="0" smtClean="0">
                          <a:effectLst/>
                        </a:rPr>
                        <a:t>88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</a:rPr>
                        <a:t>94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3</a:t>
                      </a:r>
                      <a:r>
                        <a:rPr lang="en-US" altLang="zh-TW" sz="2800" kern="100" dirty="0" smtClean="0">
                          <a:effectLst/>
                        </a:rPr>
                        <a:t>95(</a:t>
                      </a:r>
                      <a:r>
                        <a:rPr lang="zh-TW" altLang="en-US" sz="2800" kern="100" dirty="0" smtClean="0">
                          <a:effectLst/>
                        </a:rPr>
                        <a:t>男</a:t>
                      </a:r>
                      <a:r>
                        <a:rPr lang="en-US" altLang="zh-TW" sz="2800" kern="1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394(</a:t>
                      </a:r>
                      <a:r>
                        <a:rPr lang="zh-TW" altLang="en-US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女</a:t>
                      </a: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</a:rPr>
                        <a:t>94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94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3</a:t>
                      </a:r>
                      <a:r>
                        <a:rPr lang="en-US" altLang="zh-TW" sz="2800" kern="100" dirty="0" smtClean="0">
                          <a:effectLst/>
                        </a:rPr>
                        <a:t>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378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</a:rPr>
                        <a:t>89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88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</a:rPr>
                        <a:t>92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3</a:t>
                      </a:r>
                      <a:r>
                        <a:rPr lang="en-US" altLang="zh-TW" sz="2800" kern="100" dirty="0" smtClean="0">
                          <a:effectLst/>
                        </a:rPr>
                        <a:t>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381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1125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spc="-100" dirty="0" smtClean="0">
                          <a:effectLst/>
                        </a:rPr>
                        <a:t>中</a:t>
                      </a:r>
                      <a:r>
                        <a:rPr lang="zh-TW" sz="2800" kern="100" spc="-100" dirty="0" smtClean="0">
                          <a:effectLst/>
                        </a:rPr>
                        <a:t>和</a:t>
                      </a:r>
                      <a:r>
                        <a:rPr lang="zh-TW" sz="2800" kern="100" spc="-100" dirty="0">
                          <a:effectLst/>
                        </a:rPr>
                        <a:t>高中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3</a:t>
                      </a:r>
                      <a:r>
                        <a:rPr lang="en-US" altLang="zh-TW" sz="2800" kern="100" dirty="0" smtClean="0">
                          <a:effectLst/>
                        </a:rPr>
                        <a:t>88(</a:t>
                      </a:r>
                      <a:r>
                        <a:rPr lang="zh-TW" altLang="en-US" sz="2800" kern="100" dirty="0" smtClean="0">
                          <a:effectLst/>
                        </a:rPr>
                        <a:t>男</a:t>
                      </a:r>
                      <a:r>
                        <a:rPr lang="en-US" altLang="zh-TW" sz="2800" kern="1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380(</a:t>
                      </a:r>
                      <a:r>
                        <a:rPr lang="zh-TW" altLang="en-US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女</a:t>
                      </a: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</a:rPr>
                        <a:t>93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89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3</a:t>
                      </a:r>
                      <a:r>
                        <a:rPr lang="en-US" altLang="zh-TW" sz="2800" kern="100" dirty="0" smtClean="0">
                          <a:effectLst/>
                        </a:rPr>
                        <a:t>94(</a:t>
                      </a:r>
                      <a:r>
                        <a:rPr lang="zh-TW" altLang="en-US" sz="2800" kern="100" dirty="0" smtClean="0">
                          <a:effectLst/>
                        </a:rPr>
                        <a:t>男</a:t>
                      </a:r>
                      <a:r>
                        <a:rPr lang="en-US" altLang="zh-TW" sz="2800" kern="1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388(</a:t>
                      </a:r>
                      <a:r>
                        <a:rPr lang="zh-TW" altLang="en-US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女</a:t>
                      </a: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</a:rPr>
                        <a:t>93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90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3</a:t>
                      </a:r>
                      <a:r>
                        <a:rPr lang="en-US" altLang="zh-TW" sz="2800" kern="100" dirty="0" smtClean="0">
                          <a:effectLst/>
                        </a:rPr>
                        <a:t>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368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</a:rPr>
                        <a:t>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83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8</a:t>
                      </a:r>
                      <a:r>
                        <a:rPr lang="en-US" altLang="zh-TW" sz="2800" kern="100" dirty="0" smtClean="0">
                          <a:effectLst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89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</a:rPr>
                        <a:t>3</a:t>
                      </a:r>
                      <a:r>
                        <a:rPr lang="en-US" altLang="zh-TW" sz="2800" kern="100" dirty="0" smtClean="0">
                          <a:effectLst/>
                        </a:rPr>
                        <a:t>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381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98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TM04033919[[fn=電路]]</Template>
  <TotalTime>207</TotalTime>
  <Words>294</Words>
  <Application>Microsoft Office PowerPoint</Application>
  <PresentationFormat>自訂</PresentationFormat>
  <Paragraphs>91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電路</vt:lpstr>
      <vt:lpstr>高中簡介(海山,板橋,中和) </vt:lpstr>
      <vt:lpstr>                     新北市立海山高級中學</vt:lpstr>
      <vt:lpstr>投影片 3</vt:lpstr>
      <vt:lpstr>                    新北市立板橋高級中學</vt:lpstr>
      <vt:lpstr>投影片 5</vt:lpstr>
      <vt:lpstr>                    新北市立板橋高級中學</vt:lpstr>
      <vt:lpstr>市立中和高級中學</vt:lpstr>
      <vt:lpstr>投影片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May</dc:creator>
  <cp:lastModifiedBy>C.H</cp:lastModifiedBy>
  <cp:revision>24</cp:revision>
  <dcterms:created xsi:type="dcterms:W3CDTF">2015-01-07T15:06:00Z</dcterms:created>
  <dcterms:modified xsi:type="dcterms:W3CDTF">2015-01-19T02:36:50Z</dcterms:modified>
</cp:coreProperties>
</file>