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B4B98B0-60AC-42C2-AFA5-B58CD77FA1E5}" styleName="淺色樣式 1 - 輔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129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2"/>
      </p:bgRef>
    </p:bg>
    <p:spTree>
      <p:nvGrpSpPr>
        <p:cNvPr id="1" name=""/>
        <p:cNvGrpSpPr/>
        <p:nvPr/>
      </p:nvGrpSpPr>
      <p:grpSpPr>
        <a:xfrm>
          <a:off x="0" y="0"/>
          <a:ext cx="0" cy="0"/>
          <a:chOff x="0" y="0"/>
          <a:chExt cx="0" cy="0"/>
        </a:xfrm>
      </p:grpSpPr>
      <p:sp>
        <p:nvSpPr>
          <p:cNvPr id="15" name="矩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矩形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副標題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p:txBody>
          <a:bodyPr/>
          <a:lstStyle/>
          <a:p>
            <a:fld id="{E0790B1F-44A6-4F7A-942B-979A1169A30F}" type="datetimeFigureOut">
              <a:rPr lang="zh-TW" altLang="en-US" smtClean="0"/>
              <a:pPr/>
              <a:t>2015/1/19</a:t>
            </a:fld>
            <a:endParaRPr lang="zh-TW" altLang="en-US"/>
          </a:p>
        </p:txBody>
      </p:sp>
      <p:sp>
        <p:nvSpPr>
          <p:cNvPr id="17" name="頁尾版面配置區 16"/>
          <p:cNvSpPr>
            <a:spLocks noGrp="1"/>
          </p:cNvSpPr>
          <p:nvPr>
            <p:ph type="ftr" sz="quarter" idx="11"/>
          </p:nvPr>
        </p:nvSpPr>
        <p:spPr/>
        <p:txBody>
          <a:bodyPr/>
          <a:lstStyle/>
          <a:p>
            <a:endParaRPr lang="zh-TW" altLang="en-US"/>
          </a:p>
        </p:txBody>
      </p:sp>
      <p:sp>
        <p:nvSpPr>
          <p:cNvPr id="7" name="直線接點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矩形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橢圓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橢圓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投影片編號版面配置區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1FAD522-BA66-4B73-84A4-148589FAA2B0}" type="slidenum">
              <a:rPr lang="zh-TW" altLang="en-US" smtClean="0"/>
              <a:pPr/>
              <a:t>‹#›</a:t>
            </a:fld>
            <a:endParaRPr lang="zh-TW" altLang="en-US"/>
          </a:p>
        </p:txBody>
      </p:sp>
      <p:sp>
        <p:nvSpPr>
          <p:cNvPr id="8" name="標題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E0790B1F-44A6-4F7A-942B-979A1169A30F}" type="datetimeFigureOut">
              <a:rPr lang="zh-TW" altLang="en-US" smtClean="0"/>
              <a:pPr/>
              <a:t>2015/1/19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1FAD522-BA66-4B73-84A4-148589FAA2B0}"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bg>
      <p:bgRef idx="1001">
        <a:schemeClr val="bg2"/>
      </p:bgRef>
    </p:bg>
    <p:spTree>
      <p:nvGrpSpPr>
        <p:cNvPr id="1" name=""/>
        <p:cNvGrpSpPr/>
        <p:nvPr/>
      </p:nvGrpSpPr>
      <p:grpSpPr>
        <a:xfrm>
          <a:off x="0" y="0"/>
          <a:ext cx="0" cy="0"/>
          <a:chOff x="0" y="0"/>
          <a:chExt cx="0" cy="0"/>
        </a:xfrm>
      </p:grpSpPr>
      <p:sp>
        <p:nvSpPr>
          <p:cNvPr id="7" name="矩形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矩形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矩形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矩形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矩形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矩形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直線接點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橢圓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橢圓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投影片編號版面配置區 5"/>
          <p:cNvSpPr>
            <a:spLocks noGrp="1"/>
          </p:cNvSpPr>
          <p:nvPr>
            <p:ph type="sldNum" sz="quarter" idx="12"/>
          </p:nvPr>
        </p:nvSpPr>
        <p:spPr>
          <a:xfrm>
            <a:off x="6915912" y="3009901"/>
            <a:ext cx="457200" cy="441325"/>
          </a:xfrm>
        </p:spPr>
        <p:txBody>
          <a:bodyPr/>
          <a:lstStyle/>
          <a:p>
            <a:fld id="{61FAD522-BA66-4B73-84A4-148589FAA2B0}" type="slidenum">
              <a:rPr lang="zh-TW" altLang="en-US" smtClean="0"/>
              <a:pPr/>
              <a:t>‹#›</a:t>
            </a:fld>
            <a:endParaRPr lang="zh-TW" altLang="en-US"/>
          </a:p>
        </p:txBody>
      </p:sp>
      <p:sp>
        <p:nvSpPr>
          <p:cNvPr id="3" name="直排文字版面配置區 2"/>
          <p:cNvSpPr>
            <a:spLocks noGrp="1"/>
          </p:cNvSpPr>
          <p:nvPr>
            <p:ph type="body" orient="vert" idx="1"/>
          </p:nvPr>
        </p:nvSpPr>
        <p:spPr>
          <a:xfrm>
            <a:off x="304800" y="304800"/>
            <a:ext cx="6553200" cy="5821366"/>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E0790B1F-44A6-4F7A-942B-979A1169A30F}" type="datetimeFigureOut">
              <a:rPr lang="zh-TW" altLang="en-US" smtClean="0"/>
              <a:pPr/>
              <a:t>2015/1/19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2" name="直排標題 1"/>
          <p:cNvSpPr>
            <a:spLocks noGrp="1"/>
          </p:cNvSpPr>
          <p:nvPr>
            <p:ph type="title" orient="vert"/>
          </p:nvPr>
        </p:nvSpPr>
        <p:spPr>
          <a:xfrm>
            <a:off x="7391400" y="304801"/>
            <a:ext cx="1447800" cy="5851525"/>
          </a:xfrm>
        </p:spPr>
        <p:txBody>
          <a:bodyPr vert="eaVert"/>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solidFill>
                  <a:schemeClr val="accent3">
                    <a:shade val="75000"/>
                  </a:schemeClr>
                </a:solidFill>
              </a:defRPr>
            </a:lvl1pPr>
          </a:lstStyle>
          <a:p>
            <a:r>
              <a:rPr kumimoji="0" lang="zh-TW" altLang="en-US" smtClean="0"/>
              <a:t>按一下以編輯母片標題樣式</a:t>
            </a:r>
            <a:endParaRPr kumimoji="0" lang="en-US"/>
          </a:p>
        </p:txBody>
      </p:sp>
      <p:sp>
        <p:nvSpPr>
          <p:cNvPr id="4" name="日期版面配置區 3"/>
          <p:cNvSpPr>
            <a:spLocks noGrp="1"/>
          </p:cNvSpPr>
          <p:nvPr>
            <p:ph type="dt" sz="half" idx="10"/>
          </p:nvPr>
        </p:nvSpPr>
        <p:spPr/>
        <p:txBody>
          <a:bodyPr/>
          <a:lstStyle/>
          <a:p>
            <a:fld id="{E0790B1F-44A6-4F7A-942B-979A1169A30F}" type="datetimeFigureOut">
              <a:rPr lang="zh-TW" altLang="en-US" smtClean="0"/>
              <a:pPr/>
              <a:t>2015/1/19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a:xfrm>
            <a:off x="4361688" y="1026372"/>
            <a:ext cx="457200" cy="441325"/>
          </a:xfrm>
        </p:spPr>
        <p:txBody>
          <a:bodyPr/>
          <a:lstStyle/>
          <a:p>
            <a:fld id="{61FAD522-BA66-4B73-84A4-148589FAA2B0}" type="slidenum">
              <a:rPr lang="zh-TW" altLang="en-US" smtClean="0"/>
              <a:pPr/>
              <a:t>‹#›</a:t>
            </a:fld>
            <a:endParaRPr lang="zh-TW" altLang="en-US"/>
          </a:p>
        </p:txBody>
      </p:sp>
      <p:sp>
        <p:nvSpPr>
          <p:cNvPr id="8" name="內容版面配置區 7"/>
          <p:cNvSpPr>
            <a:spLocks noGrp="1"/>
          </p:cNvSpPr>
          <p:nvPr>
            <p:ph sz="quarter" idx="1"/>
          </p:nvPr>
        </p:nvSpPr>
        <p:spPr>
          <a:xfrm>
            <a:off x="301752" y="1527048"/>
            <a:ext cx="850392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1">
        <a:schemeClr val="bg1"/>
      </p:bgRef>
    </p:bg>
    <p:spTree>
      <p:nvGrpSpPr>
        <p:cNvPr id="1" name=""/>
        <p:cNvGrpSpPr/>
        <p:nvPr/>
      </p:nvGrpSpPr>
      <p:grpSpPr>
        <a:xfrm>
          <a:off x="0" y="0"/>
          <a:ext cx="0" cy="0"/>
          <a:chOff x="0" y="0"/>
          <a:chExt cx="0" cy="0"/>
        </a:xfrm>
      </p:grpSpPr>
      <p:sp>
        <p:nvSpPr>
          <p:cNvPr id="17" name="矩形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矩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矩形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文字版面配置區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13" name="矩形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矩形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頁尾版面配置區 4"/>
          <p:cNvSpPr>
            <a:spLocks noGrp="1"/>
          </p:cNvSpPr>
          <p:nvPr>
            <p:ph type="ftr" sz="quarter" idx="11"/>
          </p:nvPr>
        </p:nvSpPr>
        <p:spPr/>
        <p:txBody>
          <a:bodyPr/>
          <a:lstStyle/>
          <a:p>
            <a:endParaRPr lang="zh-TW" altLang="en-US"/>
          </a:p>
        </p:txBody>
      </p:sp>
      <p:sp>
        <p:nvSpPr>
          <p:cNvPr id="4" name="日期版面配置區 3"/>
          <p:cNvSpPr>
            <a:spLocks noGrp="1"/>
          </p:cNvSpPr>
          <p:nvPr>
            <p:ph type="dt" sz="half" idx="10"/>
          </p:nvPr>
        </p:nvSpPr>
        <p:spPr/>
        <p:txBody>
          <a:bodyPr/>
          <a:lstStyle/>
          <a:p>
            <a:fld id="{E0790B1F-44A6-4F7A-942B-979A1169A30F}" type="datetimeFigureOut">
              <a:rPr lang="zh-TW" altLang="en-US" smtClean="0"/>
              <a:pPr/>
              <a:t>2015/1/19</a:t>
            </a:fld>
            <a:endParaRPr lang="zh-TW" altLang="en-US"/>
          </a:p>
        </p:txBody>
      </p:sp>
      <p:sp>
        <p:nvSpPr>
          <p:cNvPr id="8" name="直線接點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橢圓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橢圓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投影片編號版面配置區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1FAD522-BA66-4B73-84A4-148589FAA2B0}" type="slidenum">
              <a:rPr lang="zh-TW" altLang="en-US" smtClean="0"/>
              <a:pPr/>
              <a:t>‹#›</a:t>
            </a:fld>
            <a:endParaRPr lang="zh-TW" altLang="en-US"/>
          </a:p>
        </p:txBody>
      </p:sp>
      <p:sp>
        <p:nvSpPr>
          <p:cNvPr id="2" name="標題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301752" y="228600"/>
            <a:ext cx="8534400" cy="758952"/>
          </a:xfrm>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a:xfrm>
            <a:off x="5791200" y="6409944"/>
            <a:ext cx="3044952" cy="365760"/>
          </a:xfrm>
        </p:spPr>
        <p:txBody>
          <a:bodyPr/>
          <a:lstStyle/>
          <a:p>
            <a:fld id="{E0790B1F-44A6-4F7A-942B-979A1169A30F}" type="datetimeFigureOut">
              <a:rPr lang="zh-TW" altLang="en-US" smtClean="0"/>
              <a:pPr/>
              <a:t>2015/1/19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1FAD522-BA66-4B73-84A4-148589FAA2B0}" type="slidenum">
              <a:rPr lang="zh-TW" altLang="en-US" smtClean="0"/>
              <a:pPr/>
              <a:t>‹#›</a:t>
            </a:fld>
            <a:endParaRPr lang="zh-TW" altLang="en-US"/>
          </a:p>
        </p:txBody>
      </p:sp>
      <p:sp>
        <p:nvSpPr>
          <p:cNvPr id="8" name="直線接點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內容版面配置區 9"/>
          <p:cNvSpPr>
            <a:spLocks noGrp="1"/>
          </p:cNvSpPr>
          <p:nvPr>
            <p:ph sz="half" idx="1"/>
          </p:nvPr>
        </p:nvSpPr>
        <p:spPr>
          <a:xfrm>
            <a:off x="301752" y="1371600"/>
            <a:ext cx="4038600" cy="4681728"/>
          </a:xfrm>
        </p:spPr>
        <p:txBody>
          <a:bodyPr/>
          <a:lstStyle>
            <a:lvl1pPr>
              <a:defRPr sz="2500"/>
            </a:lvl1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2" name="內容版面配置區 11"/>
          <p:cNvSpPr>
            <a:spLocks noGrp="1"/>
          </p:cNvSpPr>
          <p:nvPr>
            <p:ph sz="half" idx="2"/>
          </p:nvPr>
        </p:nvSpPr>
        <p:spPr>
          <a:xfrm>
            <a:off x="4800600" y="1371600"/>
            <a:ext cx="4038600" cy="4681728"/>
          </a:xfrm>
        </p:spPr>
        <p:txBody>
          <a:bodyPr/>
          <a:lstStyle>
            <a:lvl1pPr>
              <a:defRPr sz="2500"/>
            </a:lvl1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bg>
      <p:bgRef idx="1001">
        <a:schemeClr val="bg2"/>
      </p:bgRef>
    </p:bg>
    <p:spTree>
      <p:nvGrpSpPr>
        <p:cNvPr id="1" name=""/>
        <p:cNvGrpSpPr/>
        <p:nvPr/>
      </p:nvGrpSpPr>
      <p:grpSpPr>
        <a:xfrm>
          <a:off x="0" y="0"/>
          <a:ext cx="0" cy="0"/>
          <a:chOff x="0" y="0"/>
          <a:chExt cx="0" cy="0"/>
        </a:xfrm>
      </p:grpSpPr>
      <p:sp>
        <p:nvSpPr>
          <p:cNvPr id="10" name="直線接點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矩形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矩形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矩形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矩形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文字版面配置區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7" name="日期版面配置區 6"/>
          <p:cNvSpPr>
            <a:spLocks noGrp="1"/>
          </p:cNvSpPr>
          <p:nvPr>
            <p:ph type="dt" sz="half" idx="10"/>
          </p:nvPr>
        </p:nvSpPr>
        <p:spPr/>
        <p:txBody>
          <a:bodyPr/>
          <a:lstStyle/>
          <a:p>
            <a:fld id="{E0790B1F-44A6-4F7A-942B-979A1169A30F}" type="datetimeFigureOut">
              <a:rPr lang="zh-TW" altLang="en-US" smtClean="0"/>
              <a:pPr/>
              <a:t>2015/1/19</a:t>
            </a:fld>
            <a:endParaRPr lang="zh-TW" altLang="en-US"/>
          </a:p>
        </p:txBody>
      </p:sp>
      <p:sp>
        <p:nvSpPr>
          <p:cNvPr id="8" name="頁尾版面配置區 7"/>
          <p:cNvSpPr>
            <a:spLocks noGrp="1"/>
          </p:cNvSpPr>
          <p:nvPr>
            <p:ph type="ftr" sz="quarter" idx="11"/>
          </p:nvPr>
        </p:nvSpPr>
        <p:spPr>
          <a:xfrm>
            <a:off x="304800" y="6409944"/>
            <a:ext cx="3581400" cy="365760"/>
          </a:xfrm>
        </p:spPr>
        <p:txBody>
          <a:bodyPr/>
          <a:lstStyle/>
          <a:p>
            <a:endParaRPr lang="zh-TW" altLang="en-US"/>
          </a:p>
        </p:txBody>
      </p:sp>
      <p:sp>
        <p:nvSpPr>
          <p:cNvPr id="15" name="直線接點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內容版面配置區 23"/>
          <p:cNvSpPr>
            <a:spLocks noGrp="1"/>
          </p:cNvSpPr>
          <p:nvPr>
            <p:ph sz="quarter" idx="2"/>
          </p:nvPr>
        </p:nvSpPr>
        <p:spPr>
          <a:xfrm>
            <a:off x="301752" y="2471383"/>
            <a:ext cx="4041648" cy="3818404"/>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6" name="內容版面配置區 25"/>
          <p:cNvSpPr>
            <a:spLocks noGrp="1"/>
          </p:cNvSpPr>
          <p:nvPr>
            <p:ph sz="quarter" idx="4"/>
          </p:nvPr>
        </p:nvSpPr>
        <p:spPr>
          <a:xfrm>
            <a:off x="4800600" y="2471383"/>
            <a:ext cx="4038600" cy="382219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橢圓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橢圓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投影片編號版面配置區 8"/>
          <p:cNvSpPr>
            <a:spLocks noGrp="1"/>
          </p:cNvSpPr>
          <p:nvPr>
            <p:ph type="sldNum" sz="quarter" idx="12"/>
          </p:nvPr>
        </p:nvSpPr>
        <p:spPr>
          <a:xfrm>
            <a:off x="4343400" y="1042416"/>
            <a:ext cx="457200" cy="441325"/>
          </a:xfrm>
        </p:spPr>
        <p:txBody>
          <a:bodyPr/>
          <a:lstStyle>
            <a:lvl1pPr algn="ctr">
              <a:defRPr/>
            </a:lvl1pPr>
          </a:lstStyle>
          <a:p>
            <a:fld id="{61FAD522-BA66-4B73-84A4-148589FAA2B0}" type="slidenum">
              <a:rPr lang="zh-TW" altLang="en-US" smtClean="0"/>
              <a:pPr/>
              <a:t>‹#›</a:t>
            </a:fld>
            <a:endParaRPr lang="zh-TW" altLang="en-US"/>
          </a:p>
        </p:txBody>
      </p:sp>
      <p:sp>
        <p:nvSpPr>
          <p:cNvPr id="23" name="標題 22"/>
          <p:cNvSpPr>
            <a:spLocks noGrp="1"/>
          </p:cNvSpPr>
          <p:nvPr>
            <p:ph type="title"/>
          </p:nvPr>
        </p:nvSpPr>
        <p:spPr/>
        <p:txBody>
          <a:bodyPr rtlCol="0" anchor="b" anchorCtr="0"/>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E0790B1F-44A6-4F7A-942B-979A1169A30F}" type="datetimeFigureOut">
              <a:rPr lang="zh-TW" altLang="en-US" smtClean="0"/>
              <a:pPr/>
              <a:t>2015/1/19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a:xfrm>
            <a:off x="4343400" y="1036020"/>
            <a:ext cx="457200" cy="441325"/>
          </a:xfrm>
        </p:spPr>
        <p:txBody>
          <a:bodyPr/>
          <a:lstStyle/>
          <a:p>
            <a:fld id="{61FAD522-BA66-4B73-84A4-148589FAA2B0}"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7" name="矩形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矩形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矩形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矩形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矩形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矩形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日期版面配置區 1"/>
          <p:cNvSpPr>
            <a:spLocks noGrp="1"/>
          </p:cNvSpPr>
          <p:nvPr>
            <p:ph type="dt" sz="half" idx="10"/>
          </p:nvPr>
        </p:nvSpPr>
        <p:spPr/>
        <p:txBody>
          <a:bodyPr/>
          <a:lstStyle/>
          <a:p>
            <a:fld id="{E0790B1F-44A6-4F7A-942B-979A1169A30F}" type="datetimeFigureOut">
              <a:rPr lang="zh-TW" altLang="en-US" smtClean="0"/>
              <a:pPr/>
              <a:t>2015/1/19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1FAD522-BA66-4B73-84A4-148589FAA2B0}"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1"/>
      </p:bgRef>
    </p:bg>
    <p:spTree>
      <p:nvGrpSpPr>
        <p:cNvPr id="1" name=""/>
        <p:cNvGrpSpPr/>
        <p:nvPr/>
      </p:nvGrpSpPr>
      <p:grpSpPr>
        <a:xfrm>
          <a:off x="0" y="0"/>
          <a:ext cx="0" cy="0"/>
          <a:chOff x="0" y="0"/>
          <a:chExt cx="0" cy="0"/>
        </a:xfrm>
      </p:grpSpPr>
      <p:sp>
        <p:nvSpPr>
          <p:cNvPr id="19" name="矩形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矩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矩形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矩形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8" name="矩形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直線接點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內容版面配置區 19"/>
          <p:cNvSpPr>
            <a:spLocks noGrp="1"/>
          </p:cNvSpPr>
          <p:nvPr>
            <p:ph sz="quarter" idx="1"/>
          </p:nvPr>
        </p:nvSpPr>
        <p:spPr>
          <a:xfrm>
            <a:off x="3124200" y="685800"/>
            <a:ext cx="5638800" cy="5410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橢圓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橢圓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投影片編號版面配置區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1FAD522-BA66-4B73-84A4-148589FAA2B0}" type="slidenum">
              <a:rPr lang="zh-TW" altLang="en-US" smtClean="0"/>
              <a:pPr/>
              <a:t>‹#›</a:t>
            </a:fld>
            <a:endParaRPr lang="zh-TW" altLang="en-US"/>
          </a:p>
        </p:txBody>
      </p:sp>
      <p:sp>
        <p:nvSpPr>
          <p:cNvPr id="21" name="矩形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日期版面配置區 4"/>
          <p:cNvSpPr>
            <a:spLocks noGrp="1"/>
          </p:cNvSpPr>
          <p:nvPr>
            <p:ph type="dt" sz="half" idx="10"/>
          </p:nvPr>
        </p:nvSpPr>
        <p:spPr/>
        <p:txBody>
          <a:bodyPr/>
          <a:lstStyle/>
          <a:p>
            <a:fld id="{E0790B1F-44A6-4F7A-942B-979A1169A30F}" type="datetimeFigureOut">
              <a:rPr lang="zh-TW" altLang="en-US" smtClean="0"/>
              <a:pPr/>
              <a:t>2015/1/19</a:t>
            </a:fld>
            <a:endParaRPr lang="zh-TW" altLang="en-US"/>
          </a:p>
        </p:txBody>
      </p:sp>
      <p:sp>
        <p:nvSpPr>
          <p:cNvPr id="6" name="頁尾版面配置區 5"/>
          <p:cNvSpPr>
            <a:spLocks noGrp="1"/>
          </p:cNvSpPr>
          <p:nvPr>
            <p:ph type="ftr" sz="quarter" idx="11"/>
          </p:nvPr>
        </p:nvSpPr>
        <p:spPr>
          <a:xfrm>
            <a:off x="301752" y="6410848"/>
            <a:ext cx="3383280" cy="365760"/>
          </a:xfrm>
        </p:spPr>
        <p:txBody>
          <a:bodyPr/>
          <a:lstStyle/>
          <a:p>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1" name="直線接點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矩形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矩形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矩形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矩形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橢圓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橢圓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投影片編號版面配置區 6"/>
          <p:cNvSpPr>
            <a:spLocks noGrp="1"/>
          </p:cNvSpPr>
          <p:nvPr>
            <p:ph type="sldNum" sz="quarter" idx="12"/>
          </p:nvPr>
        </p:nvSpPr>
        <p:spPr>
          <a:xfrm>
            <a:off x="1371600" y="312738"/>
            <a:ext cx="457200" cy="441325"/>
          </a:xfrm>
        </p:spPr>
        <p:txBody>
          <a:bodyPr/>
          <a:lstStyle/>
          <a:p>
            <a:fld id="{61FAD522-BA66-4B73-84A4-148589FAA2B0}" type="slidenum">
              <a:rPr lang="zh-TW" altLang="en-US" smtClean="0"/>
              <a:pPr/>
              <a:t>‹#›</a:t>
            </a:fld>
            <a:endParaRPr lang="zh-TW" altLang="en-US"/>
          </a:p>
        </p:txBody>
      </p:sp>
      <p:sp>
        <p:nvSpPr>
          <p:cNvPr id="2" name="標題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3000375" y="609600"/>
            <a:ext cx="5867400" cy="4267200"/>
          </a:xfrm>
        </p:spPr>
        <p:txBody>
          <a:bodyPr/>
          <a:lstStyle>
            <a:lvl1pPr marL="0" indent="0">
              <a:buNone/>
              <a:defRPr sz="3200"/>
            </a:lvl1pPr>
          </a:lstStyle>
          <a:p>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22" name="矩形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日期版面配置區 4"/>
          <p:cNvSpPr>
            <a:spLocks noGrp="1"/>
          </p:cNvSpPr>
          <p:nvPr>
            <p:ph type="dt" sz="half" idx="10"/>
          </p:nvPr>
        </p:nvSpPr>
        <p:spPr>
          <a:xfrm>
            <a:off x="5788152" y="6404984"/>
            <a:ext cx="3044952" cy="365760"/>
          </a:xfrm>
        </p:spPr>
        <p:txBody>
          <a:bodyPr/>
          <a:lstStyle/>
          <a:p>
            <a:fld id="{E0790B1F-44A6-4F7A-942B-979A1169A30F}" type="datetimeFigureOut">
              <a:rPr lang="zh-TW" altLang="en-US" smtClean="0"/>
              <a:pPr/>
              <a:t>2015/1/19</a:t>
            </a:fld>
            <a:endParaRPr lang="zh-TW" altLang="en-US"/>
          </a:p>
        </p:txBody>
      </p:sp>
      <p:sp>
        <p:nvSpPr>
          <p:cNvPr id="6" name="頁尾版面配置區 5"/>
          <p:cNvSpPr>
            <a:spLocks noGrp="1"/>
          </p:cNvSpPr>
          <p:nvPr>
            <p:ph type="ftr" sz="quarter" idx="11"/>
          </p:nvPr>
        </p:nvSpPr>
        <p:spPr>
          <a:xfrm>
            <a:off x="301752" y="6410848"/>
            <a:ext cx="3584448" cy="365760"/>
          </a:xfrm>
        </p:spPr>
        <p:txBody>
          <a:bodyPr/>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矩形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矩形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日期版面配置區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0790B1F-44A6-4F7A-942B-979A1169A30F}" type="datetimeFigureOut">
              <a:rPr lang="zh-TW" altLang="en-US" smtClean="0"/>
              <a:pPr/>
              <a:t>2015/1/19</a:t>
            </a:fld>
            <a:endParaRPr lang="zh-TW" altLang="en-US"/>
          </a:p>
        </p:txBody>
      </p:sp>
      <p:sp>
        <p:nvSpPr>
          <p:cNvPr id="3" name="頁尾版面配置區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zh-TW" altLang="en-US"/>
          </a:p>
        </p:txBody>
      </p:sp>
      <p:sp>
        <p:nvSpPr>
          <p:cNvPr id="8" name="矩形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直線接點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橢圓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橢圓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投影片編號版面配置區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1FAD522-BA66-4B73-84A4-148589FAA2B0}" type="slidenum">
              <a:rPr lang="zh-TW" altLang="en-US" smtClean="0"/>
              <a:pPr/>
              <a:t>‹#›</a:t>
            </a:fld>
            <a:endParaRPr lang="zh-TW" altLang="en-US"/>
          </a:p>
        </p:txBody>
      </p:sp>
      <p:sp>
        <p:nvSpPr>
          <p:cNvPr id="22" name="標題版面配置區 21"/>
          <p:cNvSpPr>
            <a:spLocks noGrp="1"/>
          </p:cNvSpPr>
          <p:nvPr>
            <p:ph type="title"/>
          </p:nvPr>
        </p:nvSpPr>
        <p:spPr>
          <a:xfrm>
            <a:off x="301752" y="228600"/>
            <a:ext cx="8534400" cy="758952"/>
          </a:xfrm>
          <a:prstGeom prst="rect">
            <a:avLst/>
          </a:prstGeom>
        </p:spPr>
        <p:txBody>
          <a:bodyPr vert="horz" anchor="b">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0" y="2564904"/>
            <a:ext cx="5720680" cy="3384376"/>
          </a:xfrm>
        </p:spPr>
        <p:txBody>
          <a:bodyPr/>
          <a:lstStyle/>
          <a:p>
            <a:pPr>
              <a:buFont typeface="Arial" pitchFamily="34" charset="0"/>
              <a:buChar char="•"/>
            </a:pPr>
            <a:r>
              <a:rPr lang="zh-TW" altLang="en-US" sz="4800" dirty="0" smtClean="0">
                <a:latin typeface="新細明體"/>
              </a:rPr>
              <a:t>北一女中</a:t>
            </a:r>
            <a:endParaRPr lang="en-US" altLang="zh-TW" sz="4800" dirty="0" smtClean="0">
              <a:latin typeface="新細明體"/>
            </a:endParaRPr>
          </a:p>
          <a:p>
            <a:pPr>
              <a:buFont typeface="Arial" pitchFamily="34" charset="0"/>
              <a:buChar char="•"/>
            </a:pPr>
            <a:r>
              <a:rPr lang="zh-TW" altLang="en-US" sz="4800" dirty="0" smtClean="0">
                <a:latin typeface="新細明體"/>
              </a:rPr>
              <a:t>中山女中</a:t>
            </a:r>
            <a:endParaRPr lang="en-US" altLang="zh-TW" sz="4800" dirty="0" smtClean="0">
              <a:latin typeface="新細明體"/>
            </a:endParaRPr>
          </a:p>
          <a:p>
            <a:pPr>
              <a:buFont typeface="Arial" pitchFamily="34" charset="0"/>
              <a:buChar char="•"/>
            </a:pPr>
            <a:r>
              <a:rPr lang="zh-TW" altLang="en-US" sz="4800" dirty="0" smtClean="0">
                <a:latin typeface="新細明體"/>
              </a:rPr>
              <a:t>政大附中</a:t>
            </a:r>
            <a:endParaRPr lang="zh-TW" altLang="en-US" sz="4800" dirty="0" smtClean="0"/>
          </a:p>
          <a:p>
            <a:endParaRPr lang="zh-TW" altLang="en-US" dirty="0"/>
          </a:p>
        </p:txBody>
      </p:sp>
      <p:sp>
        <p:nvSpPr>
          <p:cNvPr id="2" name="標題 1"/>
          <p:cNvSpPr>
            <a:spLocks noGrp="1"/>
          </p:cNvSpPr>
          <p:nvPr>
            <p:ph type="ctrTitle"/>
          </p:nvPr>
        </p:nvSpPr>
        <p:spPr/>
        <p:txBody>
          <a:bodyPr/>
          <a:lstStyle/>
          <a:p>
            <a:r>
              <a:rPr lang="en-US" altLang="zh-TW" smtClean="0"/>
              <a:t>907</a:t>
            </a:r>
            <a:r>
              <a:rPr lang="zh-TW" altLang="en-US" smtClean="0"/>
              <a:t>高中</a:t>
            </a:r>
            <a:r>
              <a:rPr lang="zh-TW" altLang="en-US" dirty="0" smtClean="0"/>
              <a:t>暨技職學校分組報告</a:t>
            </a:r>
            <a:endParaRPr lang="zh-TW" altLang="en-US" dirty="0"/>
          </a:p>
        </p:txBody>
      </p:sp>
      <p:sp>
        <p:nvSpPr>
          <p:cNvPr id="4" name="文字方塊 3"/>
          <p:cNvSpPr txBox="1"/>
          <p:nvPr/>
        </p:nvSpPr>
        <p:spPr>
          <a:xfrm>
            <a:off x="6444208" y="5805264"/>
            <a:ext cx="2160240" cy="369332"/>
          </a:xfrm>
          <a:prstGeom prst="rect">
            <a:avLst/>
          </a:prstGeom>
          <a:noFill/>
        </p:spPr>
        <p:txBody>
          <a:bodyPr wrap="square" rtlCol="0">
            <a:spAutoFit/>
          </a:bodyPr>
          <a:lstStyle/>
          <a:p>
            <a:r>
              <a:rPr lang="zh-TW" altLang="en-US" dirty="0">
                <a:latin typeface="新細明體"/>
              </a:rPr>
              <a:t>組員</a:t>
            </a:r>
            <a:r>
              <a:rPr lang="en-US" altLang="zh-TW" dirty="0">
                <a:latin typeface="新細明體"/>
              </a:rPr>
              <a:t>:45</a:t>
            </a:r>
            <a:r>
              <a:rPr lang="zh-TW" altLang="en-US" dirty="0">
                <a:latin typeface="新細明體"/>
              </a:rPr>
              <a:t>、</a:t>
            </a:r>
            <a:r>
              <a:rPr lang="en-US" altLang="zh-TW" dirty="0">
                <a:latin typeface="新細明體"/>
              </a:rPr>
              <a:t>48</a:t>
            </a:r>
            <a:endParaRPr lang="zh-TW"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t>各校特色課程簡介</a:t>
            </a:r>
            <a:endParaRPr lang="zh-TW" altLang="en-US" dirty="0"/>
          </a:p>
        </p:txBody>
      </p:sp>
      <p:sp>
        <p:nvSpPr>
          <p:cNvPr id="3" name="內容版面配置區 2"/>
          <p:cNvSpPr>
            <a:spLocks noGrp="1"/>
          </p:cNvSpPr>
          <p:nvPr>
            <p:ph sz="quarter" idx="1"/>
          </p:nvPr>
        </p:nvSpPr>
        <p:spPr>
          <a:xfrm>
            <a:off x="251520" y="1412776"/>
            <a:ext cx="8503920" cy="1757936"/>
          </a:xfrm>
        </p:spPr>
        <p:txBody>
          <a:bodyPr>
            <a:normAutofit/>
          </a:bodyPr>
          <a:lstStyle/>
          <a:p>
            <a:pPr>
              <a:buNone/>
            </a:pPr>
            <a:r>
              <a:rPr lang="zh-TW" altLang="en-US" sz="2400" dirty="0" smtClean="0"/>
              <a:t>北一女中</a:t>
            </a:r>
          </a:p>
          <a:p>
            <a:pPr>
              <a:buNone/>
            </a:pPr>
            <a:r>
              <a:rPr lang="zh-TW" altLang="en-US" sz="1800" dirty="0" smtClean="0"/>
              <a:t>開 課 學 程</a:t>
            </a:r>
          </a:p>
          <a:p>
            <a:pPr>
              <a:buNone/>
            </a:pPr>
            <a:r>
              <a:rPr lang="en-US" altLang="zh-TW" sz="1600" dirty="0" smtClean="0"/>
              <a:t>1 </a:t>
            </a:r>
            <a:r>
              <a:rPr lang="zh-TW" altLang="en-US" sz="1600" dirty="0" smtClean="0"/>
              <a:t>創思學程  </a:t>
            </a:r>
            <a:r>
              <a:rPr lang="en-US" altLang="zh-TW" sz="1600" dirty="0" smtClean="0"/>
              <a:t>2 </a:t>
            </a:r>
            <a:r>
              <a:rPr lang="zh-TW" altLang="en-US" sz="1600" dirty="0" smtClean="0"/>
              <a:t>寰宇學程英語班群   </a:t>
            </a:r>
            <a:r>
              <a:rPr lang="en-US" altLang="zh-TW" sz="1600" dirty="0" smtClean="0"/>
              <a:t>3 </a:t>
            </a:r>
            <a:r>
              <a:rPr lang="zh-TW" altLang="en-US" sz="1600" dirty="0" smtClean="0"/>
              <a:t>領導學程  </a:t>
            </a:r>
            <a:r>
              <a:rPr lang="en-US" altLang="zh-TW" sz="1600" dirty="0" smtClean="0"/>
              <a:t>4 </a:t>
            </a:r>
            <a:r>
              <a:rPr lang="zh-TW" altLang="en-US" sz="1600" dirty="0" smtClean="0"/>
              <a:t>寰宇學程第二外語班群  </a:t>
            </a:r>
            <a:r>
              <a:rPr lang="en-US" altLang="zh-TW" sz="1600" dirty="0" smtClean="0"/>
              <a:t>5 </a:t>
            </a:r>
            <a:r>
              <a:rPr lang="zh-TW" altLang="en-US" sz="1600" dirty="0" smtClean="0"/>
              <a:t>資優學程</a:t>
            </a:r>
            <a:endParaRPr lang="en-US" altLang="zh-TW" sz="1600" dirty="0" smtClean="0"/>
          </a:p>
          <a:p>
            <a:pPr>
              <a:buNone/>
            </a:pPr>
            <a:r>
              <a:rPr lang="zh-TW" altLang="en-US" sz="1800" dirty="0" smtClean="0"/>
              <a:t>開 課 時 間</a:t>
            </a:r>
            <a:endParaRPr lang="en-US" altLang="zh-TW" sz="1800" dirty="0" smtClean="0"/>
          </a:p>
          <a:p>
            <a:pPr>
              <a:buNone/>
            </a:pPr>
            <a:r>
              <a:rPr lang="en-US" altLang="zh-TW" sz="1600" dirty="0" smtClean="0"/>
              <a:t>1</a:t>
            </a:r>
            <a:r>
              <a:rPr lang="zh-TW" altLang="en-US" sz="1600" dirty="0" smtClean="0"/>
              <a:t>、</a:t>
            </a:r>
            <a:r>
              <a:rPr lang="en-US" altLang="zh-TW" sz="1600" dirty="0" smtClean="0"/>
              <a:t>2</a:t>
            </a:r>
            <a:r>
              <a:rPr lang="zh-TW" altLang="en-US" sz="1600" dirty="0" smtClean="0"/>
              <a:t>每週三下午     </a:t>
            </a:r>
            <a:r>
              <a:rPr lang="en-US" altLang="zh-TW" sz="1600" dirty="0" smtClean="0"/>
              <a:t>3</a:t>
            </a:r>
            <a:r>
              <a:rPr lang="zh-TW" altLang="en-US" sz="1600" dirty="0" smtClean="0"/>
              <a:t>、</a:t>
            </a:r>
            <a:r>
              <a:rPr lang="en-US" altLang="zh-TW" sz="1600" dirty="0" smtClean="0"/>
              <a:t>4</a:t>
            </a:r>
            <a:r>
              <a:rPr lang="zh-TW" altLang="en-US" sz="1600" dirty="0" smtClean="0"/>
              <a:t>每週四下午     </a:t>
            </a:r>
            <a:r>
              <a:rPr lang="en-US" altLang="zh-TW" sz="1600" dirty="0" smtClean="0"/>
              <a:t>5</a:t>
            </a:r>
            <a:r>
              <a:rPr lang="zh-TW" altLang="en-US" sz="1600" dirty="0" smtClean="0"/>
              <a:t>依資優班實施計畫安排</a:t>
            </a:r>
            <a:endParaRPr lang="en-US" altLang="zh-TW" sz="1600" dirty="0" smtClean="0"/>
          </a:p>
          <a:p>
            <a:pPr>
              <a:buNone/>
            </a:pPr>
            <a:endParaRPr lang="zh-TW" altLang="en-US" sz="1800" dirty="0" smtClean="0"/>
          </a:p>
          <a:p>
            <a:pPr>
              <a:buNone/>
            </a:pPr>
            <a:endParaRPr lang="zh-TW" altLang="en-US" sz="2000" dirty="0" smtClean="0"/>
          </a:p>
          <a:p>
            <a:pPr>
              <a:buNone/>
            </a:pPr>
            <a:endParaRPr lang="zh-TW" altLang="en-US" sz="1800" dirty="0" smtClean="0"/>
          </a:p>
          <a:p>
            <a:endParaRPr lang="zh-TW" altLang="en-US" dirty="0"/>
          </a:p>
        </p:txBody>
      </p:sp>
      <p:sp>
        <p:nvSpPr>
          <p:cNvPr id="4" name="文字方塊 3"/>
          <p:cNvSpPr txBox="1"/>
          <p:nvPr/>
        </p:nvSpPr>
        <p:spPr>
          <a:xfrm>
            <a:off x="251520" y="3140968"/>
            <a:ext cx="8892480" cy="2646878"/>
          </a:xfrm>
          <a:prstGeom prst="rect">
            <a:avLst/>
          </a:prstGeom>
          <a:noFill/>
        </p:spPr>
        <p:txBody>
          <a:bodyPr wrap="square" rtlCol="0">
            <a:spAutoFit/>
          </a:bodyPr>
          <a:lstStyle/>
          <a:p>
            <a:r>
              <a:rPr lang="zh-TW" altLang="en-US" sz="2400" dirty="0" smtClean="0"/>
              <a:t>中山女中</a:t>
            </a:r>
            <a:endParaRPr lang="en-US" altLang="zh-TW" sz="2400" dirty="0" smtClean="0"/>
          </a:p>
          <a:p>
            <a:r>
              <a:rPr lang="zh-TW" altLang="en-US" dirty="0" smtClean="0"/>
              <a:t>開 課 學 程</a:t>
            </a:r>
            <a:endParaRPr lang="en-US" altLang="zh-TW" dirty="0" smtClean="0"/>
          </a:p>
          <a:p>
            <a:r>
              <a:rPr lang="en-US" altLang="zh-TW" sz="1600" dirty="0" smtClean="0"/>
              <a:t>1 </a:t>
            </a:r>
            <a:r>
              <a:rPr lang="zh-TW" altLang="en-US" sz="1600" dirty="0" smtClean="0"/>
              <a:t>國文 中外文學閱讀 、小說與電影  </a:t>
            </a:r>
            <a:r>
              <a:rPr lang="en-US" altLang="zh-TW" sz="1600" dirty="0" smtClean="0"/>
              <a:t>2 </a:t>
            </a:r>
            <a:r>
              <a:rPr lang="zh-TW" altLang="en-US" sz="1600" dirty="0" smtClean="0"/>
              <a:t>英文 看卡通學英文、開口說英語、英文小說選讀 </a:t>
            </a:r>
            <a:br>
              <a:rPr lang="zh-TW" altLang="en-US" sz="1600" dirty="0" smtClean="0"/>
            </a:br>
            <a:r>
              <a:rPr lang="en-US" altLang="zh-TW" sz="1600" dirty="0" smtClean="0"/>
              <a:t>5 </a:t>
            </a:r>
            <a:r>
              <a:rPr lang="zh-TW" altLang="en-US" sz="1600" dirty="0" smtClean="0"/>
              <a:t>數學 數學建模  </a:t>
            </a:r>
            <a:r>
              <a:rPr lang="en-US" altLang="zh-TW" sz="1600" dirty="0" smtClean="0"/>
              <a:t>6 </a:t>
            </a:r>
            <a:r>
              <a:rPr lang="zh-TW" altLang="en-US" sz="1600" dirty="0" smtClean="0"/>
              <a:t>自然 生活中的科學 、 科學脫口秀  </a:t>
            </a:r>
            <a:r>
              <a:rPr lang="en-US" altLang="zh-TW" sz="1600" dirty="0" smtClean="0"/>
              <a:t>8 </a:t>
            </a:r>
            <a:r>
              <a:rPr lang="zh-TW" altLang="en-US" sz="1600" dirty="0" smtClean="0"/>
              <a:t>社會 我的城市夢想  </a:t>
            </a:r>
            <a:r>
              <a:rPr lang="en-US" altLang="zh-TW" sz="1600" dirty="0" smtClean="0"/>
              <a:t>9 </a:t>
            </a:r>
            <a:r>
              <a:rPr lang="zh-TW" altLang="en-US" sz="1600" dirty="0" smtClean="0"/>
              <a:t>資訊 程式設計 </a:t>
            </a:r>
            <a:r>
              <a:rPr lang="en-US" altLang="zh-TW" sz="1600" dirty="0" smtClean="0"/>
              <a:t>10 </a:t>
            </a:r>
            <a:r>
              <a:rPr lang="zh-TW" altLang="en-US" sz="1600" dirty="0" smtClean="0"/>
              <a:t>家政  </a:t>
            </a:r>
            <a:r>
              <a:rPr lang="en-US" altLang="zh-TW" sz="1600" dirty="0" smtClean="0"/>
              <a:t>11 </a:t>
            </a:r>
            <a:r>
              <a:rPr lang="zh-TW" altLang="en-US" sz="1600" dirty="0" smtClean="0"/>
              <a:t>輔導 生活心理學 </a:t>
            </a:r>
            <a:r>
              <a:rPr lang="en-US" altLang="zh-TW" sz="1600" dirty="0" smtClean="0"/>
              <a:t> 12 </a:t>
            </a:r>
            <a:r>
              <a:rPr lang="zh-TW" altLang="en-US" sz="1600" dirty="0" smtClean="0"/>
              <a:t>健護 疾病管理與文化 、生命知音  </a:t>
            </a:r>
            <a:r>
              <a:rPr lang="en-US" altLang="zh-TW" sz="1600" dirty="0" smtClean="0"/>
              <a:t>13 </a:t>
            </a:r>
            <a:r>
              <a:rPr lang="zh-TW" altLang="en-US" sz="1600" dirty="0" smtClean="0"/>
              <a:t>哲學 哲學思考</a:t>
            </a:r>
            <a:endParaRPr lang="en-US" altLang="zh-TW" sz="1600" dirty="0" smtClean="0"/>
          </a:p>
          <a:p>
            <a:r>
              <a:rPr lang="zh-TW" altLang="en-US" dirty="0" smtClean="0"/>
              <a:t>開課時間</a:t>
            </a:r>
            <a:endParaRPr lang="en-US" altLang="zh-TW" dirty="0" smtClean="0"/>
          </a:p>
          <a:p>
            <a:r>
              <a:rPr lang="zh-TW" altLang="en-US" sz="1600" dirty="0"/>
              <a:t>每周</a:t>
            </a:r>
            <a:r>
              <a:rPr lang="zh-TW" altLang="en-US" sz="1600" dirty="0" smtClean="0"/>
              <a:t>四上午</a:t>
            </a:r>
            <a:r>
              <a:rPr lang="en-US" altLang="zh-TW" sz="1600" dirty="0" smtClean="0"/>
              <a:t>10:20-12:10</a:t>
            </a:r>
          </a:p>
          <a:p>
            <a:endParaRPr lang="en-US" altLang="zh-TW" sz="2000" dirty="0" smtClean="0"/>
          </a:p>
          <a:p>
            <a:endParaRPr lang="zh-TW" altLang="en-US" dirty="0"/>
          </a:p>
        </p:txBody>
      </p:sp>
      <p:sp>
        <p:nvSpPr>
          <p:cNvPr id="6" name="文字方塊 5"/>
          <p:cNvSpPr txBox="1"/>
          <p:nvPr/>
        </p:nvSpPr>
        <p:spPr>
          <a:xfrm>
            <a:off x="179512" y="5157192"/>
            <a:ext cx="9217024" cy="1231106"/>
          </a:xfrm>
          <a:prstGeom prst="rect">
            <a:avLst/>
          </a:prstGeom>
          <a:noFill/>
        </p:spPr>
        <p:txBody>
          <a:bodyPr wrap="square" rtlCol="0">
            <a:spAutoFit/>
          </a:bodyPr>
          <a:lstStyle/>
          <a:p>
            <a:r>
              <a:rPr lang="zh-TW" altLang="en-US" sz="2400" dirty="0" smtClean="0"/>
              <a:t>政大附中</a:t>
            </a:r>
            <a:endParaRPr lang="en-US" altLang="zh-TW" sz="2400" dirty="0" smtClean="0"/>
          </a:p>
          <a:p>
            <a:r>
              <a:rPr lang="zh-TW" altLang="en-US" dirty="0" smtClean="0"/>
              <a:t>開課學程</a:t>
            </a:r>
            <a:endParaRPr lang="en-US" altLang="zh-TW" dirty="0" smtClean="0"/>
          </a:p>
          <a:p>
            <a:r>
              <a:rPr lang="en-US" altLang="zh-TW" sz="1600" dirty="0" smtClean="0"/>
              <a:t>1</a:t>
            </a:r>
            <a:r>
              <a:rPr lang="zh-TW" altLang="en-US" sz="1600" dirty="0"/>
              <a:t>第二外語、國際教育</a:t>
            </a:r>
            <a:r>
              <a:rPr lang="en-US" altLang="zh-TW" sz="1600" dirty="0"/>
              <a:t>TOEIC</a:t>
            </a:r>
            <a:r>
              <a:rPr lang="zh-TW" altLang="en-US" sz="1600" dirty="0"/>
              <a:t>、國際素養進階、</a:t>
            </a:r>
            <a:r>
              <a:rPr lang="en-US" altLang="zh-TW" sz="1600" dirty="0"/>
              <a:t>Language </a:t>
            </a:r>
            <a:r>
              <a:rPr lang="en-US" altLang="zh-TW" sz="1600" dirty="0" smtClean="0"/>
              <a:t>Corner  2</a:t>
            </a:r>
            <a:r>
              <a:rPr lang="zh-TW" altLang="en-US" sz="1600" dirty="0"/>
              <a:t>數理資優、專題研究</a:t>
            </a:r>
            <a:endParaRPr lang="en-US" altLang="zh-TW" sz="1600" dirty="0"/>
          </a:p>
          <a:p>
            <a:r>
              <a:rPr lang="en-US" altLang="zh-TW" sz="1600" dirty="0"/>
              <a:t>3</a:t>
            </a:r>
            <a:r>
              <a:rPr lang="zh-TW" altLang="en-US" sz="1600" dirty="0"/>
              <a:t>服務學習、生命教育、形象管理與</a:t>
            </a:r>
            <a:r>
              <a:rPr lang="zh-TW" altLang="en-US" sz="1600" dirty="0" smtClean="0"/>
              <a:t>服飾</a:t>
            </a:r>
            <a:r>
              <a:rPr lang="en-US" altLang="zh-TW" sz="1600" dirty="0" smtClean="0"/>
              <a:t>   4</a:t>
            </a:r>
            <a:r>
              <a:rPr lang="zh-TW" altLang="en-US" sz="1600" dirty="0"/>
              <a:t>大學預修課程</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32656"/>
            <a:ext cx="7144472" cy="758952"/>
          </a:xfrm>
        </p:spPr>
        <p:txBody>
          <a:bodyPr/>
          <a:lstStyle/>
          <a:p>
            <a:r>
              <a:rPr lang="zh-TW" altLang="en-US" sz="3600" dirty="0" smtClean="0"/>
              <a:t>各校交通路線與通勤可能時間</a:t>
            </a:r>
            <a:endParaRPr lang="zh-TW" altLang="en-US" dirty="0"/>
          </a:p>
        </p:txBody>
      </p:sp>
      <p:sp>
        <p:nvSpPr>
          <p:cNvPr id="3" name="內容版面配置區 2"/>
          <p:cNvSpPr>
            <a:spLocks noGrp="1"/>
          </p:cNvSpPr>
          <p:nvPr>
            <p:ph sz="quarter" idx="1"/>
          </p:nvPr>
        </p:nvSpPr>
        <p:spPr>
          <a:xfrm>
            <a:off x="301752" y="1340768"/>
            <a:ext cx="8842248" cy="2016224"/>
          </a:xfrm>
        </p:spPr>
        <p:txBody>
          <a:bodyPr>
            <a:normAutofit fontScale="92500" lnSpcReduction="20000"/>
          </a:bodyPr>
          <a:lstStyle/>
          <a:p>
            <a:pPr>
              <a:buNone/>
            </a:pPr>
            <a:r>
              <a:rPr lang="zh-TW" altLang="en-US" sz="2800" dirty="0" smtClean="0"/>
              <a:t>北一女中</a:t>
            </a:r>
            <a:endParaRPr lang="en-US" altLang="zh-TW" sz="2800" dirty="0" smtClean="0"/>
          </a:p>
          <a:p>
            <a:pPr>
              <a:buNone/>
            </a:pPr>
            <a:r>
              <a:rPr lang="zh-TW" altLang="en-US" sz="1800" dirty="0" smtClean="0"/>
              <a:t>客運</a:t>
            </a:r>
            <a:r>
              <a:rPr lang="en-US" altLang="zh-TW" sz="2200" dirty="0" smtClean="0"/>
              <a:t>:</a:t>
            </a:r>
            <a:r>
              <a:rPr lang="zh-TW" altLang="en-US" sz="1400" dirty="0" smtClean="0">
                <a:latin typeface="新細明體"/>
              </a:rPr>
              <a:t>＊</a:t>
            </a:r>
            <a:r>
              <a:rPr lang="zh-TW" altLang="en-US" sz="1400" dirty="0" smtClean="0"/>
              <a:t>新店：台北→烏來</a:t>
            </a:r>
            <a:r>
              <a:rPr lang="en-US" altLang="zh-TW" sz="1400" dirty="0" smtClean="0"/>
              <a:t>, </a:t>
            </a:r>
            <a:r>
              <a:rPr lang="zh-TW" altLang="en-US" sz="1400" dirty="0" smtClean="0"/>
              <a:t>新店←→淡海</a:t>
            </a:r>
            <a:r>
              <a:rPr lang="en-US" altLang="zh-TW" sz="1400" dirty="0" smtClean="0"/>
              <a:t>, </a:t>
            </a:r>
            <a:r>
              <a:rPr lang="zh-TW" altLang="en-US" sz="1400" dirty="0" smtClean="0"/>
              <a:t>錦繡山莊</a:t>
            </a:r>
            <a:r>
              <a:rPr lang="zh-TW" altLang="en-US" sz="1400" dirty="0" smtClean="0">
                <a:latin typeface="新細明體"/>
              </a:rPr>
              <a:t>、</a:t>
            </a:r>
            <a:r>
              <a:rPr lang="zh-TW" altLang="en-US" sz="1400" dirty="0" smtClean="0"/>
              <a:t>花園新城</a:t>
            </a:r>
            <a:r>
              <a:rPr lang="zh-TW" altLang="en-US" sz="1400" dirty="0" smtClean="0">
                <a:latin typeface="新細明體"/>
              </a:rPr>
              <a:t>、</a:t>
            </a:r>
            <a:r>
              <a:rPr lang="zh-TW" altLang="en-US" sz="1400" dirty="0" smtClean="0"/>
              <a:t>碧瑤→台北</a:t>
            </a:r>
            <a:endParaRPr lang="en-US" altLang="zh-TW" sz="1400" dirty="0" smtClean="0"/>
          </a:p>
          <a:p>
            <a:pPr>
              <a:buNone/>
            </a:pPr>
            <a:r>
              <a:rPr lang="zh-TW" altLang="en-US" sz="1400" dirty="0" smtClean="0">
                <a:latin typeface="新細明體"/>
              </a:rPr>
              <a:t>＊</a:t>
            </a:r>
            <a:r>
              <a:rPr lang="zh-TW" altLang="en-US" sz="1400" dirty="0" smtClean="0"/>
              <a:t>指南：</a:t>
            </a:r>
            <a:r>
              <a:rPr lang="en-US" altLang="zh-TW" sz="1400" dirty="0" smtClean="0"/>
              <a:t>2, 3</a:t>
            </a:r>
            <a:r>
              <a:rPr lang="zh-TW" altLang="en-US" sz="1400" dirty="0" smtClean="0"/>
              <a:t>  </a:t>
            </a:r>
            <a:r>
              <a:rPr lang="zh-TW" altLang="en-US" sz="1400" dirty="0" smtClean="0">
                <a:latin typeface="新細明體"/>
              </a:rPr>
              <a:t>＊</a:t>
            </a:r>
            <a:r>
              <a:rPr lang="zh-TW" altLang="en-US" sz="1400" dirty="0" smtClean="0"/>
              <a:t>首都：</a:t>
            </a:r>
            <a:r>
              <a:rPr lang="en-US" altLang="zh-TW" sz="1400" dirty="0" smtClean="0"/>
              <a:t>235</a:t>
            </a:r>
            <a:r>
              <a:rPr lang="zh-TW" altLang="en-US" sz="1400" dirty="0" smtClean="0"/>
              <a:t>  </a:t>
            </a:r>
            <a:r>
              <a:rPr lang="zh-TW" altLang="en-US" sz="1400" dirty="0" smtClean="0">
                <a:latin typeface="新細明體"/>
              </a:rPr>
              <a:t>＊</a:t>
            </a:r>
            <a:r>
              <a:rPr lang="zh-TW" altLang="en-US" sz="1400" dirty="0" smtClean="0"/>
              <a:t>台北：</a:t>
            </a:r>
            <a:r>
              <a:rPr lang="en-US" altLang="zh-TW" sz="1400" dirty="0" smtClean="0"/>
              <a:t>15</a:t>
            </a:r>
          </a:p>
          <a:p>
            <a:pPr>
              <a:buNone/>
            </a:pPr>
            <a:r>
              <a:rPr lang="zh-TW" altLang="en-US" sz="1800" dirty="0" smtClean="0"/>
              <a:t>捷運</a:t>
            </a:r>
            <a:r>
              <a:rPr lang="en-US" altLang="zh-TW" sz="2200" dirty="0" smtClean="0"/>
              <a:t>:</a:t>
            </a:r>
            <a:r>
              <a:rPr lang="en-US" altLang="zh-TW" sz="2400" dirty="0" smtClean="0">
                <a:solidFill>
                  <a:schemeClr val="dk1"/>
                </a:solidFill>
              </a:rPr>
              <a:t> </a:t>
            </a:r>
            <a:r>
              <a:rPr lang="en-US" altLang="zh-TW" sz="1400" dirty="0" smtClean="0">
                <a:solidFill>
                  <a:schemeClr val="dk1"/>
                </a:solidFill>
              </a:rPr>
              <a:t>＊</a:t>
            </a:r>
            <a:r>
              <a:rPr lang="zh-TW" altLang="en-US" sz="1400" dirty="0" smtClean="0">
                <a:solidFill>
                  <a:schemeClr val="dk1"/>
                </a:solidFill>
              </a:rPr>
              <a:t>淡水線 </a:t>
            </a:r>
            <a:r>
              <a:rPr lang="en-US" altLang="zh-TW" sz="1400" dirty="0" smtClean="0">
                <a:solidFill>
                  <a:schemeClr val="dk1"/>
                </a:solidFill>
              </a:rPr>
              <a:t>/ </a:t>
            </a:r>
            <a:r>
              <a:rPr lang="zh-TW" altLang="en-US" sz="1400" dirty="0" smtClean="0">
                <a:solidFill>
                  <a:schemeClr val="dk1"/>
                </a:solidFill>
              </a:rPr>
              <a:t>新店線：台大醫院</a:t>
            </a:r>
            <a:r>
              <a:rPr lang="en-US" altLang="zh-TW" sz="1400" dirty="0" smtClean="0">
                <a:solidFill>
                  <a:schemeClr val="dk1"/>
                </a:solidFill>
              </a:rPr>
              <a:t>-&gt;</a:t>
            </a:r>
            <a:r>
              <a:rPr lang="zh-TW" altLang="en-US" sz="1400" dirty="0" smtClean="0">
                <a:solidFill>
                  <a:schemeClr val="dk1"/>
                </a:solidFill>
              </a:rPr>
              <a:t>中正紀念堂</a:t>
            </a:r>
            <a:endParaRPr lang="en-US" altLang="zh-TW" sz="1400" dirty="0" smtClean="0">
              <a:solidFill>
                <a:schemeClr val="dk1"/>
              </a:solidFill>
            </a:endParaRPr>
          </a:p>
          <a:p>
            <a:pPr>
              <a:buNone/>
            </a:pPr>
            <a:r>
              <a:rPr lang="zh-TW" altLang="en-US" sz="1400" dirty="0" smtClean="0">
                <a:latin typeface="新細明體"/>
              </a:rPr>
              <a:t>＊</a:t>
            </a:r>
            <a:r>
              <a:rPr lang="zh-TW" altLang="en-US" sz="1400" dirty="0" smtClean="0">
                <a:solidFill>
                  <a:schemeClr val="dk1"/>
                </a:solidFill>
              </a:rPr>
              <a:t>土城線 </a:t>
            </a:r>
            <a:r>
              <a:rPr lang="en-US" altLang="zh-TW" sz="1400" dirty="0" smtClean="0">
                <a:solidFill>
                  <a:schemeClr val="dk1"/>
                </a:solidFill>
              </a:rPr>
              <a:t>/ </a:t>
            </a:r>
            <a:r>
              <a:rPr lang="zh-TW" altLang="en-US" sz="1400" dirty="0" smtClean="0">
                <a:solidFill>
                  <a:schemeClr val="dk1"/>
                </a:solidFill>
              </a:rPr>
              <a:t>板橋線 </a:t>
            </a:r>
            <a:r>
              <a:rPr lang="en-US" altLang="zh-TW" sz="1400" dirty="0" smtClean="0">
                <a:solidFill>
                  <a:schemeClr val="dk1"/>
                </a:solidFill>
              </a:rPr>
              <a:t>/ </a:t>
            </a:r>
            <a:r>
              <a:rPr lang="zh-TW" altLang="en-US" sz="1400" dirty="0" smtClean="0">
                <a:solidFill>
                  <a:schemeClr val="dk1"/>
                </a:solidFill>
              </a:rPr>
              <a:t>南港線：西門</a:t>
            </a:r>
            <a:r>
              <a:rPr lang="en-US" altLang="zh-TW" sz="1400" dirty="0" smtClean="0">
                <a:solidFill>
                  <a:schemeClr val="dk1"/>
                </a:solidFill>
              </a:rPr>
              <a:t>-&gt;</a:t>
            </a:r>
            <a:r>
              <a:rPr lang="zh-TW" altLang="en-US" sz="1400" dirty="0" smtClean="0">
                <a:solidFill>
                  <a:schemeClr val="dk1"/>
                </a:solidFill>
              </a:rPr>
              <a:t>   </a:t>
            </a:r>
            <a:r>
              <a:rPr lang="zh-TW" altLang="en-US" sz="1400" dirty="0" smtClean="0">
                <a:latin typeface="新細明體"/>
              </a:rPr>
              <a:t>＊</a:t>
            </a:r>
            <a:r>
              <a:rPr lang="zh-TW" altLang="en-US" sz="1400" dirty="0" smtClean="0">
                <a:solidFill>
                  <a:schemeClr val="dk1"/>
                </a:solidFill>
              </a:rPr>
              <a:t>小南門線：小南門</a:t>
            </a:r>
            <a:r>
              <a:rPr lang="en-US" altLang="zh-TW" sz="1400" dirty="0" smtClean="0">
                <a:solidFill>
                  <a:schemeClr val="dk1"/>
                </a:solidFill>
              </a:rPr>
              <a:t>-&gt;</a:t>
            </a:r>
          </a:p>
          <a:p>
            <a:pPr>
              <a:buNone/>
            </a:pPr>
            <a:r>
              <a:rPr lang="zh-TW" altLang="en-US" sz="1800" dirty="0" smtClean="0"/>
              <a:t>公車</a:t>
            </a:r>
            <a:r>
              <a:rPr lang="en-US" altLang="zh-TW" sz="1800" dirty="0" smtClean="0"/>
              <a:t>:</a:t>
            </a:r>
            <a:r>
              <a:rPr lang="en-US" altLang="zh-TW" sz="1800" dirty="0" smtClean="0">
                <a:solidFill>
                  <a:schemeClr val="dk1"/>
                </a:solidFill>
              </a:rPr>
              <a:t> </a:t>
            </a:r>
            <a:r>
              <a:rPr lang="en-US" altLang="zh-TW" sz="1400" dirty="0" smtClean="0">
                <a:solidFill>
                  <a:schemeClr val="dk1"/>
                </a:solidFill>
              </a:rPr>
              <a:t>244</a:t>
            </a:r>
            <a:r>
              <a:rPr lang="zh-TW" altLang="en-US" sz="1400" dirty="0" smtClean="0">
                <a:solidFill>
                  <a:schemeClr val="dk1"/>
                </a:solidFill>
              </a:rPr>
              <a:t> </a:t>
            </a:r>
            <a:r>
              <a:rPr lang="zh-TW" altLang="en-US" sz="1400" dirty="0" smtClean="0">
                <a:solidFill>
                  <a:schemeClr val="dk1"/>
                </a:solidFill>
                <a:latin typeface="新細明體"/>
              </a:rPr>
              <a:t>、</a:t>
            </a:r>
            <a:r>
              <a:rPr lang="zh-TW" altLang="en-US" sz="1400" dirty="0" smtClean="0">
                <a:solidFill>
                  <a:schemeClr val="dk1"/>
                </a:solidFill>
              </a:rPr>
              <a:t> </a:t>
            </a:r>
            <a:r>
              <a:rPr lang="en-US" altLang="zh-TW" sz="1400" dirty="0" smtClean="0">
                <a:solidFill>
                  <a:schemeClr val="dk1"/>
                </a:solidFill>
              </a:rPr>
              <a:t>245 </a:t>
            </a:r>
            <a:r>
              <a:rPr lang="zh-TW" altLang="en-US" sz="1400" dirty="0" smtClean="0">
                <a:solidFill>
                  <a:schemeClr val="dk1"/>
                </a:solidFill>
                <a:latin typeface="新細明體"/>
              </a:rPr>
              <a:t>、</a:t>
            </a:r>
            <a:r>
              <a:rPr lang="en-US" altLang="zh-TW" sz="1400" dirty="0" smtClean="0">
                <a:solidFill>
                  <a:schemeClr val="dk1"/>
                </a:solidFill>
              </a:rPr>
              <a:t>251 </a:t>
            </a:r>
            <a:r>
              <a:rPr lang="zh-TW" altLang="en-US" sz="1400" dirty="0" smtClean="0">
                <a:solidFill>
                  <a:schemeClr val="dk1"/>
                </a:solidFill>
                <a:latin typeface="新細明體"/>
              </a:rPr>
              <a:t>、</a:t>
            </a:r>
            <a:r>
              <a:rPr lang="en-US" altLang="zh-TW" sz="1400" dirty="0" smtClean="0">
                <a:solidFill>
                  <a:schemeClr val="dk1"/>
                </a:solidFill>
              </a:rPr>
              <a:t>270 </a:t>
            </a:r>
            <a:r>
              <a:rPr lang="zh-TW" altLang="en-US" sz="1400" dirty="0" smtClean="0">
                <a:solidFill>
                  <a:schemeClr val="dk1"/>
                </a:solidFill>
              </a:rPr>
              <a:t> </a:t>
            </a:r>
            <a:r>
              <a:rPr lang="zh-TW" altLang="en-US" sz="1400" dirty="0" smtClean="0">
                <a:solidFill>
                  <a:schemeClr val="dk1"/>
                </a:solidFill>
                <a:latin typeface="新細明體"/>
              </a:rPr>
              <a:t>、</a:t>
            </a:r>
            <a:r>
              <a:rPr lang="zh-TW" altLang="en-US" sz="1400" dirty="0" smtClean="0">
                <a:solidFill>
                  <a:schemeClr val="dk1"/>
                </a:solidFill>
              </a:rPr>
              <a:t> </a:t>
            </a:r>
            <a:r>
              <a:rPr lang="en-US" altLang="zh-TW" sz="1400" dirty="0" smtClean="0">
                <a:solidFill>
                  <a:schemeClr val="dk1"/>
                </a:solidFill>
              </a:rPr>
              <a:t>235</a:t>
            </a:r>
            <a:r>
              <a:rPr lang="zh-TW" altLang="en-US" sz="1400" dirty="0" smtClean="0">
                <a:solidFill>
                  <a:schemeClr val="dk1"/>
                </a:solidFill>
              </a:rPr>
              <a:t> </a:t>
            </a:r>
            <a:r>
              <a:rPr lang="zh-TW" altLang="en-US" sz="1400" dirty="0" smtClean="0">
                <a:solidFill>
                  <a:schemeClr val="dk1"/>
                </a:solidFill>
                <a:latin typeface="新細明體"/>
              </a:rPr>
              <a:t>、</a:t>
            </a:r>
            <a:r>
              <a:rPr lang="zh-TW" altLang="en-US" sz="1400" dirty="0" smtClean="0">
                <a:solidFill>
                  <a:schemeClr val="dk1"/>
                </a:solidFill>
              </a:rPr>
              <a:t> </a:t>
            </a:r>
            <a:r>
              <a:rPr lang="en-US" altLang="zh-TW" sz="1400" dirty="0" smtClean="0">
                <a:solidFill>
                  <a:schemeClr val="dk1"/>
                </a:solidFill>
              </a:rPr>
              <a:t>662</a:t>
            </a:r>
            <a:r>
              <a:rPr lang="zh-TW" altLang="en-US" sz="1400" dirty="0" smtClean="0">
                <a:solidFill>
                  <a:schemeClr val="dk1"/>
                </a:solidFill>
              </a:rPr>
              <a:t> </a:t>
            </a:r>
            <a:r>
              <a:rPr lang="zh-TW" altLang="en-US" sz="1400" dirty="0" smtClean="0">
                <a:solidFill>
                  <a:schemeClr val="dk1"/>
                </a:solidFill>
                <a:latin typeface="新細明體"/>
              </a:rPr>
              <a:t>、</a:t>
            </a:r>
            <a:r>
              <a:rPr lang="zh-TW" altLang="en-US" sz="1400" dirty="0" smtClean="0">
                <a:solidFill>
                  <a:schemeClr val="dk1"/>
                </a:solidFill>
              </a:rPr>
              <a:t> </a:t>
            </a:r>
            <a:r>
              <a:rPr lang="en-US" altLang="zh-TW" sz="1400" dirty="0" smtClean="0">
                <a:solidFill>
                  <a:schemeClr val="dk1"/>
                </a:solidFill>
              </a:rPr>
              <a:t>663</a:t>
            </a:r>
            <a:r>
              <a:rPr lang="zh-TW" altLang="en-US" sz="1400" dirty="0" smtClean="0">
                <a:solidFill>
                  <a:schemeClr val="dk1"/>
                </a:solidFill>
              </a:rPr>
              <a:t>  </a:t>
            </a:r>
            <a:r>
              <a:rPr lang="zh-TW" altLang="en-US" sz="1400" dirty="0" smtClean="0">
                <a:solidFill>
                  <a:schemeClr val="dk1"/>
                </a:solidFill>
                <a:latin typeface="新細明體"/>
              </a:rPr>
              <a:t>、</a:t>
            </a:r>
            <a:r>
              <a:rPr lang="en-US" altLang="zh-TW" sz="1400" dirty="0" smtClean="0">
                <a:solidFill>
                  <a:schemeClr val="dk1"/>
                </a:solidFill>
              </a:rPr>
              <a:t>706</a:t>
            </a:r>
            <a:r>
              <a:rPr lang="zh-TW" altLang="en-US" sz="1400" dirty="0" smtClean="0">
                <a:solidFill>
                  <a:schemeClr val="dk1"/>
                </a:solidFill>
                <a:latin typeface="新細明體"/>
              </a:rPr>
              <a:t>、</a:t>
            </a:r>
            <a:r>
              <a:rPr lang="en-US" altLang="zh-TW" sz="1400" dirty="0" smtClean="0">
                <a:solidFill>
                  <a:schemeClr val="dk1"/>
                </a:solidFill>
              </a:rPr>
              <a:t>295</a:t>
            </a:r>
            <a:r>
              <a:rPr lang="zh-TW" altLang="en-US" sz="1400" dirty="0" smtClean="0">
                <a:solidFill>
                  <a:schemeClr val="dk1"/>
                </a:solidFill>
                <a:latin typeface="新細明體"/>
              </a:rPr>
              <a:t> 、</a:t>
            </a:r>
            <a:r>
              <a:rPr lang="en-US" altLang="zh-TW" sz="1400" dirty="0" smtClean="0">
                <a:solidFill>
                  <a:schemeClr val="dk1"/>
                </a:solidFill>
                <a:latin typeface="Georgia" pitchFamily="18" charset="0"/>
              </a:rPr>
              <a:t>5</a:t>
            </a:r>
            <a:r>
              <a:rPr lang="zh-TW" altLang="en-US" sz="1400" dirty="0" smtClean="0">
                <a:solidFill>
                  <a:schemeClr val="dk1"/>
                </a:solidFill>
              </a:rPr>
              <a:t>、</a:t>
            </a:r>
            <a:r>
              <a:rPr lang="en-US" altLang="zh-TW" sz="1400" dirty="0" smtClean="0">
                <a:solidFill>
                  <a:schemeClr val="dk1"/>
                </a:solidFill>
              </a:rPr>
              <a:t>630</a:t>
            </a:r>
            <a:r>
              <a:rPr lang="zh-TW" altLang="en-US" sz="1400" dirty="0" smtClean="0">
                <a:solidFill>
                  <a:schemeClr val="dk1"/>
                </a:solidFill>
              </a:rPr>
              <a:t>、</a:t>
            </a:r>
            <a:r>
              <a:rPr lang="en-US" altLang="zh-TW" sz="1400" dirty="0" smtClean="0">
                <a:solidFill>
                  <a:schemeClr val="dk1"/>
                </a:solidFill>
              </a:rPr>
              <a:t>644</a:t>
            </a:r>
            <a:r>
              <a:rPr lang="zh-TW" altLang="en-US" sz="1400" dirty="0" smtClean="0">
                <a:solidFill>
                  <a:schemeClr val="dk1"/>
                </a:solidFill>
              </a:rPr>
              <a:t>、</a:t>
            </a:r>
            <a:r>
              <a:rPr lang="en-US" altLang="zh-TW" sz="1400" dirty="0" smtClean="0">
                <a:solidFill>
                  <a:schemeClr val="dk1"/>
                </a:solidFill>
              </a:rPr>
              <a:t>604</a:t>
            </a:r>
            <a:r>
              <a:rPr lang="zh-TW" altLang="en-US" sz="1400" dirty="0" smtClean="0">
                <a:solidFill>
                  <a:schemeClr val="dk1"/>
                </a:solidFill>
              </a:rPr>
              <a:t>、</a:t>
            </a:r>
            <a:r>
              <a:rPr lang="en-US" altLang="zh-TW" sz="1400" dirty="0" smtClean="0">
                <a:solidFill>
                  <a:schemeClr val="dk1"/>
                </a:solidFill>
              </a:rPr>
              <a:t>235</a:t>
            </a:r>
          </a:p>
          <a:p>
            <a:pPr>
              <a:buNone/>
            </a:pPr>
            <a:r>
              <a:rPr lang="zh-TW" altLang="en-US" sz="1800" dirty="0" smtClean="0"/>
              <a:t>火車</a:t>
            </a:r>
            <a:r>
              <a:rPr lang="en-US" altLang="zh-TW" sz="1800" dirty="0" smtClean="0"/>
              <a:t>:</a:t>
            </a:r>
            <a:r>
              <a:rPr lang="zh-TW" altLang="en-US" sz="1400" dirty="0" smtClean="0">
                <a:solidFill>
                  <a:schemeClr val="dk1"/>
                </a:solidFill>
              </a:rPr>
              <a:t>台北站    </a:t>
            </a:r>
            <a:r>
              <a:rPr lang="zh-TW" altLang="en-US" sz="1800" dirty="0" smtClean="0"/>
              <a:t>通勤時間</a:t>
            </a:r>
            <a:r>
              <a:rPr lang="en-US" altLang="zh-TW" sz="1800" dirty="0" smtClean="0"/>
              <a:t>: </a:t>
            </a:r>
            <a:r>
              <a:rPr lang="en-US" altLang="zh-TW" sz="1400" dirty="0" smtClean="0"/>
              <a:t>40</a:t>
            </a:r>
            <a:r>
              <a:rPr lang="zh-TW" altLang="en-US" sz="1400" dirty="0" smtClean="0"/>
              <a:t>分鐘</a:t>
            </a:r>
          </a:p>
          <a:p>
            <a:pPr>
              <a:buNone/>
            </a:pPr>
            <a:endParaRPr lang="zh-TW" altLang="en-US" sz="1800" dirty="0" smtClean="0"/>
          </a:p>
          <a:p>
            <a:pPr>
              <a:buNone/>
            </a:pPr>
            <a:endParaRPr lang="zh-TW" altLang="en-US" sz="2200" dirty="0" smtClean="0"/>
          </a:p>
          <a:p>
            <a:pPr>
              <a:buNone/>
            </a:pPr>
            <a:endParaRPr lang="zh-TW" altLang="en-US" sz="1600" dirty="0" smtClean="0"/>
          </a:p>
          <a:p>
            <a:pPr>
              <a:buNone/>
            </a:pPr>
            <a:endParaRPr lang="zh-TW" altLang="en-US" sz="2200" dirty="0" smtClean="0"/>
          </a:p>
          <a:p>
            <a:pPr>
              <a:buNone/>
            </a:pPr>
            <a:endParaRPr lang="zh-TW" altLang="en-US" sz="1800" dirty="0" smtClean="0"/>
          </a:p>
          <a:p>
            <a:pPr>
              <a:buNone/>
            </a:pPr>
            <a:endParaRPr lang="zh-TW" altLang="en-US" sz="2800" dirty="0" smtClean="0"/>
          </a:p>
          <a:p>
            <a:pPr>
              <a:buNone/>
            </a:pPr>
            <a:endParaRPr lang="zh-TW" altLang="en-US" b="1" dirty="0"/>
          </a:p>
        </p:txBody>
      </p:sp>
      <p:sp>
        <p:nvSpPr>
          <p:cNvPr id="6" name="文字方塊 5"/>
          <p:cNvSpPr txBox="1"/>
          <p:nvPr/>
        </p:nvSpPr>
        <p:spPr>
          <a:xfrm>
            <a:off x="251520" y="3284984"/>
            <a:ext cx="8712968" cy="2985433"/>
          </a:xfrm>
          <a:prstGeom prst="rect">
            <a:avLst/>
          </a:prstGeom>
          <a:noFill/>
        </p:spPr>
        <p:txBody>
          <a:bodyPr wrap="square" rtlCol="0">
            <a:spAutoFit/>
          </a:bodyPr>
          <a:lstStyle/>
          <a:p>
            <a:r>
              <a:rPr lang="zh-TW" altLang="en-US" sz="2800" dirty="0" smtClean="0"/>
              <a:t>中山女中</a:t>
            </a:r>
            <a:endParaRPr lang="en-US" altLang="zh-TW" sz="2800" dirty="0" smtClean="0"/>
          </a:p>
          <a:p>
            <a:r>
              <a:rPr lang="zh-TW" altLang="en-US" dirty="0" smtClean="0"/>
              <a:t>捷運</a:t>
            </a:r>
            <a:r>
              <a:rPr lang="en-US" altLang="zh-TW" dirty="0" smtClean="0"/>
              <a:t>:</a:t>
            </a:r>
            <a:r>
              <a:rPr lang="en-US" altLang="zh-TW" dirty="0" smtClean="0">
                <a:solidFill>
                  <a:schemeClr val="dk1"/>
                </a:solidFill>
              </a:rPr>
              <a:t> </a:t>
            </a:r>
            <a:r>
              <a:rPr lang="zh-TW" altLang="en-US" sz="1400" dirty="0" smtClean="0">
                <a:solidFill>
                  <a:schemeClr val="dk1"/>
                </a:solidFill>
                <a:latin typeface="新細明體"/>
              </a:rPr>
              <a:t>＊</a:t>
            </a:r>
            <a:r>
              <a:rPr lang="zh-TW" altLang="en-US" sz="1400" dirty="0" smtClean="0">
                <a:solidFill>
                  <a:schemeClr val="dk1"/>
                </a:solidFill>
              </a:rPr>
              <a:t>文山內湖線：南京東路</a:t>
            </a:r>
            <a:r>
              <a:rPr lang="en-US" altLang="zh-TW" sz="1400" dirty="0" smtClean="0">
                <a:solidFill>
                  <a:schemeClr val="dk1"/>
                </a:solidFill>
              </a:rPr>
              <a:t>-&gt;</a:t>
            </a:r>
            <a:r>
              <a:rPr lang="zh-TW" altLang="en-US" sz="1400" dirty="0" smtClean="0">
                <a:latin typeface="新細明體"/>
              </a:rPr>
              <a:t>＊</a:t>
            </a:r>
            <a:r>
              <a:rPr lang="zh-TW" altLang="en-US" sz="1400" dirty="0" smtClean="0">
                <a:solidFill>
                  <a:schemeClr val="dk1"/>
                </a:solidFill>
              </a:rPr>
              <a:t>淡水線 </a:t>
            </a:r>
            <a:r>
              <a:rPr lang="en-US" altLang="zh-TW" sz="1400" dirty="0" smtClean="0">
                <a:solidFill>
                  <a:schemeClr val="dk1"/>
                </a:solidFill>
              </a:rPr>
              <a:t>/ </a:t>
            </a:r>
            <a:r>
              <a:rPr lang="zh-TW" altLang="en-US" sz="1400" dirty="0" smtClean="0">
                <a:solidFill>
                  <a:schemeClr val="dk1"/>
                </a:solidFill>
              </a:rPr>
              <a:t>新店線：台北車站</a:t>
            </a:r>
            <a:r>
              <a:rPr lang="en-US" altLang="zh-TW" sz="1400" dirty="0" smtClean="0">
                <a:solidFill>
                  <a:schemeClr val="dk1"/>
                </a:solidFill>
              </a:rPr>
              <a:t>-&gt;</a:t>
            </a:r>
            <a:r>
              <a:rPr lang="zh-TW" altLang="en-US" sz="1400" dirty="0" smtClean="0">
                <a:latin typeface="新細明體"/>
              </a:rPr>
              <a:t>＊</a:t>
            </a:r>
            <a:r>
              <a:rPr lang="zh-TW" altLang="en-US" sz="1400" dirty="0" smtClean="0">
                <a:solidFill>
                  <a:schemeClr val="dk1"/>
                </a:solidFill>
              </a:rPr>
              <a:t>土城線 </a:t>
            </a:r>
            <a:r>
              <a:rPr lang="en-US" altLang="zh-TW" sz="1400" dirty="0" smtClean="0">
                <a:solidFill>
                  <a:schemeClr val="dk1"/>
                </a:solidFill>
              </a:rPr>
              <a:t>/ </a:t>
            </a:r>
            <a:r>
              <a:rPr lang="zh-TW" altLang="en-US" sz="1400" dirty="0" smtClean="0">
                <a:solidFill>
                  <a:schemeClr val="dk1"/>
                </a:solidFill>
              </a:rPr>
              <a:t>板橋線 </a:t>
            </a:r>
            <a:r>
              <a:rPr lang="en-US" altLang="zh-TW" sz="1400" dirty="0" smtClean="0">
                <a:solidFill>
                  <a:schemeClr val="dk1"/>
                </a:solidFill>
              </a:rPr>
              <a:t>/ </a:t>
            </a:r>
            <a:r>
              <a:rPr lang="zh-TW" altLang="en-US" sz="1400" dirty="0" smtClean="0">
                <a:solidFill>
                  <a:schemeClr val="dk1"/>
                </a:solidFill>
              </a:rPr>
              <a:t>南港線：忠孝新生</a:t>
            </a:r>
            <a:r>
              <a:rPr lang="en-US" altLang="zh-TW" sz="1400" dirty="0" smtClean="0">
                <a:solidFill>
                  <a:schemeClr val="dk1"/>
                </a:solidFill>
              </a:rPr>
              <a:t>-&gt;</a:t>
            </a:r>
            <a:r>
              <a:rPr lang="zh-TW" altLang="en-US" sz="1400" dirty="0" smtClean="0">
                <a:latin typeface="新細明體"/>
              </a:rPr>
              <a:t>＊</a:t>
            </a:r>
            <a:r>
              <a:rPr lang="zh-TW" altLang="en-US" sz="1400" dirty="0" smtClean="0">
                <a:solidFill>
                  <a:schemeClr val="dk1"/>
                </a:solidFill>
              </a:rPr>
              <a:t>蘆洲線：松江南京</a:t>
            </a:r>
            <a:r>
              <a:rPr lang="en-US" altLang="zh-TW" sz="1400" dirty="0" smtClean="0">
                <a:solidFill>
                  <a:schemeClr val="dk1"/>
                </a:solidFill>
              </a:rPr>
              <a:t>-&gt;</a:t>
            </a:r>
          </a:p>
          <a:p>
            <a:r>
              <a:rPr lang="zh-TW" altLang="en-US" dirty="0" smtClean="0">
                <a:solidFill>
                  <a:schemeClr val="dk1"/>
                </a:solidFill>
              </a:rPr>
              <a:t>公車</a:t>
            </a:r>
            <a:r>
              <a:rPr lang="en-US" altLang="zh-TW" sz="1400" dirty="0" smtClean="0">
                <a:solidFill>
                  <a:schemeClr val="dk1"/>
                </a:solidFill>
              </a:rPr>
              <a:t>:</a:t>
            </a:r>
            <a:r>
              <a:rPr lang="zh-TW" altLang="en-US" sz="1400" dirty="0" smtClean="0">
                <a:solidFill>
                  <a:schemeClr val="dk1"/>
                </a:solidFill>
              </a:rPr>
              <a:t> </a:t>
            </a:r>
            <a:r>
              <a:rPr lang="en-US" altLang="zh-TW" sz="1400" dirty="0" smtClean="0">
                <a:solidFill>
                  <a:schemeClr val="dk1"/>
                </a:solidFill>
              </a:rPr>
              <a:t>202</a:t>
            </a:r>
            <a:r>
              <a:rPr lang="zh-TW" altLang="en-US" sz="1400" dirty="0" smtClean="0">
                <a:solidFill>
                  <a:schemeClr val="dk1"/>
                </a:solidFill>
                <a:latin typeface="新細明體"/>
              </a:rPr>
              <a:t>、</a:t>
            </a:r>
            <a:r>
              <a:rPr lang="zh-TW" altLang="en-US" sz="1400" dirty="0" smtClean="0">
                <a:solidFill>
                  <a:schemeClr val="dk1"/>
                </a:solidFill>
              </a:rPr>
              <a:t>  </a:t>
            </a:r>
            <a:r>
              <a:rPr lang="en-US" altLang="zh-TW" sz="1400" dirty="0" smtClean="0">
                <a:solidFill>
                  <a:schemeClr val="dk1"/>
                </a:solidFill>
              </a:rPr>
              <a:t>203</a:t>
            </a:r>
            <a:r>
              <a:rPr lang="zh-TW" altLang="en-US" sz="1400" dirty="0" smtClean="0">
                <a:solidFill>
                  <a:schemeClr val="dk1"/>
                </a:solidFill>
                <a:latin typeface="新細明體"/>
              </a:rPr>
              <a:t>、</a:t>
            </a:r>
            <a:r>
              <a:rPr lang="zh-TW" altLang="en-US" sz="1400" dirty="0" smtClean="0">
                <a:solidFill>
                  <a:schemeClr val="dk1"/>
                </a:solidFill>
              </a:rPr>
              <a:t> </a:t>
            </a:r>
            <a:r>
              <a:rPr lang="en-US" altLang="zh-TW" sz="1400" dirty="0" smtClean="0">
                <a:solidFill>
                  <a:schemeClr val="dk1"/>
                </a:solidFill>
              </a:rPr>
              <a:t>257</a:t>
            </a:r>
            <a:r>
              <a:rPr lang="zh-TW" altLang="en-US" sz="1400" dirty="0" smtClean="0">
                <a:solidFill>
                  <a:schemeClr val="dk1"/>
                </a:solidFill>
              </a:rPr>
              <a:t>、 </a:t>
            </a:r>
            <a:r>
              <a:rPr lang="en-US" altLang="zh-TW" sz="1400" dirty="0" smtClean="0">
                <a:solidFill>
                  <a:schemeClr val="dk1"/>
                </a:solidFill>
              </a:rPr>
              <a:t>276</a:t>
            </a:r>
            <a:r>
              <a:rPr lang="zh-TW" altLang="en-US" sz="1400" dirty="0" smtClean="0">
                <a:solidFill>
                  <a:schemeClr val="dk1"/>
                </a:solidFill>
                <a:latin typeface="新細明體"/>
              </a:rPr>
              <a:t>、</a:t>
            </a:r>
            <a:r>
              <a:rPr lang="zh-TW" altLang="en-US" sz="1400" dirty="0" smtClean="0">
                <a:solidFill>
                  <a:schemeClr val="dk1"/>
                </a:solidFill>
              </a:rPr>
              <a:t> </a:t>
            </a:r>
            <a:r>
              <a:rPr lang="en-US" altLang="zh-TW" sz="1400" dirty="0" smtClean="0">
                <a:solidFill>
                  <a:schemeClr val="dk1"/>
                </a:solidFill>
              </a:rPr>
              <a:t>41</a:t>
            </a:r>
            <a:r>
              <a:rPr lang="zh-TW" altLang="en-US" sz="1400" dirty="0" smtClean="0">
                <a:solidFill>
                  <a:schemeClr val="dk1"/>
                </a:solidFill>
              </a:rPr>
              <a:t>、  </a:t>
            </a:r>
            <a:r>
              <a:rPr lang="en-US" altLang="zh-TW" sz="1400" dirty="0" smtClean="0">
                <a:solidFill>
                  <a:schemeClr val="dk1"/>
                </a:solidFill>
              </a:rPr>
              <a:t>52</a:t>
            </a:r>
            <a:r>
              <a:rPr lang="zh-TW" altLang="en-US" sz="1400" dirty="0" smtClean="0">
                <a:solidFill>
                  <a:schemeClr val="dk1"/>
                </a:solidFill>
                <a:latin typeface="新細明體"/>
              </a:rPr>
              <a:t>、</a:t>
            </a:r>
            <a:r>
              <a:rPr lang="zh-TW" altLang="en-US" sz="1400" dirty="0" smtClean="0">
                <a:solidFill>
                  <a:schemeClr val="dk1"/>
                </a:solidFill>
              </a:rPr>
              <a:t>  </a:t>
            </a:r>
            <a:r>
              <a:rPr lang="en-US" altLang="zh-TW" sz="1400" dirty="0" smtClean="0">
                <a:solidFill>
                  <a:schemeClr val="dk1"/>
                </a:solidFill>
              </a:rPr>
              <a:t>25</a:t>
            </a:r>
            <a:r>
              <a:rPr lang="zh-TW" altLang="en-US" sz="1400" dirty="0" smtClean="0">
                <a:solidFill>
                  <a:schemeClr val="dk1"/>
                </a:solidFill>
              </a:rPr>
              <a:t>、 </a:t>
            </a:r>
            <a:r>
              <a:rPr lang="en-US" altLang="zh-TW" sz="1400" dirty="0" smtClean="0">
                <a:solidFill>
                  <a:schemeClr val="dk1"/>
                </a:solidFill>
              </a:rPr>
              <a:t>505</a:t>
            </a:r>
            <a:r>
              <a:rPr lang="zh-TW" altLang="en-US" sz="1400" dirty="0" smtClean="0">
                <a:solidFill>
                  <a:schemeClr val="dk1"/>
                </a:solidFill>
              </a:rPr>
              <a:t>、 </a:t>
            </a:r>
            <a:r>
              <a:rPr lang="en-US" altLang="zh-TW" sz="1400" dirty="0" smtClean="0">
                <a:solidFill>
                  <a:schemeClr val="dk1"/>
                </a:solidFill>
              </a:rPr>
              <a:t>222</a:t>
            </a:r>
            <a:r>
              <a:rPr lang="zh-TW" altLang="en-US" sz="1400" dirty="0" smtClean="0">
                <a:solidFill>
                  <a:schemeClr val="dk1"/>
                </a:solidFill>
              </a:rPr>
              <a:t>、 </a:t>
            </a:r>
            <a:r>
              <a:rPr lang="en-US" altLang="zh-TW" sz="1400" dirty="0" smtClean="0">
                <a:solidFill>
                  <a:schemeClr val="dk1"/>
                </a:solidFill>
              </a:rPr>
              <a:t>290</a:t>
            </a:r>
            <a:r>
              <a:rPr lang="zh-TW" altLang="en-US" sz="1400" dirty="0" smtClean="0">
                <a:solidFill>
                  <a:schemeClr val="dk1"/>
                </a:solidFill>
              </a:rPr>
              <a:t>、  </a:t>
            </a:r>
            <a:r>
              <a:rPr lang="en-US" altLang="zh-TW" sz="1400" dirty="0" smtClean="0">
                <a:solidFill>
                  <a:schemeClr val="dk1"/>
                </a:solidFill>
              </a:rPr>
              <a:t>226</a:t>
            </a:r>
            <a:r>
              <a:rPr lang="zh-TW" altLang="en-US" sz="1400" dirty="0" smtClean="0">
                <a:solidFill>
                  <a:schemeClr val="dk1"/>
                </a:solidFill>
                <a:latin typeface="新細明體"/>
              </a:rPr>
              <a:t>、</a:t>
            </a:r>
            <a:r>
              <a:rPr lang="zh-TW" altLang="en-US" sz="1400" dirty="0" smtClean="0">
                <a:solidFill>
                  <a:schemeClr val="dk1"/>
                </a:solidFill>
              </a:rPr>
              <a:t> </a:t>
            </a:r>
            <a:r>
              <a:rPr lang="en-US" altLang="zh-TW" sz="1400" dirty="0" smtClean="0">
                <a:solidFill>
                  <a:schemeClr val="dk1"/>
                </a:solidFill>
              </a:rPr>
              <a:t>214</a:t>
            </a:r>
            <a:r>
              <a:rPr lang="zh-TW" altLang="en-US" sz="1400" dirty="0" smtClean="0">
                <a:solidFill>
                  <a:schemeClr val="dk1"/>
                </a:solidFill>
                <a:latin typeface="新細明體"/>
              </a:rPr>
              <a:t>、</a:t>
            </a:r>
            <a:r>
              <a:rPr lang="zh-TW" altLang="en-US" sz="1400" dirty="0" smtClean="0">
                <a:solidFill>
                  <a:schemeClr val="dk1"/>
                </a:solidFill>
              </a:rPr>
              <a:t>  </a:t>
            </a:r>
            <a:r>
              <a:rPr lang="en-US" altLang="zh-TW" sz="1400" dirty="0" smtClean="0">
                <a:solidFill>
                  <a:schemeClr val="dk1"/>
                </a:solidFill>
              </a:rPr>
              <a:t>49</a:t>
            </a:r>
            <a:r>
              <a:rPr lang="zh-TW" altLang="en-US" sz="1400" dirty="0" smtClean="0">
                <a:solidFill>
                  <a:schemeClr val="dk1"/>
                </a:solidFill>
                <a:latin typeface="新細明體"/>
              </a:rPr>
              <a:t>、</a:t>
            </a:r>
            <a:r>
              <a:rPr lang="zh-TW" altLang="en-US" sz="1400" dirty="0" smtClean="0">
                <a:solidFill>
                  <a:schemeClr val="dk1"/>
                </a:solidFill>
              </a:rPr>
              <a:t> </a:t>
            </a:r>
            <a:r>
              <a:rPr lang="en-US" altLang="zh-TW" sz="1400" dirty="0" smtClean="0">
                <a:solidFill>
                  <a:schemeClr val="dk1"/>
                </a:solidFill>
              </a:rPr>
              <a:t>46</a:t>
            </a:r>
            <a:r>
              <a:rPr lang="zh-TW" altLang="en-US" sz="1400" dirty="0" smtClean="0">
                <a:solidFill>
                  <a:schemeClr val="dk1"/>
                </a:solidFill>
                <a:latin typeface="新細明體"/>
              </a:rPr>
              <a:t>、</a:t>
            </a:r>
            <a:r>
              <a:rPr lang="zh-TW" altLang="en-US" sz="1400" dirty="0" smtClean="0">
                <a:solidFill>
                  <a:schemeClr val="dk1"/>
                </a:solidFill>
              </a:rPr>
              <a:t>  </a:t>
            </a:r>
            <a:r>
              <a:rPr lang="en-US" altLang="zh-TW" sz="1400" dirty="0" smtClean="0">
                <a:solidFill>
                  <a:schemeClr val="dk1"/>
                </a:solidFill>
              </a:rPr>
              <a:t>306</a:t>
            </a:r>
            <a:r>
              <a:rPr lang="zh-TW" altLang="en-US" sz="1400" dirty="0" smtClean="0">
                <a:solidFill>
                  <a:schemeClr val="dk1"/>
                </a:solidFill>
                <a:latin typeface="新細明體"/>
              </a:rPr>
              <a:t>、</a:t>
            </a:r>
            <a:r>
              <a:rPr lang="zh-TW" altLang="en-US" sz="1400" dirty="0" smtClean="0">
                <a:solidFill>
                  <a:schemeClr val="dk1"/>
                </a:solidFill>
              </a:rPr>
              <a:t>  </a:t>
            </a:r>
            <a:r>
              <a:rPr lang="en-US" altLang="zh-TW" sz="1400" dirty="0" smtClean="0">
                <a:solidFill>
                  <a:schemeClr val="dk1"/>
                </a:solidFill>
              </a:rPr>
              <a:t>307</a:t>
            </a:r>
            <a:r>
              <a:rPr lang="zh-TW" altLang="en-US" sz="1400" dirty="0" smtClean="0">
                <a:solidFill>
                  <a:schemeClr val="dk1"/>
                </a:solidFill>
              </a:rPr>
              <a:t>、  </a:t>
            </a:r>
            <a:r>
              <a:rPr lang="en-US" altLang="zh-TW" sz="1400" dirty="0" smtClean="0">
                <a:solidFill>
                  <a:schemeClr val="dk1"/>
                </a:solidFill>
              </a:rPr>
              <a:t>254</a:t>
            </a:r>
            <a:r>
              <a:rPr lang="zh-TW" altLang="en-US" sz="1400" dirty="0" smtClean="0">
                <a:solidFill>
                  <a:schemeClr val="dk1"/>
                </a:solidFill>
                <a:latin typeface="新細明體"/>
              </a:rPr>
              <a:t>、</a:t>
            </a:r>
            <a:r>
              <a:rPr lang="zh-TW" altLang="en-US" sz="1400" dirty="0" smtClean="0">
                <a:solidFill>
                  <a:schemeClr val="dk1"/>
                </a:solidFill>
              </a:rPr>
              <a:t>  </a:t>
            </a:r>
            <a:r>
              <a:rPr lang="en-US" altLang="zh-TW" sz="1400" dirty="0" smtClean="0">
                <a:solidFill>
                  <a:schemeClr val="dk1"/>
                </a:solidFill>
              </a:rPr>
              <a:t>282</a:t>
            </a:r>
            <a:r>
              <a:rPr lang="zh-TW" altLang="en-US" sz="1400" dirty="0" smtClean="0">
                <a:solidFill>
                  <a:schemeClr val="dk1"/>
                </a:solidFill>
                <a:latin typeface="新細明體"/>
              </a:rPr>
              <a:t>、</a:t>
            </a:r>
            <a:r>
              <a:rPr lang="zh-TW" altLang="en-US" sz="1400" dirty="0" smtClean="0">
                <a:solidFill>
                  <a:schemeClr val="dk1"/>
                </a:solidFill>
              </a:rPr>
              <a:t> </a:t>
            </a:r>
            <a:r>
              <a:rPr lang="en-US" altLang="zh-TW" sz="1400" dirty="0" smtClean="0">
                <a:solidFill>
                  <a:schemeClr val="dk1"/>
                </a:solidFill>
              </a:rPr>
              <a:t>292</a:t>
            </a:r>
            <a:r>
              <a:rPr lang="zh-TW" altLang="en-US" sz="1400" dirty="0" smtClean="0">
                <a:solidFill>
                  <a:schemeClr val="dk1"/>
                </a:solidFill>
                <a:latin typeface="新細明體"/>
              </a:rPr>
              <a:t>、</a:t>
            </a:r>
            <a:r>
              <a:rPr lang="zh-TW" altLang="en-US" sz="1400" dirty="0" smtClean="0">
                <a:solidFill>
                  <a:schemeClr val="dk1"/>
                </a:solidFill>
              </a:rPr>
              <a:t>  </a:t>
            </a:r>
            <a:r>
              <a:rPr lang="en-US" altLang="zh-TW" sz="1400" dirty="0" smtClean="0">
                <a:solidFill>
                  <a:schemeClr val="dk1"/>
                </a:solidFill>
              </a:rPr>
              <a:t>266</a:t>
            </a:r>
            <a:r>
              <a:rPr lang="zh-TW" altLang="en-US" sz="1400" dirty="0" smtClean="0">
                <a:solidFill>
                  <a:schemeClr val="dk1"/>
                </a:solidFill>
                <a:latin typeface="新細明體"/>
              </a:rPr>
              <a:t>、</a:t>
            </a:r>
            <a:r>
              <a:rPr lang="zh-TW" altLang="en-US" sz="1400" dirty="0" smtClean="0">
                <a:solidFill>
                  <a:schemeClr val="dk1"/>
                </a:solidFill>
              </a:rPr>
              <a:t> </a:t>
            </a:r>
            <a:r>
              <a:rPr lang="en-US" altLang="zh-TW" sz="1400" dirty="0" smtClean="0">
                <a:solidFill>
                  <a:schemeClr val="dk1"/>
                </a:solidFill>
              </a:rPr>
              <a:t>0</a:t>
            </a:r>
            <a:r>
              <a:rPr lang="zh-TW" altLang="en-US" sz="1400" dirty="0" smtClean="0">
                <a:solidFill>
                  <a:schemeClr val="dk1"/>
                </a:solidFill>
              </a:rPr>
              <a:t>東 、</a:t>
            </a:r>
            <a:r>
              <a:rPr lang="en-US" altLang="zh-TW" sz="1400" dirty="0" smtClean="0">
                <a:solidFill>
                  <a:schemeClr val="dk1"/>
                </a:solidFill>
              </a:rPr>
              <a:t>205</a:t>
            </a:r>
            <a:r>
              <a:rPr lang="zh-TW" altLang="en-US" sz="1400" dirty="0" smtClean="0">
                <a:solidFill>
                  <a:schemeClr val="dk1"/>
                </a:solidFill>
              </a:rPr>
              <a:t> 、</a:t>
            </a:r>
            <a:r>
              <a:rPr lang="en-US" altLang="zh-TW" sz="1400" dirty="0" smtClean="0">
                <a:solidFill>
                  <a:schemeClr val="dk1"/>
                </a:solidFill>
              </a:rPr>
              <a:t>280</a:t>
            </a:r>
            <a:r>
              <a:rPr lang="zh-TW" altLang="en-US" sz="1400" dirty="0" smtClean="0">
                <a:solidFill>
                  <a:schemeClr val="dk1"/>
                </a:solidFill>
              </a:rPr>
              <a:t>、</a:t>
            </a:r>
            <a:r>
              <a:rPr lang="en-US" altLang="zh-TW" sz="1400" dirty="0" smtClean="0">
                <a:solidFill>
                  <a:schemeClr val="dk1"/>
                </a:solidFill>
              </a:rPr>
              <a:t>72</a:t>
            </a:r>
          </a:p>
          <a:p>
            <a:r>
              <a:rPr lang="zh-TW" altLang="en-US" dirty="0" smtClean="0">
                <a:solidFill>
                  <a:schemeClr val="dk1"/>
                </a:solidFill>
              </a:rPr>
              <a:t>火車</a:t>
            </a:r>
            <a:r>
              <a:rPr lang="en-US" altLang="zh-TW" sz="1400" dirty="0" smtClean="0">
                <a:solidFill>
                  <a:schemeClr val="dk1"/>
                </a:solidFill>
              </a:rPr>
              <a:t>:</a:t>
            </a:r>
            <a:r>
              <a:rPr lang="zh-TW" altLang="en-US" sz="1400" dirty="0" smtClean="0">
                <a:solidFill>
                  <a:schemeClr val="dk1"/>
                </a:solidFill>
              </a:rPr>
              <a:t>台北站       </a:t>
            </a:r>
            <a:r>
              <a:rPr lang="zh-TW" altLang="en-US" dirty="0" smtClean="0"/>
              <a:t>通勤時間</a:t>
            </a:r>
            <a:r>
              <a:rPr lang="en-US" altLang="zh-TW" sz="1400" dirty="0" smtClean="0"/>
              <a:t>: 1</a:t>
            </a:r>
            <a:r>
              <a:rPr lang="zh-TW" altLang="en-US" sz="1400" dirty="0" smtClean="0"/>
              <a:t>小時</a:t>
            </a:r>
            <a:endParaRPr lang="en-US" altLang="zh-TW" sz="1400" dirty="0" smtClean="0">
              <a:solidFill>
                <a:schemeClr val="dk1"/>
              </a:solidFill>
            </a:endParaRPr>
          </a:p>
          <a:p>
            <a:endParaRPr lang="en-US" altLang="zh-TW" sz="1400" dirty="0" smtClean="0">
              <a:solidFill>
                <a:schemeClr val="dk1"/>
              </a:solidFill>
            </a:endParaRPr>
          </a:p>
          <a:p>
            <a:endParaRPr lang="zh-TW" altLang="en-US" sz="1400" dirty="0" smtClean="0"/>
          </a:p>
          <a:p>
            <a:endParaRPr lang="zh-TW" altLang="en-US" dirty="0" smtClean="0"/>
          </a:p>
          <a:p>
            <a:endParaRPr lang="zh-TW" altLang="en-US" dirty="0"/>
          </a:p>
        </p:txBody>
      </p:sp>
      <p:sp>
        <p:nvSpPr>
          <p:cNvPr id="8" name="文字方塊 7"/>
          <p:cNvSpPr txBox="1"/>
          <p:nvPr/>
        </p:nvSpPr>
        <p:spPr>
          <a:xfrm>
            <a:off x="179512" y="5157192"/>
            <a:ext cx="8964488" cy="3785652"/>
          </a:xfrm>
          <a:prstGeom prst="rect">
            <a:avLst/>
          </a:prstGeom>
          <a:noFill/>
        </p:spPr>
        <p:txBody>
          <a:bodyPr wrap="square" rtlCol="0">
            <a:spAutoFit/>
          </a:bodyPr>
          <a:lstStyle/>
          <a:p>
            <a:pPr>
              <a:defRPr/>
            </a:pPr>
            <a:r>
              <a:rPr lang="zh-TW" altLang="en-US" sz="2800" dirty="0" smtClean="0"/>
              <a:t>政大附中</a:t>
            </a:r>
            <a:endParaRPr lang="en-US" altLang="zh-TW" sz="2800" dirty="0" smtClean="0"/>
          </a:p>
          <a:p>
            <a:pPr>
              <a:defRPr/>
            </a:pPr>
            <a:r>
              <a:rPr lang="zh-TW" altLang="en-US" dirty="0" smtClean="0"/>
              <a:t>客運</a:t>
            </a:r>
            <a:r>
              <a:rPr lang="en-US" altLang="zh-TW" dirty="0" smtClean="0"/>
              <a:t>:</a:t>
            </a:r>
            <a:r>
              <a:rPr lang="zh-TW" altLang="en-US" sz="1400" dirty="0" smtClean="0">
                <a:latin typeface="新細明體"/>
              </a:rPr>
              <a:t> ＊</a:t>
            </a:r>
            <a:r>
              <a:rPr lang="zh-TW" altLang="en-US" sz="1400" dirty="0" smtClean="0">
                <a:solidFill>
                  <a:schemeClr val="dk1"/>
                </a:solidFill>
              </a:rPr>
              <a:t>指南：</a:t>
            </a:r>
            <a:r>
              <a:rPr lang="en-US" altLang="zh-TW" sz="1400" dirty="0" smtClean="0">
                <a:solidFill>
                  <a:schemeClr val="dk1"/>
                </a:solidFill>
              </a:rPr>
              <a:t>530</a:t>
            </a:r>
            <a:r>
              <a:rPr lang="zh-TW" altLang="en-US" sz="1400" dirty="0" smtClean="0">
                <a:solidFill>
                  <a:schemeClr val="dk1"/>
                </a:solidFill>
              </a:rPr>
              <a:t>     </a:t>
            </a:r>
            <a:r>
              <a:rPr lang="zh-TW" altLang="en-US" dirty="0" smtClean="0">
                <a:solidFill>
                  <a:schemeClr val="dk1"/>
                </a:solidFill>
              </a:rPr>
              <a:t>捷運</a:t>
            </a:r>
            <a:r>
              <a:rPr lang="en-US" altLang="zh-TW" dirty="0" smtClean="0">
                <a:solidFill>
                  <a:schemeClr val="dk1"/>
                </a:solidFill>
              </a:rPr>
              <a:t>:</a:t>
            </a:r>
            <a:r>
              <a:rPr lang="zh-TW" altLang="en-US" sz="1400" dirty="0" smtClean="0">
                <a:solidFill>
                  <a:schemeClr val="dk1"/>
                </a:solidFill>
              </a:rPr>
              <a:t> </a:t>
            </a:r>
            <a:r>
              <a:rPr lang="zh-TW" altLang="en-US" sz="1400" dirty="0" smtClean="0">
                <a:latin typeface="新細明體"/>
              </a:rPr>
              <a:t>＊</a:t>
            </a:r>
            <a:r>
              <a:rPr lang="zh-TW" altLang="en-US" sz="1400" dirty="0" smtClean="0">
                <a:solidFill>
                  <a:schemeClr val="dk1"/>
                </a:solidFill>
              </a:rPr>
              <a:t>文山內湖線</a:t>
            </a:r>
            <a:r>
              <a:rPr lang="en-US" altLang="zh-TW" sz="1400" dirty="0" smtClean="0">
                <a:solidFill>
                  <a:schemeClr val="dk1"/>
                </a:solidFill>
              </a:rPr>
              <a:t>:</a:t>
            </a:r>
            <a:r>
              <a:rPr lang="zh-TW" altLang="en-US" sz="1400" dirty="0" smtClean="0">
                <a:solidFill>
                  <a:schemeClr val="dk1"/>
                </a:solidFill>
              </a:rPr>
              <a:t>南港展覽館</a:t>
            </a:r>
            <a:r>
              <a:rPr lang="en-US" altLang="zh-TW" sz="1400" dirty="0" smtClean="0">
                <a:solidFill>
                  <a:schemeClr val="dk1"/>
                </a:solidFill>
              </a:rPr>
              <a:t>-&gt;</a:t>
            </a:r>
            <a:r>
              <a:rPr lang="zh-TW" altLang="en-US" sz="1400" dirty="0" smtClean="0">
                <a:solidFill>
                  <a:schemeClr val="dk1"/>
                </a:solidFill>
              </a:rPr>
              <a:t>動物園 </a:t>
            </a:r>
            <a:r>
              <a:rPr lang="zh-TW" altLang="en-US" sz="1400" dirty="0">
                <a:latin typeface="新細明體"/>
              </a:rPr>
              <a:t>＊</a:t>
            </a:r>
            <a:r>
              <a:rPr lang="zh-TW" altLang="en-US" sz="1400" dirty="0">
                <a:solidFill>
                  <a:schemeClr val="dk1"/>
                </a:solidFill>
              </a:rPr>
              <a:t>淡水線 </a:t>
            </a:r>
            <a:r>
              <a:rPr lang="en-US" altLang="zh-TW" sz="1400" dirty="0">
                <a:solidFill>
                  <a:schemeClr val="dk1"/>
                </a:solidFill>
              </a:rPr>
              <a:t>/ </a:t>
            </a:r>
            <a:r>
              <a:rPr lang="zh-TW" altLang="en-US" sz="1400" dirty="0">
                <a:solidFill>
                  <a:schemeClr val="dk1"/>
                </a:solidFill>
              </a:rPr>
              <a:t>新店線</a:t>
            </a:r>
            <a:r>
              <a:rPr lang="zh-TW" altLang="en-US" sz="1400" dirty="0" smtClean="0">
                <a:solidFill>
                  <a:schemeClr val="dk1"/>
                </a:solidFill>
              </a:rPr>
              <a:t>：淡水</a:t>
            </a:r>
            <a:r>
              <a:rPr lang="en-US" altLang="zh-TW" sz="1400" dirty="0" smtClean="0">
                <a:solidFill>
                  <a:schemeClr val="dk1"/>
                </a:solidFill>
              </a:rPr>
              <a:t>-&gt;</a:t>
            </a:r>
            <a:r>
              <a:rPr lang="zh-TW" altLang="en-US" sz="1400" dirty="0" smtClean="0">
                <a:solidFill>
                  <a:schemeClr val="dk1"/>
                </a:solidFill>
              </a:rPr>
              <a:t>公館</a:t>
            </a:r>
            <a:endParaRPr lang="en-US" altLang="zh-TW" sz="1400" dirty="0" smtClean="0">
              <a:solidFill>
                <a:schemeClr val="dk1"/>
              </a:solidFill>
            </a:endParaRPr>
          </a:p>
          <a:p>
            <a:pPr>
              <a:defRPr/>
            </a:pPr>
            <a:r>
              <a:rPr lang="zh-TW" altLang="en-US" dirty="0" smtClean="0">
                <a:solidFill>
                  <a:schemeClr val="dk1"/>
                </a:solidFill>
              </a:rPr>
              <a:t>公車</a:t>
            </a:r>
            <a:r>
              <a:rPr lang="en-US" altLang="zh-TW" dirty="0" smtClean="0"/>
              <a:t>:</a:t>
            </a:r>
            <a:r>
              <a:rPr lang="zh-TW" altLang="en-US" sz="1400" dirty="0">
                <a:solidFill>
                  <a:schemeClr val="dk1"/>
                </a:solidFill>
              </a:rPr>
              <a:t>棕</a:t>
            </a:r>
            <a:r>
              <a:rPr lang="en-US" altLang="zh-TW" sz="1400" dirty="0">
                <a:solidFill>
                  <a:schemeClr val="dk1"/>
                </a:solidFill>
              </a:rPr>
              <a:t>5</a:t>
            </a:r>
            <a:r>
              <a:rPr lang="zh-TW" altLang="en-US" sz="1400" dirty="0">
                <a:solidFill>
                  <a:schemeClr val="dk1"/>
                </a:solidFill>
              </a:rPr>
              <a:t> </a:t>
            </a:r>
            <a:r>
              <a:rPr lang="zh-TW" altLang="en-US" sz="1400" dirty="0">
                <a:solidFill>
                  <a:schemeClr val="dk1"/>
                </a:solidFill>
                <a:latin typeface="新細明體"/>
              </a:rPr>
              <a:t>、</a:t>
            </a:r>
            <a:r>
              <a:rPr lang="zh-TW" altLang="en-US" sz="1400" dirty="0">
                <a:solidFill>
                  <a:schemeClr val="dk1"/>
                </a:solidFill>
              </a:rPr>
              <a:t>棕</a:t>
            </a:r>
            <a:r>
              <a:rPr lang="en-US" altLang="zh-TW" sz="1400" dirty="0">
                <a:solidFill>
                  <a:schemeClr val="dk1"/>
                </a:solidFill>
              </a:rPr>
              <a:t>11</a:t>
            </a:r>
            <a:r>
              <a:rPr lang="zh-TW" altLang="en-US" sz="1400" dirty="0">
                <a:solidFill>
                  <a:schemeClr val="dk1"/>
                </a:solidFill>
              </a:rPr>
              <a:t> </a:t>
            </a:r>
            <a:r>
              <a:rPr lang="zh-TW" altLang="en-US" sz="1400" dirty="0">
                <a:solidFill>
                  <a:schemeClr val="dk1"/>
                </a:solidFill>
                <a:latin typeface="新細明體"/>
              </a:rPr>
              <a:t>、</a:t>
            </a:r>
            <a:r>
              <a:rPr lang="zh-TW" altLang="en-US" sz="1400" dirty="0">
                <a:solidFill>
                  <a:schemeClr val="dk1"/>
                </a:solidFill>
              </a:rPr>
              <a:t> </a:t>
            </a:r>
            <a:r>
              <a:rPr lang="en-US" altLang="zh-TW" sz="1400" dirty="0" smtClean="0">
                <a:solidFill>
                  <a:schemeClr val="dk1"/>
                </a:solidFill>
              </a:rPr>
              <a:t>530</a:t>
            </a:r>
            <a:r>
              <a:rPr lang="zh-TW" altLang="en-US" sz="1400" dirty="0" smtClean="0">
                <a:solidFill>
                  <a:schemeClr val="dk1"/>
                </a:solidFill>
              </a:rPr>
              <a:t>      </a:t>
            </a:r>
            <a:r>
              <a:rPr lang="zh-TW" altLang="en-US" dirty="0" smtClean="0"/>
              <a:t>通勤</a:t>
            </a:r>
            <a:r>
              <a:rPr lang="zh-TW" altLang="en-US" dirty="0"/>
              <a:t>時間</a:t>
            </a:r>
            <a:r>
              <a:rPr lang="en-US" altLang="zh-TW" dirty="0"/>
              <a:t>:</a:t>
            </a:r>
            <a:r>
              <a:rPr lang="en-US" altLang="zh-TW" sz="1400" dirty="0"/>
              <a:t> 1</a:t>
            </a:r>
            <a:r>
              <a:rPr lang="zh-TW" altLang="en-US" sz="1400" dirty="0" smtClean="0"/>
              <a:t>小時</a:t>
            </a:r>
            <a:r>
              <a:rPr lang="en-US" altLang="zh-TW" sz="1400" dirty="0"/>
              <a:t>30</a:t>
            </a:r>
            <a:r>
              <a:rPr lang="zh-TW" altLang="en-US" sz="1400" dirty="0"/>
              <a:t>分鐘</a:t>
            </a:r>
          </a:p>
          <a:p>
            <a:pPr>
              <a:defRPr/>
            </a:pPr>
            <a:endParaRPr lang="zh-TW" altLang="en-US" sz="1400" dirty="0"/>
          </a:p>
          <a:p>
            <a:pPr>
              <a:defRPr/>
            </a:pPr>
            <a:endParaRPr lang="zh-TW" altLang="en-US" sz="1400" dirty="0" smtClean="0"/>
          </a:p>
          <a:p>
            <a:pPr>
              <a:defRPr/>
            </a:pPr>
            <a:endParaRPr lang="en-US" altLang="zh-TW" dirty="0" smtClean="0"/>
          </a:p>
          <a:p>
            <a:pPr>
              <a:defRPr/>
            </a:pPr>
            <a:endParaRPr lang="en-US" altLang="zh-TW" sz="2800" dirty="0" smtClean="0"/>
          </a:p>
          <a:p>
            <a:pPr>
              <a:defRPr/>
            </a:pPr>
            <a:endParaRPr lang="en-US" altLang="zh-TW" sz="2800" dirty="0" smtClean="0"/>
          </a:p>
          <a:p>
            <a:pPr>
              <a:defRPr/>
            </a:pPr>
            <a:endParaRPr lang="en-US" altLang="zh-TW" sz="2800" dirty="0" smtClean="0"/>
          </a:p>
          <a:p>
            <a:pPr>
              <a:defRPr/>
            </a:pPr>
            <a:endParaRPr lang="zh-TW" altLang="en-US" sz="2800" dirty="0" smtClean="0"/>
          </a:p>
          <a:p>
            <a:endParaRPr lang="zh-TW" altLang="en-US" dirty="0"/>
          </a:p>
        </p:txBody>
      </p:sp>
      <p:sp>
        <p:nvSpPr>
          <p:cNvPr id="9" name="文字方塊 8"/>
          <p:cNvSpPr txBox="1"/>
          <p:nvPr/>
        </p:nvSpPr>
        <p:spPr>
          <a:xfrm>
            <a:off x="6804248" y="476672"/>
            <a:ext cx="2088232" cy="646331"/>
          </a:xfrm>
          <a:prstGeom prst="rect">
            <a:avLst/>
          </a:prstGeom>
          <a:noFill/>
        </p:spPr>
        <p:txBody>
          <a:bodyPr wrap="square" rtlCol="0">
            <a:spAutoFit/>
          </a:bodyPr>
          <a:lstStyle/>
          <a:p>
            <a:r>
              <a:rPr lang="en-US" altLang="zh-TW" dirty="0" err="1" smtClean="0"/>
              <a:t>ps</a:t>
            </a:r>
            <a:r>
              <a:rPr lang="en-US" altLang="zh-TW" dirty="0" smtClean="0"/>
              <a:t>:</a:t>
            </a:r>
            <a:r>
              <a:rPr lang="zh-TW" altLang="en-US" dirty="0" smtClean="0"/>
              <a:t>通勤時間是以海山高中為出發點</a:t>
            </a:r>
            <a:endParaRPr lang="zh-TW"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620688"/>
            <a:ext cx="8534400" cy="758952"/>
          </a:xfrm>
        </p:spPr>
        <p:txBody>
          <a:bodyPr>
            <a:normAutofit fontScale="90000"/>
          </a:bodyPr>
          <a:lstStyle/>
          <a:p>
            <a:r>
              <a:rPr lang="zh-TW" altLang="en-US" sz="3600" dirty="0" smtClean="0"/>
              <a:t>該校過去表現落點</a:t>
            </a:r>
            <a:r>
              <a:rPr lang="en-US" altLang="zh-TW" sz="3600" b="1" dirty="0" smtClean="0"/>
              <a:t>(</a:t>
            </a:r>
            <a:r>
              <a:rPr lang="zh-TW" altLang="zh-TW" sz="3600" b="1" dirty="0" smtClean="0"/>
              <a:t>僅供參考</a:t>
            </a:r>
            <a:r>
              <a:rPr lang="en-US" altLang="zh-TW" sz="3600" b="1" dirty="0" smtClean="0"/>
              <a:t>)</a:t>
            </a:r>
            <a:r>
              <a:rPr lang="zh-TW" altLang="zh-TW" sz="3600" dirty="0" smtClean="0"/>
              <a:t/>
            </a:r>
            <a:br>
              <a:rPr lang="zh-TW" altLang="zh-TW" sz="3600" dirty="0" smtClean="0"/>
            </a:br>
            <a:endParaRPr lang="zh-TW" altLang="en-US" dirty="0"/>
          </a:p>
        </p:txBody>
      </p:sp>
      <p:sp>
        <p:nvSpPr>
          <p:cNvPr id="3" name="內容版面配置區 2"/>
          <p:cNvSpPr>
            <a:spLocks noGrp="1"/>
          </p:cNvSpPr>
          <p:nvPr>
            <p:ph sz="quarter" idx="1"/>
          </p:nvPr>
        </p:nvSpPr>
        <p:spPr>
          <a:xfrm>
            <a:off x="395536" y="1844824"/>
            <a:ext cx="2470048" cy="4572000"/>
          </a:xfrm>
        </p:spPr>
        <p:txBody>
          <a:bodyPr/>
          <a:lstStyle/>
          <a:p>
            <a:pPr>
              <a:buNone/>
            </a:pPr>
            <a:r>
              <a:rPr lang="zh-TW" altLang="en-US" sz="2800" dirty="0" smtClean="0"/>
              <a:t>北一女中</a:t>
            </a:r>
            <a:endParaRPr lang="en-US" altLang="zh-TW" sz="2800" dirty="0" smtClean="0"/>
          </a:p>
          <a:p>
            <a:pPr>
              <a:buNone/>
            </a:pPr>
            <a:r>
              <a:rPr lang="en-US" altLang="zh-TW" sz="2000" dirty="0" smtClean="0"/>
              <a:t>99</a:t>
            </a:r>
            <a:r>
              <a:rPr lang="zh-TW" altLang="en-US" sz="2000" dirty="0" smtClean="0"/>
              <a:t>學年度</a:t>
            </a:r>
            <a:r>
              <a:rPr lang="en-US" altLang="zh-TW" sz="2000" dirty="0" smtClean="0"/>
              <a:t>PR</a:t>
            </a:r>
            <a:r>
              <a:rPr lang="zh-TW" altLang="en-US" sz="2000" dirty="0" smtClean="0"/>
              <a:t>值</a:t>
            </a:r>
            <a:r>
              <a:rPr lang="en-US" altLang="zh-TW" sz="2000" dirty="0" smtClean="0"/>
              <a:t>:</a:t>
            </a:r>
            <a:r>
              <a:rPr lang="en-US" altLang="zh-TW" sz="2800" dirty="0" smtClean="0"/>
              <a:t>98</a:t>
            </a:r>
          </a:p>
          <a:p>
            <a:pPr>
              <a:buNone/>
            </a:pPr>
            <a:endParaRPr lang="en-US" altLang="zh-TW" sz="2000" dirty="0" smtClean="0"/>
          </a:p>
          <a:p>
            <a:pPr>
              <a:buNone/>
            </a:pPr>
            <a:r>
              <a:rPr lang="en-US" altLang="zh-TW" sz="2000" dirty="0" smtClean="0"/>
              <a:t>100</a:t>
            </a:r>
            <a:r>
              <a:rPr lang="zh-TW" altLang="en-US" sz="2000" dirty="0" smtClean="0"/>
              <a:t>學年度</a:t>
            </a:r>
            <a:r>
              <a:rPr lang="en-US" altLang="zh-TW" sz="2000" dirty="0" smtClean="0"/>
              <a:t>PR</a:t>
            </a:r>
            <a:r>
              <a:rPr lang="zh-TW" altLang="en-US" sz="2000" dirty="0" smtClean="0"/>
              <a:t>值</a:t>
            </a:r>
            <a:r>
              <a:rPr lang="en-US" altLang="zh-TW" sz="2000" dirty="0" smtClean="0"/>
              <a:t>:</a:t>
            </a:r>
            <a:r>
              <a:rPr lang="en-US" altLang="zh-TW" sz="2800" dirty="0" smtClean="0"/>
              <a:t>98</a:t>
            </a:r>
            <a:endParaRPr lang="zh-TW" altLang="en-US" sz="2800" dirty="0" smtClean="0"/>
          </a:p>
          <a:p>
            <a:pPr>
              <a:buNone/>
            </a:pPr>
            <a:endParaRPr lang="zh-TW" altLang="en-US" sz="2000" dirty="0" smtClean="0"/>
          </a:p>
          <a:p>
            <a:pPr>
              <a:buNone/>
            </a:pPr>
            <a:r>
              <a:rPr lang="en-US" altLang="zh-TW" sz="2000" dirty="0" smtClean="0"/>
              <a:t>101</a:t>
            </a:r>
            <a:r>
              <a:rPr lang="zh-TW" altLang="en-US" sz="2000" dirty="0" smtClean="0"/>
              <a:t>學年度</a:t>
            </a:r>
            <a:r>
              <a:rPr lang="en-US" altLang="zh-TW" sz="2000" dirty="0" smtClean="0"/>
              <a:t>PR</a:t>
            </a:r>
            <a:r>
              <a:rPr lang="zh-TW" altLang="en-US" sz="2000" dirty="0" smtClean="0"/>
              <a:t>值</a:t>
            </a:r>
            <a:r>
              <a:rPr lang="en-US" altLang="zh-TW" sz="2000" dirty="0" smtClean="0"/>
              <a:t>:</a:t>
            </a:r>
            <a:r>
              <a:rPr lang="en-US" altLang="zh-TW" sz="2800" dirty="0" smtClean="0"/>
              <a:t>97</a:t>
            </a:r>
            <a:endParaRPr lang="zh-TW" altLang="en-US" sz="2800" dirty="0" smtClean="0"/>
          </a:p>
          <a:p>
            <a:pPr>
              <a:buNone/>
            </a:pPr>
            <a:endParaRPr lang="zh-TW" altLang="en-US" dirty="0" smtClean="0"/>
          </a:p>
        </p:txBody>
      </p:sp>
      <p:sp>
        <p:nvSpPr>
          <p:cNvPr id="6" name="文字方塊 5"/>
          <p:cNvSpPr txBox="1"/>
          <p:nvPr/>
        </p:nvSpPr>
        <p:spPr>
          <a:xfrm>
            <a:off x="3203848" y="1916832"/>
            <a:ext cx="2592288" cy="3539430"/>
          </a:xfrm>
          <a:prstGeom prst="rect">
            <a:avLst/>
          </a:prstGeom>
          <a:noFill/>
        </p:spPr>
        <p:txBody>
          <a:bodyPr wrap="square" rtlCol="0">
            <a:spAutoFit/>
          </a:bodyPr>
          <a:lstStyle/>
          <a:p>
            <a:r>
              <a:rPr lang="zh-TW" altLang="en-US" sz="2800" dirty="0"/>
              <a:t>中山</a:t>
            </a:r>
            <a:r>
              <a:rPr lang="zh-TW" altLang="en-US" sz="2800" dirty="0" smtClean="0"/>
              <a:t>女中</a:t>
            </a:r>
            <a:endParaRPr lang="en-US" altLang="zh-TW" sz="2800" dirty="0" smtClean="0"/>
          </a:p>
          <a:p>
            <a:r>
              <a:rPr lang="en-US" altLang="zh-TW" sz="2000" dirty="0" smtClean="0"/>
              <a:t>99</a:t>
            </a:r>
            <a:r>
              <a:rPr lang="zh-TW" altLang="en-US" sz="2000" dirty="0" smtClean="0"/>
              <a:t>學年度</a:t>
            </a:r>
            <a:r>
              <a:rPr lang="en-US" altLang="zh-TW" sz="2000" dirty="0" smtClean="0"/>
              <a:t>PR</a:t>
            </a:r>
            <a:r>
              <a:rPr lang="zh-TW" altLang="en-US" sz="2000" dirty="0" smtClean="0"/>
              <a:t>值</a:t>
            </a:r>
            <a:r>
              <a:rPr lang="en-US" altLang="zh-TW" sz="2000" dirty="0" smtClean="0"/>
              <a:t>:</a:t>
            </a:r>
            <a:r>
              <a:rPr lang="en-US" altLang="zh-TW" sz="2800" dirty="0" smtClean="0"/>
              <a:t>97</a:t>
            </a:r>
          </a:p>
          <a:p>
            <a:endParaRPr lang="en-US" altLang="zh-TW" sz="2800" dirty="0"/>
          </a:p>
          <a:p>
            <a:r>
              <a:rPr lang="en-US" altLang="zh-TW" sz="2000" dirty="0" smtClean="0"/>
              <a:t>100</a:t>
            </a:r>
            <a:r>
              <a:rPr lang="zh-TW" altLang="en-US" sz="2000" dirty="0" smtClean="0"/>
              <a:t>學年度</a:t>
            </a:r>
            <a:r>
              <a:rPr lang="en-US" altLang="zh-TW" sz="2000" dirty="0" smtClean="0"/>
              <a:t>PR</a:t>
            </a:r>
            <a:r>
              <a:rPr lang="zh-TW" altLang="en-US" sz="2000" dirty="0" smtClean="0"/>
              <a:t>值</a:t>
            </a:r>
            <a:r>
              <a:rPr lang="en-US" altLang="zh-TW" sz="2000" dirty="0" smtClean="0"/>
              <a:t>:</a:t>
            </a:r>
            <a:r>
              <a:rPr lang="en-US" altLang="zh-TW" sz="2800" dirty="0" smtClean="0"/>
              <a:t>93</a:t>
            </a:r>
          </a:p>
          <a:p>
            <a:endParaRPr lang="en-US" altLang="zh-TW" sz="2800" dirty="0"/>
          </a:p>
          <a:p>
            <a:r>
              <a:rPr lang="en-US" altLang="zh-TW" sz="2000" dirty="0" smtClean="0"/>
              <a:t>101</a:t>
            </a:r>
            <a:r>
              <a:rPr lang="zh-TW" altLang="en-US" sz="2000" dirty="0" smtClean="0"/>
              <a:t>學年度</a:t>
            </a:r>
            <a:r>
              <a:rPr lang="en-US" altLang="zh-TW" sz="2000" dirty="0" smtClean="0"/>
              <a:t>PR</a:t>
            </a:r>
            <a:r>
              <a:rPr lang="zh-TW" altLang="en-US" sz="2000" dirty="0" smtClean="0"/>
              <a:t>值</a:t>
            </a:r>
            <a:r>
              <a:rPr lang="en-US" altLang="zh-TW" sz="2000" dirty="0" smtClean="0"/>
              <a:t>:</a:t>
            </a:r>
            <a:r>
              <a:rPr lang="en-US" altLang="zh-TW" sz="2800" dirty="0" smtClean="0"/>
              <a:t>94</a:t>
            </a:r>
          </a:p>
          <a:p>
            <a:endParaRPr lang="en-US" altLang="zh-TW" sz="2800" dirty="0"/>
          </a:p>
          <a:p>
            <a:endParaRPr lang="zh-TW" altLang="en-US" sz="2800" dirty="0"/>
          </a:p>
        </p:txBody>
      </p:sp>
      <p:sp>
        <p:nvSpPr>
          <p:cNvPr id="7" name="文字方塊 6"/>
          <p:cNvSpPr txBox="1"/>
          <p:nvPr/>
        </p:nvSpPr>
        <p:spPr>
          <a:xfrm>
            <a:off x="6084168" y="1916832"/>
            <a:ext cx="2736304" cy="2677656"/>
          </a:xfrm>
          <a:prstGeom prst="rect">
            <a:avLst/>
          </a:prstGeom>
          <a:noFill/>
        </p:spPr>
        <p:txBody>
          <a:bodyPr wrap="square" rtlCol="0">
            <a:spAutoFit/>
          </a:bodyPr>
          <a:lstStyle/>
          <a:p>
            <a:pPr>
              <a:buNone/>
            </a:pPr>
            <a:r>
              <a:rPr lang="zh-TW" altLang="en-US" sz="2800" dirty="0"/>
              <a:t>政大附中</a:t>
            </a:r>
            <a:endParaRPr lang="en-US" altLang="zh-TW" sz="2800" dirty="0" smtClean="0"/>
          </a:p>
          <a:p>
            <a:pPr>
              <a:buNone/>
            </a:pPr>
            <a:r>
              <a:rPr lang="en-US" altLang="zh-TW" sz="2000" dirty="0" smtClean="0"/>
              <a:t>99</a:t>
            </a:r>
            <a:r>
              <a:rPr lang="zh-TW" altLang="en-US" sz="2000" dirty="0" smtClean="0"/>
              <a:t>學年度</a:t>
            </a:r>
            <a:r>
              <a:rPr lang="en-US" altLang="zh-TW" sz="2000" dirty="0" smtClean="0"/>
              <a:t>PR</a:t>
            </a:r>
            <a:r>
              <a:rPr lang="zh-TW" altLang="en-US" sz="2000" dirty="0" smtClean="0"/>
              <a:t>值</a:t>
            </a:r>
            <a:r>
              <a:rPr lang="en-US" altLang="zh-TW" sz="2000" dirty="0" smtClean="0"/>
              <a:t>:</a:t>
            </a:r>
            <a:r>
              <a:rPr lang="en-US" altLang="zh-TW" sz="2800" dirty="0" smtClean="0"/>
              <a:t>96</a:t>
            </a:r>
          </a:p>
          <a:p>
            <a:pPr>
              <a:buNone/>
            </a:pPr>
            <a:endParaRPr lang="en-US" altLang="zh-TW" sz="2800" dirty="0" smtClean="0"/>
          </a:p>
          <a:p>
            <a:pPr>
              <a:buNone/>
            </a:pPr>
            <a:r>
              <a:rPr lang="en-US" altLang="zh-TW" sz="2000" dirty="0" smtClean="0"/>
              <a:t>100</a:t>
            </a:r>
            <a:r>
              <a:rPr lang="zh-TW" altLang="en-US" sz="2000" dirty="0" smtClean="0"/>
              <a:t>學年度</a:t>
            </a:r>
            <a:r>
              <a:rPr lang="en-US" altLang="zh-TW" sz="2000" dirty="0" smtClean="0"/>
              <a:t>PR</a:t>
            </a:r>
            <a:r>
              <a:rPr lang="zh-TW" altLang="en-US" sz="2000" dirty="0" smtClean="0"/>
              <a:t>值</a:t>
            </a:r>
            <a:r>
              <a:rPr lang="en-US" altLang="zh-TW" sz="2000" dirty="0" smtClean="0"/>
              <a:t>:</a:t>
            </a:r>
            <a:r>
              <a:rPr lang="en-US" altLang="zh-TW" sz="2800" dirty="0" smtClean="0"/>
              <a:t>92</a:t>
            </a:r>
          </a:p>
          <a:p>
            <a:pPr>
              <a:buNone/>
            </a:pPr>
            <a:endParaRPr lang="en-US" altLang="zh-TW" sz="2800" dirty="0"/>
          </a:p>
          <a:p>
            <a:pPr>
              <a:buNone/>
            </a:pPr>
            <a:r>
              <a:rPr lang="en-US" altLang="zh-TW" sz="2000" dirty="0" smtClean="0"/>
              <a:t>101</a:t>
            </a:r>
            <a:r>
              <a:rPr lang="zh-TW" altLang="en-US" sz="2000" dirty="0" smtClean="0"/>
              <a:t>學年度</a:t>
            </a:r>
            <a:r>
              <a:rPr lang="en-US" altLang="zh-TW" sz="2000" dirty="0" smtClean="0"/>
              <a:t>PR</a:t>
            </a:r>
            <a:r>
              <a:rPr lang="zh-TW" altLang="en-US" sz="2000" dirty="0" smtClean="0"/>
              <a:t>值</a:t>
            </a:r>
            <a:r>
              <a:rPr lang="en-US" altLang="zh-TW" sz="2000" dirty="0" smtClean="0"/>
              <a:t>:</a:t>
            </a:r>
            <a:r>
              <a:rPr lang="en-US" altLang="zh-TW" sz="2800" dirty="0" smtClean="0"/>
              <a:t>93</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t>各校比較分析和評比</a:t>
            </a:r>
            <a:endParaRPr lang="zh-TW" altLang="en-US" dirty="0"/>
          </a:p>
        </p:txBody>
      </p:sp>
      <p:graphicFrame>
        <p:nvGraphicFramePr>
          <p:cNvPr id="4" name="內容版面配置區 3"/>
          <p:cNvGraphicFramePr>
            <a:graphicFrameLocks noGrp="1"/>
          </p:cNvGraphicFramePr>
          <p:nvPr>
            <p:ph sz="quarter" idx="1"/>
          </p:nvPr>
        </p:nvGraphicFramePr>
        <p:xfrm>
          <a:off x="323528" y="1484784"/>
          <a:ext cx="8496944" cy="4689097"/>
        </p:xfrm>
        <a:graphic>
          <a:graphicData uri="http://schemas.openxmlformats.org/drawingml/2006/table">
            <a:tbl>
              <a:tblPr firstRow="1" bandRow="1">
                <a:tableStyleId>{3B4B98B0-60AC-42C2-AFA5-B58CD77FA1E5}</a:tableStyleId>
              </a:tblPr>
              <a:tblGrid>
                <a:gridCol w="504056"/>
                <a:gridCol w="1800200"/>
                <a:gridCol w="2202185"/>
                <a:gridCol w="2046287"/>
                <a:gridCol w="1944216"/>
              </a:tblGrid>
              <a:tr h="576064">
                <a:tc>
                  <a:txBody>
                    <a:bodyPr/>
                    <a:lstStyle/>
                    <a:p>
                      <a:endParaRPr lang="zh-TW" altLang="en-US" dirty="0"/>
                    </a:p>
                  </a:txBody>
                  <a:tcPr/>
                </a:tc>
                <a:tc>
                  <a:txBody>
                    <a:bodyPr/>
                    <a:lstStyle/>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甲校</a:t>
                      </a:r>
                    </a:p>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乙校</a:t>
                      </a:r>
                    </a:p>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丙校</a:t>
                      </a:r>
                    </a:p>
                    <a:p>
                      <a:endParaRPr lang="zh-TW" altLang="en-US" dirty="0"/>
                    </a:p>
                  </a:txBody>
                  <a:tcPr/>
                </a:tc>
              </a:tr>
              <a:tr h="445683">
                <a:tc rowSpan="2">
                  <a:txBody>
                    <a:bodyPr/>
                    <a:lstStyle/>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特色</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北一女中</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中山女中</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政大附中</a:t>
                      </a:r>
                    </a:p>
                  </a:txBody>
                  <a:tcPr/>
                </a:tc>
              </a:tr>
              <a:tr h="514762">
                <a:tc vMerge="1">
                  <a:txBody>
                    <a:bodyPr/>
                    <a:lstStyle/>
                    <a:p>
                      <a:endParaRPr lang="zh-TW"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評比</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latin typeface="新細明體"/>
                          <a:ea typeface="+mn-ea"/>
                        </a:rPr>
                        <a:t>★★★★☆</a:t>
                      </a:r>
                      <a:endParaRPr lang="zh-TW"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latin typeface="新細明體"/>
                          <a:ea typeface="+mn-ea"/>
                        </a:rPr>
                        <a:t>★★★☆☆</a:t>
                      </a:r>
                      <a:endParaRPr lang="zh-TW"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latin typeface="新細明體"/>
                          <a:ea typeface="+mn-ea"/>
                        </a:rPr>
                        <a:t>★★☆☆☆</a:t>
                      </a:r>
                      <a:endParaRPr lang="zh-TW" altLang="en-US" dirty="0" smtClean="0"/>
                    </a:p>
                  </a:txBody>
                  <a:tcPr/>
                </a:tc>
              </a:tr>
              <a:tr h="514762">
                <a:tc rowSpan="2">
                  <a:txBody>
                    <a:bodyPr/>
                    <a:lstStyle/>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通勤時間</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北一女中</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中山女中</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政大附中</a:t>
                      </a:r>
                    </a:p>
                  </a:txBody>
                  <a:tcPr/>
                </a:tc>
              </a:tr>
              <a:tr h="514762">
                <a:tc vMerge="1">
                  <a:txBody>
                    <a:bodyPr/>
                    <a:lstStyle/>
                    <a:p>
                      <a:endParaRPr lang="zh-TW"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評比</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latin typeface="新細明體"/>
                          <a:ea typeface="+mn-ea"/>
                        </a:rPr>
                        <a:t>★★</a:t>
                      </a:r>
                      <a:r>
                        <a:rPr lang="zh-TW" altLang="en-US" dirty="0" smtClean="0">
                          <a:latin typeface="新細明體"/>
                          <a:ea typeface="新細明體"/>
                        </a:rPr>
                        <a:t>★★</a:t>
                      </a:r>
                      <a:r>
                        <a:rPr lang="zh-TW" altLang="en-US" dirty="0" smtClean="0">
                          <a:latin typeface="新細明體"/>
                          <a:ea typeface="+mn-ea"/>
                        </a:rPr>
                        <a:t>☆</a:t>
                      </a:r>
                      <a:endParaRPr lang="zh-TW"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latin typeface="新細明體"/>
                          <a:ea typeface="+mn-ea"/>
                        </a:rPr>
                        <a:t>★★★☆☆</a:t>
                      </a:r>
                      <a:endParaRPr lang="zh-TW"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latin typeface="新細明體"/>
                          <a:ea typeface="+mn-ea"/>
                        </a:rPr>
                        <a:t>★★</a:t>
                      </a:r>
                      <a:r>
                        <a:rPr lang="zh-TW" altLang="en-US" dirty="0" smtClean="0">
                          <a:latin typeface="新細明體"/>
                          <a:ea typeface="新細明體"/>
                        </a:rPr>
                        <a:t>☆☆</a:t>
                      </a:r>
                      <a:r>
                        <a:rPr lang="zh-TW" altLang="en-US" dirty="0" smtClean="0">
                          <a:latin typeface="新細明體"/>
                          <a:ea typeface="+mn-ea"/>
                        </a:rPr>
                        <a:t>☆</a:t>
                      </a:r>
                      <a:endParaRPr lang="zh-TW" altLang="en-US" dirty="0" smtClean="0"/>
                    </a:p>
                  </a:txBody>
                  <a:tcPr/>
                </a:tc>
              </a:tr>
              <a:tr h="514762">
                <a:tc rowSpan="2">
                  <a:txBody>
                    <a:bodyPr/>
                    <a:lstStyle/>
                    <a:p>
                      <a:endParaRPr lang="zh-TW"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吸引力</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北一女中</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中山女中</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政大附中</a:t>
                      </a:r>
                    </a:p>
                  </a:txBody>
                  <a:tcPr/>
                </a:tc>
              </a:tr>
              <a:tr h="514762">
                <a:tc vMerge="1">
                  <a:txBody>
                    <a:bodyPr/>
                    <a:lstStyle/>
                    <a:p>
                      <a:endParaRPr lang="zh-TW"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評比</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latin typeface="新細明體"/>
                          <a:ea typeface="+mn-ea"/>
                        </a:rPr>
                        <a:t>★★★★★</a:t>
                      </a:r>
                      <a:endParaRPr lang="zh-TW"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latin typeface="新細明體"/>
                          <a:ea typeface="+mn-ea"/>
                        </a:rPr>
                        <a:t>★★★★☆</a:t>
                      </a:r>
                      <a:endParaRPr lang="zh-TW"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latin typeface="新細明體"/>
                          <a:ea typeface="+mn-ea"/>
                        </a:rPr>
                        <a:t>★★★☆☆</a:t>
                      </a:r>
                      <a:endParaRPr lang="zh-TW" altLang="en-US" dirty="0" smtClean="0"/>
                    </a:p>
                  </a:txBody>
                  <a:tcPr/>
                </a:tc>
              </a:tr>
              <a:tr h="514762">
                <a:tc rowSpan="2">
                  <a:txBody>
                    <a:bodyPr/>
                    <a:lstStyle/>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難易度評比</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北一女中</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中山女中</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政大附中</a:t>
                      </a:r>
                    </a:p>
                  </a:txBody>
                  <a:tcPr/>
                </a:tc>
              </a:tr>
              <a:tr h="514762">
                <a:tc vMerge="1">
                  <a:txBody>
                    <a:bodyPr/>
                    <a:lstStyle/>
                    <a:p>
                      <a:endParaRPr lang="zh-TW"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評比</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latin typeface="新細明體"/>
                          <a:ea typeface="+mn-ea"/>
                        </a:rPr>
                        <a:t>★★★★★</a:t>
                      </a:r>
                      <a:endParaRPr lang="zh-TW"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latin typeface="新細明體"/>
                          <a:ea typeface="+mn-ea"/>
                        </a:rPr>
                        <a:t>★★★★☆</a:t>
                      </a:r>
                      <a:endParaRPr lang="zh-TW"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latin typeface="新細明體"/>
                          <a:ea typeface="+mn-ea"/>
                        </a:rPr>
                        <a:t>★★★★☆</a:t>
                      </a:r>
                      <a:endParaRPr lang="zh-TW" altLang="en-US" dirty="0" smtClean="0"/>
                    </a:p>
                  </a:txBody>
                  <a:tcPr/>
                </a:tc>
              </a:tr>
            </a:tbl>
          </a:graphicData>
        </a:graphic>
      </p:graphicFrame>
      <p:sp>
        <p:nvSpPr>
          <p:cNvPr id="5" name="文字方塊 4"/>
          <p:cNvSpPr txBox="1"/>
          <p:nvPr/>
        </p:nvSpPr>
        <p:spPr>
          <a:xfrm>
            <a:off x="467544" y="2348880"/>
            <a:ext cx="288032" cy="369332"/>
          </a:xfrm>
          <a:prstGeom prst="rect">
            <a:avLst/>
          </a:prstGeom>
          <a:noFill/>
        </p:spPr>
        <p:txBody>
          <a:bodyPr wrap="square" rtlCol="0">
            <a:spAutoFit/>
          </a:bodyPr>
          <a:lstStyle/>
          <a:p>
            <a:r>
              <a:rPr lang="en-US" altLang="zh-TW" dirty="0" smtClean="0"/>
              <a:t>1</a:t>
            </a:r>
            <a:endParaRPr lang="zh-TW" altLang="en-US" dirty="0"/>
          </a:p>
        </p:txBody>
      </p:sp>
      <p:sp>
        <p:nvSpPr>
          <p:cNvPr id="6" name="文字方塊 5"/>
          <p:cNvSpPr txBox="1"/>
          <p:nvPr/>
        </p:nvSpPr>
        <p:spPr>
          <a:xfrm>
            <a:off x="395536" y="4365104"/>
            <a:ext cx="288032" cy="369332"/>
          </a:xfrm>
          <a:prstGeom prst="rect">
            <a:avLst/>
          </a:prstGeom>
          <a:noFill/>
        </p:spPr>
        <p:txBody>
          <a:bodyPr wrap="square" rtlCol="0">
            <a:spAutoFit/>
          </a:bodyPr>
          <a:lstStyle/>
          <a:p>
            <a:r>
              <a:rPr lang="en-US" altLang="zh-TW" dirty="0"/>
              <a:t>3</a:t>
            </a:r>
            <a:endParaRPr lang="zh-TW" altLang="en-US" dirty="0"/>
          </a:p>
        </p:txBody>
      </p:sp>
      <p:sp>
        <p:nvSpPr>
          <p:cNvPr id="7" name="文字方塊 6"/>
          <p:cNvSpPr txBox="1"/>
          <p:nvPr/>
        </p:nvSpPr>
        <p:spPr>
          <a:xfrm>
            <a:off x="395536" y="3356992"/>
            <a:ext cx="288032" cy="369332"/>
          </a:xfrm>
          <a:prstGeom prst="rect">
            <a:avLst/>
          </a:prstGeom>
          <a:noFill/>
        </p:spPr>
        <p:txBody>
          <a:bodyPr wrap="square" rtlCol="0">
            <a:spAutoFit/>
          </a:bodyPr>
          <a:lstStyle/>
          <a:p>
            <a:r>
              <a:rPr lang="en-US" altLang="zh-TW" dirty="0" smtClean="0"/>
              <a:t>2</a:t>
            </a:r>
            <a:endParaRPr lang="zh-TW" altLang="en-US" dirty="0"/>
          </a:p>
        </p:txBody>
      </p:sp>
      <p:sp>
        <p:nvSpPr>
          <p:cNvPr id="8" name="文字方塊 7"/>
          <p:cNvSpPr txBox="1"/>
          <p:nvPr/>
        </p:nvSpPr>
        <p:spPr>
          <a:xfrm>
            <a:off x="467544" y="5445224"/>
            <a:ext cx="288032" cy="369332"/>
          </a:xfrm>
          <a:prstGeom prst="rect">
            <a:avLst/>
          </a:prstGeom>
          <a:noFill/>
        </p:spPr>
        <p:txBody>
          <a:bodyPr wrap="square" rtlCol="0">
            <a:spAutoFit/>
          </a:bodyPr>
          <a:lstStyle/>
          <a:p>
            <a:r>
              <a:rPr lang="en-US" altLang="zh-TW" dirty="0"/>
              <a:t>4</a:t>
            </a:r>
            <a:endParaRPr lang="zh-TW"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t>個人心得</a:t>
            </a:r>
            <a:endParaRPr lang="zh-TW" altLang="en-US" dirty="0"/>
          </a:p>
        </p:txBody>
      </p:sp>
      <p:sp>
        <p:nvSpPr>
          <p:cNvPr id="3" name="內容版面配置區 2"/>
          <p:cNvSpPr>
            <a:spLocks noGrp="1"/>
          </p:cNvSpPr>
          <p:nvPr>
            <p:ph sz="quarter" idx="1"/>
          </p:nvPr>
        </p:nvSpPr>
        <p:spPr/>
        <p:txBody>
          <a:bodyPr/>
          <a:lstStyle/>
          <a:p>
            <a:pPr>
              <a:buFont typeface="Wingdings" pitchFamily="2" charset="2"/>
              <a:buChar char="ü"/>
            </a:pPr>
            <a:r>
              <a:rPr lang="zh-TW" altLang="en-US" dirty="0" smtClean="0"/>
              <a:t>北一女中基本上算是所有女生的第一志願</a:t>
            </a:r>
            <a:r>
              <a:rPr lang="zh-TW" altLang="en-US" dirty="0" smtClean="0">
                <a:latin typeface="新細明體"/>
              </a:rPr>
              <a:t>，而且中山女中和政大附中又都適合許多在努力讀書的同學拿來當目標來好好用功的學校，所以很高興能有這次的機會來接觸和報告這三所學校，也希望能讓對這三所學校有興趣的人看完後能對這些學校有更深的了解。</a:t>
            </a:r>
            <a:endParaRPr lang="zh-TW" altLang="en-US" dirty="0" smtClean="0"/>
          </a:p>
          <a:p>
            <a:endParaRPr lang="zh-TW"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市鎮">
  <a:themeElements>
    <a:clrScheme name="市鎮">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市鎮">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市鎮">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110</TotalTime>
  <Words>556</Words>
  <Application>Microsoft Office PowerPoint</Application>
  <PresentationFormat>如螢幕大小 (4:3)</PresentationFormat>
  <Paragraphs>112</Paragraphs>
  <Slides>6</Slides>
  <Notes>0</Notes>
  <HiddenSlides>0</HiddenSlides>
  <MMClips>0</MMClips>
  <ScaleCrop>false</ScaleCrop>
  <HeadingPairs>
    <vt:vector size="4" baseType="variant">
      <vt:variant>
        <vt:lpstr>佈景主題</vt:lpstr>
      </vt:variant>
      <vt:variant>
        <vt:i4>1</vt:i4>
      </vt:variant>
      <vt:variant>
        <vt:lpstr>投影片標題</vt:lpstr>
      </vt:variant>
      <vt:variant>
        <vt:i4>6</vt:i4>
      </vt:variant>
    </vt:vector>
  </HeadingPairs>
  <TitlesOfParts>
    <vt:vector size="7" baseType="lpstr">
      <vt:lpstr>市鎮</vt:lpstr>
      <vt:lpstr>907高中暨技職學校分組報告</vt:lpstr>
      <vt:lpstr>各校特色課程簡介</vt:lpstr>
      <vt:lpstr>各校交通路線與通勤可能時間</vt:lpstr>
      <vt:lpstr>該校過去表現落點(僅供參考) </vt:lpstr>
      <vt:lpstr>各校比較分析和評比</vt:lpstr>
      <vt:lpstr>個人心得</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高中暨技職學校分組報告</dc:title>
  <dc:creator>Frank</dc:creator>
  <cp:lastModifiedBy>C.H</cp:lastModifiedBy>
  <cp:revision>13</cp:revision>
  <dcterms:created xsi:type="dcterms:W3CDTF">2015-01-11T05:48:06Z</dcterms:created>
  <dcterms:modified xsi:type="dcterms:W3CDTF">2015-01-19T02:31:43Z</dcterms:modified>
</cp:coreProperties>
</file>