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65" r:id="rId5"/>
    <p:sldId id="264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預設章節" id="{B7DBA929-D9E8-4972-8568-EE8E637DF967}">
          <p14:sldIdLst>
            <p14:sldId id="256"/>
            <p14:sldId id="258"/>
            <p14:sldId id="259"/>
            <p14:sldId id="257"/>
            <p14:sldId id="261"/>
            <p14:sldId id="260"/>
          </p14:sldIdLst>
        </p14:section>
        <p14:section name="未命名的章節" id="{26E94D1B-A38A-4670-BD00-19CCB959D34A}">
          <p14:sldIdLst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CBECD23-A5C5-4B33-8092-B9FE2724E99F}" type="datetimeFigureOut">
              <a:rPr lang="zh-TW" altLang="en-US" smtClean="0"/>
              <a:pPr/>
              <a:t>2015/1/19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3167-4967-4FF4-A2CA-F258742278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CD23-A5C5-4B33-8092-B9FE2724E99F}" type="datetimeFigureOut">
              <a:rPr lang="zh-TW" altLang="en-US" smtClean="0"/>
              <a:pPr/>
              <a:t>2015/1/19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3167-4967-4FF4-A2CA-F258742278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CD23-A5C5-4B33-8092-B9FE2724E99F}" type="datetimeFigureOut">
              <a:rPr lang="zh-TW" altLang="en-US" smtClean="0"/>
              <a:pPr/>
              <a:t>2015/1/19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3167-4967-4FF4-A2CA-F258742278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CD23-A5C5-4B33-8092-B9FE2724E99F}" type="datetimeFigureOut">
              <a:rPr lang="zh-TW" altLang="en-US" smtClean="0"/>
              <a:pPr/>
              <a:t>2015/1/19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3167-4967-4FF4-A2CA-F2587422785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CD23-A5C5-4B33-8092-B9FE2724E99F}" type="datetimeFigureOut">
              <a:rPr lang="zh-TW" altLang="en-US" smtClean="0"/>
              <a:pPr/>
              <a:t>2015/1/19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3167-4967-4FF4-A2CA-F2587422785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CD23-A5C5-4B33-8092-B9FE2724E99F}" type="datetimeFigureOut">
              <a:rPr lang="zh-TW" altLang="en-US" smtClean="0"/>
              <a:pPr/>
              <a:t>2015/1/19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3167-4967-4FF4-A2CA-F2587422785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CD23-A5C5-4B33-8092-B9FE2724E99F}" type="datetimeFigureOut">
              <a:rPr lang="zh-TW" altLang="en-US" smtClean="0"/>
              <a:pPr/>
              <a:t>2015/1/19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3167-4967-4FF4-A2CA-F258742278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CD23-A5C5-4B33-8092-B9FE2724E99F}" type="datetimeFigureOut">
              <a:rPr lang="zh-TW" altLang="en-US" smtClean="0"/>
              <a:pPr/>
              <a:t>2015/1/19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3167-4967-4FF4-A2CA-F2587422785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CD23-A5C5-4B33-8092-B9FE2724E99F}" type="datetimeFigureOut">
              <a:rPr lang="zh-TW" altLang="en-US" smtClean="0"/>
              <a:pPr/>
              <a:t>2015/1/19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3167-4967-4FF4-A2CA-F258742278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CD23-A5C5-4B33-8092-B9FE2724E99F}" type="datetimeFigureOut">
              <a:rPr lang="zh-TW" altLang="en-US" smtClean="0"/>
              <a:pPr/>
              <a:t>2015/1/19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3167-4967-4FF4-A2CA-F2587422785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CD23-A5C5-4B33-8092-B9FE2724E99F}" type="datetimeFigureOut">
              <a:rPr lang="zh-TW" altLang="en-US" smtClean="0"/>
              <a:pPr/>
              <a:t>2015/1/19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3167-4967-4FF4-A2CA-F258742278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CBECD23-A5C5-4B33-8092-B9FE2724E99F}" type="datetimeFigureOut">
              <a:rPr lang="zh-TW" altLang="en-US" smtClean="0"/>
              <a:pPr/>
              <a:t>2015/1/19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B003167-4967-4FF4-A2CA-F258742278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31640" y="1484784"/>
            <a:ext cx="6400800" cy="64732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時尚造行科</a:t>
            </a:r>
            <a:r>
              <a:rPr lang="en-US" altLang="zh-TW" dirty="0" smtClean="0"/>
              <a:t>(</a:t>
            </a:r>
            <a:r>
              <a:rPr lang="zh-TW" altLang="en-US" dirty="0" smtClean="0"/>
              <a:t>美容科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6" name="圖片 5" descr="98654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492896"/>
            <a:ext cx="5688632" cy="2962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074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400800" cy="93610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時尚造行科</a:t>
            </a:r>
            <a:r>
              <a:rPr lang="en-US" altLang="zh-TW" dirty="0" smtClean="0"/>
              <a:t>(</a:t>
            </a:r>
            <a:r>
              <a:rPr lang="zh-TW" altLang="en-US" dirty="0"/>
              <a:t>美</a:t>
            </a:r>
            <a:r>
              <a:rPr lang="zh-TW" altLang="en-US" dirty="0" smtClean="0"/>
              <a:t>容科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94" y="2325844"/>
            <a:ext cx="1999422" cy="153520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17" y="2325844"/>
            <a:ext cx="2563166" cy="153520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25844"/>
            <a:ext cx="2232249" cy="153520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2"/>
            <a:ext cx="2016224" cy="15099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77072"/>
            <a:ext cx="2225113" cy="150999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18" y="4077072"/>
            <a:ext cx="2563166" cy="15099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04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主要的學習內容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zh-TW" altLang="en-US" dirty="0" smtClean="0"/>
              <a:t>主要學習彩妝、造型、美膚、美髮、美顏實務、流行配飾設計、藝術指甲等課程，培養學生美容、美髮專業知識與技能。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課程內容：</a:t>
            </a:r>
          </a:p>
          <a:p>
            <a:r>
              <a:rPr lang="en-US" altLang="zh-TW" dirty="0" smtClean="0"/>
              <a:t>‧</a:t>
            </a:r>
            <a:r>
              <a:rPr lang="zh-TW" altLang="en-US" dirty="0" smtClean="0"/>
              <a:t>一年級修習一般科目及美容概論、美膚、美髮、人體生理學等專業知識及技能。</a:t>
            </a:r>
          </a:p>
          <a:p>
            <a:r>
              <a:rPr lang="en-US" altLang="zh-TW" dirty="0" smtClean="0"/>
              <a:t>‧</a:t>
            </a:r>
            <a:r>
              <a:rPr lang="zh-TW" altLang="en-US" dirty="0" smtClean="0"/>
              <a:t>二年級著重基礎教育的延續及修習美膚、美髮、家政概論、美容與衛生、美顏、基礎化妝等專業知識及技能。</a:t>
            </a:r>
          </a:p>
          <a:p>
            <a:r>
              <a:rPr lang="en-US" altLang="zh-TW" dirty="0" smtClean="0"/>
              <a:t>‧</a:t>
            </a:r>
            <a:r>
              <a:rPr lang="zh-TW" altLang="en-US" dirty="0" smtClean="0"/>
              <a:t>三年級則以專業知能之應用為主，修習美顏、化妝品學概論、美容經營與行銷、化妝設計、美髮等科目。</a:t>
            </a:r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35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所需的特質及性向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性向、興趣的特質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要有空間關係、創意、美感等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。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要有藝術、銷售、服務客人等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。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要有個人想法與特質，把創意表現出來。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891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主要的升學及就業方向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高職畢業後可選擇繼續升學</a:t>
            </a:r>
            <a:r>
              <a:rPr lang="en-US" altLang="zh-TW" dirty="0" smtClean="0"/>
              <a:t>(</a:t>
            </a:r>
            <a:r>
              <a:rPr lang="zh-TW" altLang="en-US" dirty="0" smtClean="0"/>
              <a:t>科技大學</a:t>
            </a:r>
            <a:r>
              <a:rPr lang="en-US" altLang="zh-TW" dirty="0" smtClean="0"/>
              <a:t>)</a:t>
            </a:r>
            <a:r>
              <a:rPr lang="zh-TW" altLang="en-US" dirty="0" smtClean="0"/>
              <a:t>或是考甲</a:t>
            </a:r>
            <a:r>
              <a:rPr lang="en-US" altLang="zh-TW" dirty="0" smtClean="0"/>
              <a:t>.</a:t>
            </a:r>
            <a:r>
              <a:rPr lang="zh-TW" altLang="en-US" dirty="0" smtClean="0"/>
              <a:t>乙</a:t>
            </a:r>
            <a:r>
              <a:rPr lang="en-US" altLang="zh-TW" dirty="0" smtClean="0"/>
              <a:t>.</a:t>
            </a:r>
            <a:r>
              <a:rPr lang="zh-TW" altLang="en-US" dirty="0" smtClean="0"/>
              <a:t>丙級的技術，然後就業發展。</a:t>
            </a:r>
            <a:endParaRPr lang="en-US" altLang="zh-TW" dirty="0" smtClean="0"/>
          </a:p>
          <a:p>
            <a:r>
              <a:rPr lang="zh-TW" altLang="en-US" dirty="0" smtClean="0"/>
              <a:t>就業方向→例如：美容院</a:t>
            </a:r>
            <a:r>
              <a:rPr lang="en-US" altLang="zh-TW" dirty="0" smtClean="0"/>
              <a:t>.</a:t>
            </a:r>
            <a:r>
              <a:rPr lang="zh-TW" altLang="en-US" dirty="0" smtClean="0"/>
              <a:t>化妝師</a:t>
            </a:r>
            <a:r>
              <a:rPr lang="en-US" altLang="zh-TW" dirty="0" smtClean="0"/>
              <a:t>.</a:t>
            </a:r>
            <a:r>
              <a:rPr lang="zh-TW" altLang="en-US" dirty="0" smtClean="0"/>
              <a:t>新娘秘書、整體造型師、芳療師、化妝品研發人員、婚紗公司造型設計師、舞台設計企劃、時尚商品規劃師等</a:t>
            </a:r>
            <a:r>
              <a:rPr lang="en-US" altLang="zh-TW" dirty="0" smtClean="0"/>
              <a:t>……. 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pic>
        <p:nvPicPr>
          <p:cNvPr id="6" name="圖片 5" descr="美容院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581128"/>
            <a:ext cx="2304256" cy="1532084"/>
          </a:xfrm>
          <a:prstGeom prst="rect">
            <a:avLst/>
          </a:prstGeom>
        </p:spPr>
      </p:pic>
      <p:pic>
        <p:nvPicPr>
          <p:cNvPr id="7" name="圖片 6" descr="新娘秘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221088"/>
            <a:ext cx="3168352" cy="1872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學校有哪些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2438400"/>
            <a:ext cx="6512768" cy="3048001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光</a:t>
            </a:r>
            <a:r>
              <a:rPr lang="zh-TW" altLang="en-US" dirty="0"/>
              <a:t>隆家商 </a:t>
            </a:r>
            <a:r>
              <a:rPr lang="en-US" altLang="zh-TW" dirty="0" smtClean="0"/>
              <a:t>2</a:t>
            </a:r>
            <a:r>
              <a:rPr lang="zh-TW" altLang="en-US" dirty="0" smtClean="0"/>
              <a:t> 培</a:t>
            </a:r>
            <a:r>
              <a:rPr lang="zh-TW" altLang="en-US" dirty="0"/>
              <a:t>德工</a:t>
            </a:r>
            <a:r>
              <a:rPr lang="zh-TW" altLang="en-US" dirty="0" smtClean="0"/>
              <a:t>家 </a:t>
            </a:r>
            <a:r>
              <a:rPr lang="en-US" altLang="zh-TW" dirty="0" smtClean="0"/>
              <a:t>3.</a:t>
            </a:r>
            <a:r>
              <a:rPr lang="zh-TW" altLang="en-US" dirty="0" smtClean="0"/>
              <a:t>強</a:t>
            </a:r>
            <a:r>
              <a:rPr lang="zh-TW" altLang="en-US" dirty="0"/>
              <a:t>恕</a:t>
            </a:r>
            <a:r>
              <a:rPr lang="zh-TW" altLang="en-US" dirty="0" smtClean="0"/>
              <a:t>高中 </a:t>
            </a:r>
            <a:r>
              <a:rPr lang="en-US" altLang="zh-TW" dirty="0" smtClean="0"/>
              <a:t>4.</a:t>
            </a:r>
            <a:r>
              <a:rPr lang="zh-TW" altLang="en-US" dirty="0" smtClean="0"/>
              <a:t>東方</a:t>
            </a:r>
            <a:r>
              <a:rPr lang="zh-TW" altLang="en-US" dirty="0"/>
              <a:t>工商 </a:t>
            </a:r>
            <a:r>
              <a:rPr lang="en-US" altLang="zh-TW" dirty="0" smtClean="0"/>
              <a:t>5.</a:t>
            </a:r>
            <a:r>
              <a:rPr lang="zh-TW" altLang="en-US" dirty="0" smtClean="0"/>
              <a:t>喬治工商</a:t>
            </a:r>
            <a:r>
              <a:rPr lang="en-US" altLang="zh-TW" dirty="0" smtClean="0"/>
              <a:t>6.</a:t>
            </a:r>
            <a:r>
              <a:rPr lang="zh-TW" altLang="en-US" dirty="0" smtClean="0"/>
              <a:t>稻</a:t>
            </a:r>
            <a:r>
              <a:rPr lang="zh-TW" altLang="en-US" dirty="0"/>
              <a:t>江護</a:t>
            </a:r>
            <a:r>
              <a:rPr lang="zh-TW" altLang="en-US" dirty="0" smtClean="0"/>
              <a:t>家 </a:t>
            </a:r>
            <a:r>
              <a:rPr lang="en-US" altLang="zh-TW" dirty="0" smtClean="0"/>
              <a:t>7.</a:t>
            </a:r>
            <a:r>
              <a:rPr lang="zh-TW" altLang="en-US" dirty="0" smtClean="0"/>
              <a:t>強</a:t>
            </a:r>
            <a:r>
              <a:rPr lang="zh-TW" altLang="en-US" dirty="0"/>
              <a:t>恕</a:t>
            </a:r>
            <a:r>
              <a:rPr lang="zh-TW" altLang="en-US" dirty="0" smtClean="0"/>
              <a:t>高中</a:t>
            </a:r>
            <a:r>
              <a:rPr lang="en-US" altLang="zh-TW" dirty="0" smtClean="0"/>
              <a:t>8.</a:t>
            </a:r>
            <a:r>
              <a:rPr lang="zh-TW" altLang="en-US" dirty="0" smtClean="0"/>
              <a:t>東方</a:t>
            </a:r>
            <a:r>
              <a:rPr lang="zh-TW" altLang="en-US" dirty="0"/>
              <a:t>工商 </a:t>
            </a:r>
            <a:r>
              <a:rPr lang="en-US" altLang="zh-TW" dirty="0" smtClean="0"/>
              <a:t>9. </a:t>
            </a:r>
            <a:r>
              <a:rPr lang="zh-TW" altLang="en-US" dirty="0" smtClean="0"/>
              <a:t>喬治工商</a:t>
            </a:r>
            <a:r>
              <a:rPr lang="en-US" altLang="zh-TW" dirty="0" smtClean="0"/>
              <a:t>10.</a:t>
            </a:r>
            <a:r>
              <a:rPr lang="zh-TW" altLang="en-US" dirty="0" smtClean="0"/>
              <a:t>稻</a:t>
            </a:r>
            <a:r>
              <a:rPr lang="zh-TW" altLang="en-US" dirty="0"/>
              <a:t>江護家進修</a:t>
            </a:r>
            <a:r>
              <a:rPr lang="zh-TW" altLang="en-US" dirty="0" smtClean="0"/>
              <a:t>學校 </a:t>
            </a:r>
            <a:r>
              <a:rPr lang="en-US" altLang="zh-TW" dirty="0" smtClean="0"/>
              <a:t>11.</a:t>
            </a:r>
            <a:r>
              <a:rPr lang="zh-TW" altLang="en-US" dirty="0" smtClean="0"/>
              <a:t>志</a:t>
            </a:r>
            <a:r>
              <a:rPr lang="zh-TW" altLang="en-US" dirty="0"/>
              <a:t>仁高中進修</a:t>
            </a:r>
            <a:r>
              <a:rPr lang="zh-TW" altLang="en-US" dirty="0" smtClean="0"/>
              <a:t>學校</a:t>
            </a:r>
            <a:r>
              <a:rPr lang="en-US" altLang="zh-TW" dirty="0" smtClean="0"/>
              <a:t>12.</a:t>
            </a:r>
            <a:r>
              <a:rPr lang="zh-TW" altLang="en-US" dirty="0" smtClean="0"/>
              <a:t>南</a:t>
            </a:r>
            <a:r>
              <a:rPr lang="zh-TW" altLang="en-US" dirty="0"/>
              <a:t>華</a:t>
            </a:r>
            <a:r>
              <a:rPr lang="zh-TW" altLang="en-US" dirty="0" smtClean="0"/>
              <a:t>高中美容科</a:t>
            </a:r>
            <a:r>
              <a:rPr lang="en-US" altLang="zh-TW" dirty="0" smtClean="0"/>
              <a:t>13.</a:t>
            </a:r>
            <a:r>
              <a:rPr lang="zh-TW" altLang="en-US" dirty="0" smtClean="0"/>
              <a:t> 強</a:t>
            </a:r>
            <a:r>
              <a:rPr lang="zh-TW" altLang="en-US" dirty="0"/>
              <a:t>恕高中進修學校 </a:t>
            </a:r>
            <a:r>
              <a:rPr lang="zh-TW" altLang="en-US" dirty="0" smtClean="0"/>
              <a:t> </a:t>
            </a:r>
            <a:r>
              <a:rPr lang="en-US" altLang="zh-TW" dirty="0" smtClean="0"/>
              <a:t>14</a:t>
            </a:r>
            <a:r>
              <a:rPr lang="zh-TW" altLang="en-US" dirty="0" smtClean="0"/>
              <a:t>東方</a:t>
            </a:r>
            <a:r>
              <a:rPr lang="zh-TW" altLang="en-US" dirty="0"/>
              <a:t>工商進修</a:t>
            </a:r>
            <a:r>
              <a:rPr lang="zh-TW" altLang="en-US" dirty="0" smtClean="0"/>
              <a:t>學校</a:t>
            </a:r>
            <a:r>
              <a:rPr lang="en-US" altLang="zh-TW" dirty="0" smtClean="0"/>
              <a:t>15</a:t>
            </a:r>
            <a:r>
              <a:rPr lang="zh-TW" altLang="en-US" dirty="0" smtClean="0"/>
              <a:t>喬治</a:t>
            </a:r>
            <a:r>
              <a:rPr lang="zh-TW" altLang="en-US" dirty="0"/>
              <a:t>工商進修</a:t>
            </a:r>
            <a:r>
              <a:rPr lang="zh-TW" altLang="en-US" dirty="0" smtClean="0"/>
              <a:t>學校</a:t>
            </a:r>
            <a:r>
              <a:rPr lang="en-US" altLang="zh-TW" dirty="0" smtClean="0"/>
              <a:t>16.</a:t>
            </a:r>
            <a:r>
              <a:rPr lang="zh-TW" altLang="en-US" dirty="0" smtClean="0"/>
              <a:t>稻</a:t>
            </a:r>
            <a:r>
              <a:rPr lang="zh-TW" altLang="en-US" dirty="0"/>
              <a:t>江護家進修</a:t>
            </a:r>
            <a:r>
              <a:rPr lang="zh-TW" altLang="en-US" dirty="0" smtClean="0"/>
              <a:t>學校等</a:t>
            </a:r>
            <a:r>
              <a:rPr lang="en-US" altLang="zh-TW" dirty="0" smtClean="0"/>
              <a:t>……</a:t>
            </a:r>
          </a:p>
          <a:p>
            <a:r>
              <a:rPr lang="zh-TW" altLang="en-US" dirty="0" smtClean="0"/>
              <a:t>基本上每所高職學校都有美容科，所以要找比較好的有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“稻江”其他的還是要請大家多找找了！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71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197</TotalTime>
  <Words>401</Words>
  <Application>Microsoft Office PowerPoint</Application>
  <PresentationFormat>如螢幕大小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時裝</vt:lpstr>
      <vt:lpstr>時尚造行科(美容科)</vt:lpstr>
      <vt:lpstr>時尚造行科(美容科)</vt:lpstr>
      <vt:lpstr>主要的學習內容</vt:lpstr>
      <vt:lpstr>所需的特質及性向</vt:lpstr>
      <vt:lpstr>主要的升學及就業方向</vt:lpstr>
      <vt:lpstr>學校有哪些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台北市私立育達家商</dc:title>
  <dc:creator>江秀苓</dc:creator>
  <cp:lastModifiedBy>C.H</cp:lastModifiedBy>
  <cp:revision>21</cp:revision>
  <dcterms:created xsi:type="dcterms:W3CDTF">2015-01-11T05:59:43Z</dcterms:created>
  <dcterms:modified xsi:type="dcterms:W3CDTF">2015-01-19T02:28:41Z</dcterms:modified>
</cp:coreProperties>
</file>