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721" autoAdjust="0"/>
  </p:normalViewPr>
  <p:slideViewPr>
    <p:cSldViewPr>
      <p:cViewPr varScale="1">
        <p:scale>
          <a:sx n="85" d="100"/>
          <a:sy n="85" d="100"/>
        </p:scale>
        <p:origin x="-151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2014/12/25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2014/12/25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2014/12/25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2014/12/25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2014/12/25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2014/12/25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zh-TW" alt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按一下圖示以新增圖片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2014/12/25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2014/12/25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報告</a:t>
            </a:r>
            <a:endParaRPr lang="zh-TW" altLang="en-US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7772400" cy="3526302"/>
          </a:xfrm>
        </p:spPr>
        <p:txBody>
          <a:bodyPr>
            <a:normAutofit lnSpcReduction="10000"/>
          </a:bodyPr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                                 組員</a:t>
            </a:r>
            <a:r>
              <a:rPr lang="en-US" altLang="zh-TW" dirty="0" smtClean="0"/>
              <a:t>:11</a:t>
            </a:r>
            <a:r>
              <a:rPr lang="zh-TW" altLang="en-US" dirty="0" smtClean="0"/>
              <a:t>號</a:t>
            </a:r>
            <a:r>
              <a:rPr lang="en-US" altLang="zh-TW" dirty="0" smtClean="0"/>
              <a:t>.3</a:t>
            </a:r>
            <a:r>
              <a:rPr lang="zh-TW" altLang="en-US" dirty="0" smtClean="0"/>
              <a:t>號</a:t>
            </a:r>
            <a:r>
              <a:rPr lang="en-US" altLang="zh-TW" dirty="0" smtClean="0"/>
              <a:t>.17</a:t>
            </a:r>
            <a:r>
              <a:rPr lang="zh-TW" altLang="en-US" dirty="0" smtClean="0"/>
              <a:t>號</a:t>
            </a:r>
            <a:r>
              <a:rPr lang="en-US" altLang="zh-TW" dirty="0" smtClean="0"/>
              <a:t>(908)</a:t>
            </a:r>
          </a:p>
        </p:txBody>
      </p:sp>
    </p:spTree>
    <p:extLst>
      <p:ext uri="{BB962C8B-B14F-4D97-AF65-F5344CB8AC3E}">
        <p14:creationId xmlns:p14="http://schemas.microsoft.com/office/powerpoint/2010/main" val="84823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/>
              <a:t>明倫高中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608"/>
          </a:xfrm>
        </p:spPr>
        <p:txBody>
          <a:bodyPr>
            <a:normAutofit fontScale="40000" lnSpcReduction="20000"/>
          </a:bodyPr>
          <a:lstStyle/>
          <a:p>
            <a:r>
              <a:rPr lang="zh-TW" altLang="en-US" dirty="0" smtClean="0"/>
              <a:t>簡介</a:t>
            </a:r>
            <a:r>
              <a:rPr lang="en-US" altLang="zh-TW" dirty="0" smtClean="0"/>
              <a:t>:</a:t>
            </a:r>
          </a:p>
          <a:p>
            <a:r>
              <a:rPr lang="zh-TW" altLang="en-US" sz="3500" dirty="0" smtClean="0"/>
              <a:t>本校</a:t>
            </a:r>
            <a:r>
              <a:rPr lang="zh-TW" altLang="en-US" sz="3500" dirty="0"/>
              <a:t>創立於民國</a:t>
            </a:r>
            <a:r>
              <a:rPr lang="en-US" altLang="zh-TW" sz="3500" dirty="0"/>
              <a:t>57</a:t>
            </a:r>
            <a:r>
              <a:rPr lang="zh-TW" altLang="en-US" sz="3500" dirty="0"/>
              <a:t>年，前身為臺北市立明倫國民中學，因鄰近臺北市孔子廟「明倫堂」而得名。民國</a:t>
            </a:r>
            <a:r>
              <a:rPr lang="en-US" altLang="zh-TW" sz="3500" dirty="0"/>
              <a:t>82</a:t>
            </a:r>
            <a:r>
              <a:rPr lang="zh-TW" altLang="en-US" sz="3500" dirty="0"/>
              <a:t>年改制為高級中學，改制以來陸續完成噪音改善與空調增建、專科教室改建、教學設備充實、廁所全面修建、教學區電源改善、教學大樓外牆更新和圍牆修建等工程，並於</a:t>
            </a:r>
            <a:r>
              <a:rPr lang="en-US" altLang="zh-TW" sz="3500" dirty="0"/>
              <a:t>95</a:t>
            </a:r>
            <a:r>
              <a:rPr lang="zh-TW" altLang="en-US" sz="3500" dirty="0"/>
              <a:t>和</a:t>
            </a:r>
            <a:r>
              <a:rPr lang="en-US" altLang="zh-TW" sz="3500" dirty="0"/>
              <a:t>96</a:t>
            </a:r>
            <a:r>
              <a:rPr lang="zh-TW" altLang="en-US" sz="3500" dirty="0"/>
              <a:t>學年度進行學校優質化工程，全面更新教室內設備及校園美化綠化工程，以期提供全校師生一個兼具安全、人文、自然、科技、藝術和健康的校園，於民國</a:t>
            </a:r>
            <a:r>
              <a:rPr lang="en-US" altLang="zh-TW" sz="3500" dirty="0"/>
              <a:t>97</a:t>
            </a:r>
            <a:r>
              <a:rPr lang="zh-TW" altLang="en-US" sz="3500" dirty="0"/>
              <a:t>年獲得臺北市優質學校「校園營造」向度優質獎。</a:t>
            </a:r>
            <a:br>
              <a:rPr lang="zh-TW" altLang="en-US" sz="3500" dirty="0"/>
            </a:br>
            <a:r>
              <a:rPr lang="zh-TW" altLang="en-US" sz="3500" dirty="0"/>
              <a:t>現任校長王文珠女士上任後，以「活力希望，優質明倫」做為學校追求的藍圖，以組織團隊化、管理人性化、發展專業化、學習全人化、品質卓越化和行動創新化等「六化」來推動學校校務發展，重視以「生命教育」及「生活教育」為核心的「全人教育」，帶領行政團隊及教師共同培育「樂德、樂學、樂善」之優質人才。</a:t>
            </a:r>
            <a:br>
              <a:rPr lang="zh-TW" altLang="en-US" sz="3500" dirty="0"/>
            </a:br>
            <a:r>
              <a:rPr lang="zh-TW" altLang="en-US" sz="3500" dirty="0"/>
              <a:t/>
            </a:r>
            <a:br>
              <a:rPr lang="zh-TW" altLang="en-US" sz="3500" dirty="0"/>
            </a:br>
            <a:r>
              <a:rPr lang="zh-TW" altLang="en-US" sz="3500" dirty="0"/>
              <a:t>明倫特色－璀璨敦煌</a:t>
            </a:r>
            <a:r>
              <a:rPr lang="en-US" altLang="zh-TW" sz="3500" dirty="0"/>
              <a:t>‧</a:t>
            </a:r>
            <a:r>
              <a:rPr lang="zh-TW" altLang="en-US" sz="3500" dirty="0"/>
              <a:t>明人倫也</a:t>
            </a:r>
            <a:br>
              <a:rPr lang="zh-TW" altLang="en-US" sz="3500" dirty="0"/>
            </a:br>
            <a:r>
              <a:rPr lang="zh-TW" altLang="en-US" sz="3500" dirty="0"/>
              <a:t/>
            </a:r>
            <a:br>
              <a:rPr lang="zh-TW" altLang="en-US" sz="3500" dirty="0"/>
            </a:br>
            <a:r>
              <a:rPr lang="zh-TW" altLang="en-US" sz="3500" dirty="0"/>
              <a:t>本校位於承德路三段與敦煌路交口之處，與位於庫倫街臺北市孔廟僅隔一個街廓，先聖孔子乃吾國萬世師表，本校有幸與孔廟比鄰，因以孔廟「明倫堂」之明倫為名。蓋其源自孟子滕文公：</a:t>
            </a:r>
            <a:r>
              <a:rPr lang="en-US" altLang="zh-TW" sz="3500" dirty="0"/>
              <a:t>『</a:t>
            </a:r>
            <a:r>
              <a:rPr lang="zh-TW" altLang="en-US" sz="3500" dirty="0"/>
              <a:t>夏曰校，殷曰序，周曰庠，學則三代共之，皆所以明人倫也。</a:t>
            </a:r>
            <a:r>
              <a:rPr lang="en-US" altLang="zh-TW" sz="3500" dirty="0"/>
              <a:t>』</a:t>
            </a:r>
            <a:r>
              <a:rPr lang="zh-TW" altLang="en-US" sz="3500" dirty="0"/>
              <a:t>因而舊時黌宮、學院皆設明倫堂。追慕先聖，更增學子向學問道之赤忱，高山仰止，景行行止，雖不能至，心嚮往之矣！</a:t>
            </a:r>
            <a:br>
              <a:rPr lang="zh-TW" altLang="en-US" sz="3500" dirty="0"/>
            </a:br>
            <a:r>
              <a:rPr lang="zh-TW" altLang="en-US" sz="3500" dirty="0"/>
              <a:t/>
            </a:r>
            <a:br>
              <a:rPr lang="zh-TW" altLang="en-US" sz="3500" dirty="0"/>
            </a:br>
            <a:r>
              <a:rPr lang="zh-TW" altLang="en-US" sz="3500" dirty="0"/>
              <a:t>明倫校園不大，但倍覺溫馨；明倫歷史不久，卻卓有盛譽；明倫佳士如林，且人才濟濟；明倫身處鬧市，但有「城市中隱」的恬適！近年來，本校展開一連串的整修工程，希望能化腐朽為神奇，除秉持中國固有之傳統禮教，並依使用者需求規劃設計，藉此建立本校特有風格，創造一個優質化的學習環境，以增加學生對生活美學之體驗，建立學生對傳統文化的認識及珍惜，及畢業後對學校的共同記憶與</a:t>
            </a:r>
            <a:r>
              <a:rPr lang="zh-TW" altLang="en-US" sz="3500" dirty="0" smtClean="0"/>
              <a:t>懷念</a:t>
            </a:r>
            <a:endParaRPr lang="en-US" altLang="zh-TW" sz="3500" dirty="0" smtClean="0"/>
          </a:p>
          <a:p>
            <a:pPr marL="137160" indent="0">
              <a:buNone/>
            </a:pPr>
            <a:endParaRPr lang="en-US" altLang="zh-TW" sz="3500" dirty="0" smtClean="0"/>
          </a:p>
          <a:p>
            <a:pPr marL="137160" indent="0">
              <a:buNone/>
            </a:pPr>
            <a:r>
              <a:rPr lang="en-US" altLang="zh-TW" sz="3500" dirty="0" smtClean="0"/>
              <a:t>PR</a:t>
            </a:r>
            <a:r>
              <a:rPr lang="zh-TW" altLang="en-US" sz="3500" dirty="0" smtClean="0"/>
              <a:t>值</a:t>
            </a:r>
            <a:r>
              <a:rPr lang="en-US" altLang="zh-TW" sz="3500" dirty="0" smtClean="0"/>
              <a:t>:86</a:t>
            </a:r>
          </a:p>
          <a:p>
            <a:pPr marL="137160" indent="0">
              <a:buNone/>
            </a:pPr>
            <a:r>
              <a:rPr lang="zh-TW" altLang="en-US" sz="3500" dirty="0" smtClean="0"/>
              <a:t>從海</a:t>
            </a:r>
            <a:r>
              <a:rPr lang="zh-TW" altLang="en-US" sz="3500" dirty="0"/>
              <a:t>山高中到明倫</a:t>
            </a:r>
            <a:r>
              <a:rPr lang="zh-TW" altLang="en-US" sz="3500" dirty="0" smtClean="0"/>
              <a:t>高中走路大約</a:t>
            </a:r>
            <a:r>
              <a:rPr lang="en-US" altLang="zh-TW" sz="3500" dirty="0" smtClean="0"/>
              <a:t>2</a:t>
            </a:r>
            <a:r>
              <a:rPr lang="zh-TW" altLang="en-US" sz="3500" dirty="0" smtClean="0"/>
              <a:t>小時</a:t>
            </a:r>
            <a:endParaRPr lang="zh-TW" altLang="en-US" sz="3500" dirty="0"/>
          </a:p>
        </p:txBody>
      </p:sp>
    </p:spTree>
    <p:extLst>
      <p:ext uri="{BB962C8B-B14F-4D97-AF65-F5344CB8AC3E}">
        <p14:creationId xmlns:p14="http://schemas.microsoft.com/office/powerpoint/2010/main" val="413421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華江高中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zh-TW" altLang="en-US" dirty="0"/>
              <a:t>簡介</a:t>
            </a:r>
            <a:r>
              <a:rPr lang="en-US" altLang="zh-TW" dirty="0"/>
              <a:t>:</a:t>
            </a:r>
          </a:p>
          <a:p>
            <a:pPr marL="137160" indent="0">
              <a:buNone/>
            </a:pPr>
            <a:endParaRPr lang="en-US" altLang="zh-TW" dirty="0" smtClean="0"/>
          </a:p>
          <a:p>
            <a:r>
              <a:rPr lang="zh-TW" altLang="en-US" dirty="0" smtClean="0"/>
              <a:t>華</a:t>
            </a:r>
            <a:r>
              <a:rPr lang="zh-TW" altLang="en-US" dirty="0"/>
              <a:t>江高中創立於民國</a:t>
            </a:r>
            <a:r>
              <a:rPr lang="en-US" altLang="zh-TW" dirty="0"/>
              <a:t>34</a:t>
            </a:r>
            <a:r>
              <a:rPr lang="zh-TW" altLang="en-US" dirty="0"/>
              <a:t>年，校名歷經更迭，</a:t>
            </a:r>
            <a:r>
              <a:rPr lang="en-US" altLang="zh-TW" dirty="0"/>
              <a:t>82</a:t>
            </a:r>
            <a:r>
              <a:rPr lang="zh-TW" altLang="en-US" dirty="0"/>
              <a:t>年改制高中，</a:t>
            </a:r>
            <a:r>
              <a:rPr lang="en-US" altLang="zh-TW" dirty="0"/>
              <a:t>89</a:t>
            </a:r>
            <a:r>
              <a:rPr lang="zh-TW" altLang="en-US" dirty="0"/>
              <a:t>年國中部最後一屆學生畢業後，成為純高中學校。華江高中有寬廣的校地，</a:t>
            </a:r>
            <a:r>
              <a:rPr lang="en-US" altLang="zh-TW" dirty="0"/>
              <a:t>『</a:t>
            </a:r>
            <a:r>
              <a:rPr lang="zh-TW" altLang="en-US" dirty="0"/>
              <a:t>碧草如茵，綠蔭滿園</a:t>
            </a:r>
            <a:r>
              <a:rPr lang="en-US" altLang="zh-TW" dirty="0"/>
              <a:t>』</a:t>
            </a:r>
            <a:r>
              <a:rPr lang="zh-TW" altLang="en-US" dirty="0"/>
              <a:t>是華江校園的寫真，教學、實驗、圖書及運動場地等設施都相當完備。為營造優質校園，學校努力爭取預算進行校園優質化改善工程，使校園風貌煥然一新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/>
              <a:t>  </a:t>
            </a:r>
            <a:br>
              <a:rPr lang="zh-TW" altLang="en-US" dirty="0"/>
            </a:br>
            <a:r>
              <a:rPr lang="zh-TW" altLang="en-US" dirty="0"/>
              <a:t>●  交通便利，靠近萬華火車站及捷運龍山寺站。</a:t>
            </a:r>
            <a:br>
              <a:rPr lang="zh-TW" altLang="en-US" dirty="0"/>
            </a:br>
            <a:r>
              <a:rPr lang="zh-TW" altLang="en-US" dirty="0"/>
              <a:t>●  鄰近臺北縣板橋市及中和、永和地區。</a:t>
            </a:r>
            <a:br>
              <a:rPr lang="zh-TW" altLang="en-US" dirty="0"/>
            </a:br>
            <a:r>
              <a:rPr lang="zh-TW" altLang="en-US" dirty="0"/>
              <a:t>●  </a:t>
            </a:r>
            <a:r>
              <a:rPr lang="zh-TW" altLang="en-US" sz="5800" dirty="0"/>
              <a:t>本校師資平均年齡</a:t>
            </a:r>
            <a:r>
              <a:rPr lang="en-US" altLang="zh-TW" sz="5800" dirty="0"/>
              <a:t>38</a:t>
            </a:r>
            <a:r>
              <a:rPr lang="zh-TW" altLang="en-US" sz="5800" dirty="0" smtClean="0"/>
              <a:t>歲</a:t>
            </a:r>
            <a:r>
              <a:rPr lang="zh-TW" altLang="en-US" dirty="0" smtClean="0"/>
              <a:t>。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>●  本校師資學歷佳，具碩士學位及研究所四十學分以上者佔</a:t>
            </a:r>
            <a:r>
              <a:rPr lang="en-US" altLang="zh-TW" dirty="0"/>
              <a:t>64%</a:t>
            </a:r>
            <a:r>
              <a:rPr lang="zh-TW" altLang="en-US" dirty="0"/>
              <a:t>。</a:t>
            </a:r>
            <a:br>
              <a:rPr lang="zh-TW" altLang="en-US" dirty="0"/>
            </a:br>
            <a:r>
              <a:rPr lang="zh-TW" altLang="en-US" dirty="0"/>
              <a:t>●  校地廣闊，產權清楚，校地總面積近</a:t>
            </a:r>
            <a:r>
              <a:rPr lang="en-US" altLang="zh-TW" dirty="0"/>
              <a:t>12000</a:t>
            </a:r>
            <a:r>
              <a:rPr lang="zh-TW" altLang="en-US" dirty="0"/>
              <a:t>坪，名列臺北市各高中前十名。</a:t>
            </a:r>
            <a:br>
              <a:rPr lang="zh-TW" altLang="en-US" dirty="0"/>
            </a:br>
            <a:r>
              <a:rPr lang="zh-TW" altLang="en-US" dirty="0"/>
              <a:t>●  社團活動有特色，特別是管樂隊，多次公演，屢獲好評。</a:t>
            </a:r>
            <a:br>
              <a:rPr lang="zh-TW" altLang="en-US" dirty="0"/>
            </a:br>
            <a:r>
              <a:rPr lang="zh-TW" altLang="en-US" dirty="0"/>
              <a:t>●  建校</a:t>
            </a:r>
            <a:r>
              <a:rPr lang="en-US" altLang="zh-TW" dirty="0"/>
              <a:t>69</a:t>
            </a:r>
            <a:r>
              <a:rPr lang="zh-TW" altLang="en-US" dirty="0"/>
              <a:t>年，歷史悠久，具傳統特色，且萬華區居民對學校有高度的參與感，對學校具有深厚的感情。</a:t>
            </a:r>
            <a:br>
              <a:rPr lang="zh-TW" altLang="en-US" dirty="0"/>
            </a:br>
            <a:r>
              <a:rPr lang="zh-TW" altLang="en-US" dirty="0"/>
              <a:t>民國</a:t>
            </a:r>
            <a:r>
              <a:rPr lang="en-US" altLang="zh-TW" dirty="0"/>
              <a:t>100</a:t>
            </a:r>
            <a:r>
              <a:rPr lang="zh-TW" altLang="en-US" dirty="0"/>
              <a:t>年</a:t>
            </a:r>
            <a:r>
              <a:rPr lang="en-US" altLang="zh-TW" dirty="0"/>
              <a:t>8</a:t>
            </a:r>
            <a:r>
              <a:rPr lang="zh-TW" altLang="en-US" dirty="0"/>
              <a:t>月，陳今珍校長遴選至華江接掌校務。極力推動校園有愛、學生有品、學習有效、生涯有路的校園文化，更為本校帶來一股全新氣象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3716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</a:t>
            </a:r>
            <a:endParaRPr lang="en-US" altLang="zh-TW" dirty="0" smtClean="0"/>
          </a:p>
          <a:p>
            <a:pPr marL="137160" indent="0">
              <a:buNone/>
            </a:pPr>
            <a:r>
              <a:rPr lang="en-US" altLang="zh-TW" dirty="0" smtClean="0"/>
              <a:t>PR</a:t>
            </a:r>
            <a:r>
              <a:rPr lang="zh-TW" altLang="en-US" dirty="0" smtClean="0"/>
              <a:t>值</a:t>
            </a:r>
            <a:r>
              <a:rPr lang="en-US" altLang="zh-TW" dirty="0" smtClean="0"/>
              <a:t>:83</a:t>
            </a:r>
          </a:p>
          <a:p>
            <a:pPr marL="137160" indent="0">
              <a:buNone/>
            </a:pPr>
            <a:r>
              <a:rPr lang="zh-TW" altLang="en-US" dirty="0" smtClean="0"/>
              <a:t>        </a:t>
            </a:r>
            <a:endParaRPr lang="en-US" altLang="zh-TW" dirty="0" smtClean="0"/>
          </a:p>
          <a:p>
            <a:pPr marL="137160" indent="0">
              <a:buNone/>
            </a:pPr>
            <a:r>
              <a:rPr lang="zh-TW" altLang="en-US" dirty="0" smtClean="0"/>
              <a:t>從</a:t>
            </a:r>
            <a:r>
              <a:rPr lang="zh-TW" altLang="en-US" dirty="0"/>
              <a:t>海山高中</a:t>
            </a:r>
            <a:r>
              <a:rPr lang="zh-TW" altLang="en-US" dirty="0" smtClean="0"/>
              <a:t>到</a:t>
            </a:r>
            <a:r>
              <a:rPr lang="zh-TW" altLang="en-US" dirty="0"/>
              <a:t>華江</a:t>
            </a:r>
            <a:r>
              <a:rPr lang="zh-TW" altLang="en-US" dirty="0" smtClean="0"/>
              <a:t>高中</a:t>
            </a:r>
            <a:r>
              <a:rPr lang="zh-TW" altLang="en-US" dirty="0"/>
              <a:t>走路</a:t>
            </a:r>
            <a:r>
              <a:rPr lang="zh-TW" altLang="en-US" dirty="0" smtClean="0"/>
              <a:t>大約</a:t>
            </a:r>
            <a:r>
              <a:rPr lang="en-US" altLang="zh-TW" dirty="0" smtClean="0"/>
              <a:t>48</a:t>
            </a:r>
            <a:r>
              <a:rPr lang="zh-TW" altLang="en-US" dirty="0" smtClean="0"/>
              <a:t>分鐘</a:t>
            </a:r>
            <a:endParaRPr lang="zh-TW" altLang="en-US" dirty="0"/>
          </a:p>
          <a:p>
            <a:pPr marL="13716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9812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華僑高中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709160"/>
          </a:xfrm>
        </p:spPr>
        <p:txBody>
          <a:bodyPr>
            <a:normAutofit/>
          </a:bodyPr>
          <a:lstStyle/>
          <a:p>
            <a:r>
              <a:rPr lang="zh-TW" altLang="en-US" sz="1500" dirty="0"/>
              <a:t>特色：</a:t>
            </a:r>
            <a:br>
              <a:rPr lang="zh-TW" altLang="en-US" sz="1500" dirty="0"/>
            </a:br>
            <a:r>
              <a:rPr lang="zh-TW" altLang="en-US" sz="1500" dirty="0"/>
              <a:t>˙ 學科： 以該科合格專業科目教師任教。</a:t>
            </a:r>
            <a:br>
              <a:rPr lang="zh-TW" altLang="en-US" sz="1500" dirty="0"/>
            </a:br>
            <a:r>
              <a:rPr lang="zh-TW" altLang="en-US" sz="1500" dirty="0"/>
              <a:t>˙ 術科： 分別以具備排球或跆拳道專長之專業教師任教。</a:t>
            </a:r>
            <a:br>
              <a:rPr lang="zh-TW" altLang="en-US" sz="1500" dirty="0"/>
            </a:br>
            <a:r>
              <a:rPr lang="zh-TW" altLang="en-US" sz="1500" dirty="0"/>
              <a:t>˙ 賽後補課措施，讓體育班學生在學科方面得以完整授課。</a:t>
            </a:r>
            <a:br>
              <a:rPr lang="zh-TW" altLang="en-US" sz="1500" dirty="0"/>
            </a:br>
            <a:r>
              <a:rPr lang="zh-TW" altLang="en-US" sz="1500" dirty="0"/>
              <a:t>˙ 平日</a:t>
            </a:r>
            <a:r>
              <a:rPr lang="en-US" altLang="zh-TW" sz="1500" dirty="0"/>
              <a:t>2</a:t>
            </a:r>
            <a:r>
              <a:rPr lang="zh-TW" altLang="en-US" sz="1500" dirty="0"/>
              <a:t>至</a:t>
            </a:r>
            <a:r>
              <a:rPr lang="en-US" altLang="zh-TW" sz="1500" dirty="0"/>
              <a:t>3</a:t>
            </a:r>
            <a:r>
              <a:rPr lang="zh-TW" altLang="en-US" sz="1500" dirty="0"/>
              <a:t>小時課業自我加強。</a:t>
            </a:r>
            <a:br>
              <a:rPr lang="zh-TW" altLang="en-US" sz="1500" dirty="0"/>
            </a:br>
            <a:r>
              <a:rPr lang="zh-TW" altLang="en-US" sz="1500" dirty="0"/>
              <a:t>未來的展望</a:t>
            </a:r>
            <a:br>
              <a:rPr lang="zh-TW" altLang="en-US" sz="1500" dirty="0"/>
            </a:br>
            <a:r>
              <a:rPr lang="zh-TW" altLang="en-US" sz="1500" dirty="0"/>
              <a:t>以學科、術科、品德、生活教育並重，並配合社會變遷，朝向更多元發展，造就更多元人才，為國家社會服務，學生未來發展，規劃為兩大方向：</a:t>
            </a:r>
            <a:br>
              <a:rPr lang="zh-TW" altLang="en-US" sz="1500" dirty="0"/>
            </a:br>
            <a:r>
              <a:rPr lang="en-US" altLang="zh-TW" sz="1500" dirty="0"/>
              <a:t>1.</a:t>
            </a:r>
            <a:r>
              <a:rPr lang="zh-TW" altLang="en-US" sz="1500" dirty="0"/>
              <a:t>以術科為主之進路：</a:t>
            </a:r>
            <a:br>
              <a:rPr lang="zh-TW" altLang="en-US" sz="1500" dirty="0"/>
            </a:br>
            <a:r>
              <a:rPr lang="zh-TW" altLang="en-US" sz="1500" dirty="0"/>
              <a:t>˙ 進入大學體育相關科系如：體育學競技系、休閒與管理系。</a:t>
            </a:r>
            <a:br>
              <a:rPr lang="zh-TW" altLang="en-US" sz="1500" dirty="0"/>
            </a:br>
            <a:r>
              <a:rPr lang="zh-TW" altLang="en-US" sz="1500" dirty="0"/>
              <a:t>˙ 培養各界人才如：排球國手、體育教師、運動教練、裁判、企劃各項運動、活動及管理人才。</a:t>
            </a:r>
            <a:br>
              <a:rPr lang="zh-TW" altLang="en-US" sz="1500" dirty="0"/>
            </a:br>
            <a:r>
              <a:rPr lang="en-US" altLang="zh-TW" sz="1500" dirty="0"/>
              <a:t>2.</a:t>
            </a:r>
            <a:r>
              <a:rPr lang="zh-TW" altLang="en-US" sz="1500" dirty="0"/>
              <a:t>以學科為主之進路：</a:t>
            </a:r>
            <a:br>
              <a:rPr lang="zh-TW" altLang="en-US" sz="1500" dirty="0"/>
            </a:br>
            <a:r>
              <a:rPr lang="zh-TW" altLang="en-US" sz="1500" dirty="0"/>
              <a:t>˙ 運動醫療相關科系：運動醫療、運動醫學、運動保健、運動防護、復健醫療等系。</a:t>
            </a:r>
            <a:br>
              <a:rPr lang="zh-TW" altLang="en-US" sz="1500" dirty="0"/>
            </a:br>
            <a:r>
              <a:rPr lang="zh-TW" altLang="en-US" sz="1500" dirty="0"/>
              <a:t>˙ 商業類科：企管系、會計系、會統系、銀保系、經濟系等。</a:t>
            </a:r>
            <a:br>
              <a:rPr lang="zh-TW" altLang="en-US" sz="1500" dirty="0"/>
            </a:br>
            <a:r>
              <a:rPr lang="zh-TW" altLang="en-US" sz="1500" dirty="0"/>
              <a:t>˙ 其他科系：如土木工程系、圖書</a:t>
            </a:r>
            <a:r>
              <a:rPr lang="en-US" altLang="zh-TW" sz="1500" dirty="0"/>
              <a:t>|-</a:t>
            </a:r>
            <a:r>
              <a:rPr lang="zh-TW" altLang="en-US" sz="1500" dirty="0"/>
              <a:t>訊管理學系、人文科系、傳播學系</a:t>
            </a:r>
            <a:r>
              <a:rPr lang="zh-TW" altLang="en-US" sz="1500" dirty="0" smtClean="0"/>
              <a:t>等</a:t>
            </a:r>
            <a:endParaRPr lang="en-US" altLang="zh-TW" sz="1500" dirty="0" smtClean="0"/>
          </a:p>
          <a:p>
            <a:r>
              <a:rPr lang="en-US" altLang="zh-TW" sz="1500" dirty="0" smtClean="0"/>
              <a:t>PR</a:t>
            </a:r>
            <a:r>
              <a:rPr lang="zh-TW" altLang="en-US" sz="1500" dirty="0" smtClean="0"/>
              <a:t>值</a:t>
            </a:r>
            <a:r>
              <a:rPr lang="en-US" altLang="zh-TW" sz="1500" dirty="0" smtClean="0"/>
              <a:t>:67</a:t>
            </a:r>
          </a:p>
          <a:p>
            <a:r>
              <a:rPr lang="zh-TW" altLang="en-US" sz="1500" dirty="0"/>
              <a:t>從海山高中</a:t>
            </a:r>
            <a:r>
              <a:rPr lang="zh-TW" altLang="en-US" sz="1500" dirty="0" smtClean="0"/>
              <a:t>到</a:t>
            </a:r>
            <a:r>
              <a:rPr lang="zh-TW" altLang="en-US" sz="1500" dirty="0"/>
              <a:t>華僑</a:t>
            </a:r>
            <a:r>
              <a:rPr lang="zh-TW" altLang="en-US" sz="1500" dirty="0" smtClean="0"/>
              <a:t>高中</a:t>
            </a:r>
            <a:r>
              <a:rPr lang="zh-TW" altLang="en-US" sz="1500" dirty="0"/>
              <a:t>走路</a:t>
            </a:r>
            <a:r>
              <a:rPr lang="zh-TW" altLang="en-US" sz="1500" dirty="0" smtClean="0"/>
              <a:t>大約</a:t>
            </a:r>
            <a:r>
              <a:rPr lang="en-US" altLang="zh-TW" sz="1500" dirty="0" smtClean="0"/>
              <a:t>34</a:t>
            </a:r>
            <a:r>
              <a:rPr lang="zh-TW" altLang="en-US" sz="1500" dirty="0" smtClean="0"/>
              <a:t>分鐘</a:t>
            </a:r>
            <a:endParaRPr lang="zh-TW" altLang="en-US" sz="1500" dirty="0"/>
          </a:p>
          <a:p>
            <a:endParaRPr lang="zh-TW" altLang="en-US" sz="1500" dirty="0"/>
          </a:p>
        </p:txBody>
      </p:sp>
    </p:spTree>
    <p:extLst>
      <p:ext uri="{BB962C8B-B14F-4D97-AF65-F5344CB8AC3E}">
        <p14:creationId xmlns:p14="http://schemas.microsoft.com/office/powerpoint/2010/main" val="54979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心得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看完了這麼多高中的優缺點，讓我對未來升學有了更多的了解與發現。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5526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180134"/>
              </p:ext>
            </p:extLst>
          </p:nvPr>
        </p:nvGraphicFramePr>
        <p:xfrm>
          <a:off x="1619672" y="1700808"/>
          <a:ext cx="6096000" cy="4190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3958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明倫高中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華江高中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華僑高中</a:t>
                      </a:r>
                      <a:endParaRPr lang="zh-TW" altLang="en-US" dirty="0"/>
                    </a:p>
                  </a:txBody>
                  <a:tcPr/>
                </a:tc>
              </a:tr>
              <a:tr h="1198716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特色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健康的校園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師資學歷佳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體育班學生在學科方面得以完整授課</a:t>
                      </a:r>
                      <a:endParaRPr lang="zh-TW" altLang="en-US" dirty="0"/>
                    </a:p>
                  </a:txBody>
                  <a:tcPr/>
                </a:tc>
              </a:tr>
              <a:tr h="373958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評比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★★☆☆☆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★★★☆☆</a:t>
                      </a:r>
                      <a:endParaRPr kumimoji="0" lang="zh-TW" altLang="en-US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★★☆☆☆</a:t>
                      </a:r>
                      <a:endParaRPr kumimoji="0" lang="zh-TW" altLang="en-US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3958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通勤時間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2hr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48min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34min</a:t>
                      </a:r>
                      <a:endParaRPr lang="zh-TW" altLang="en-US" dirty="0"/>
                    </a:p>
                  </a:txBody>
                  <a:tcPr/>
                </a:tc>
              </a:tr>
              <a:tr h="3739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評比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★☆☆☆☆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★★★☆☆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★★★★☆</a:t>
                      </a:r>
                    </a:p>
                  </a:txBody>
                  <a:tcPr/>
                </a:tc>
              </a:tr>
              <a:tr h="373958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吸引力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/>
                        <a:t>健康的校園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師資學歷佳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離家近</a:t>
                      </a:r>
                      <a:endParaRPr lang="zh-TW" altLang="en-US" dirty="0"/>
                    </a:p>
                  </a:txBody>
                  <a:tcPr/>
                </a:tc>
              </a:tr>
              <a:tr h="3739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評比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★★☆☆☆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★★★★☆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★★★☆☆</a:t>
                      </a:r>
                    </a:p>
                  </a:txBody>
                  <a:tcPr/>
                </a:tc>
              </a:tr>
              <a:tr h="373958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難易度評比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/>
                        <a:t>PR</a:t>
                      </a:r>
                      <a:r>
                        <a:rPr lang="zh-TW" altLang="en-US" sz="1800" dirty="0" smtClean="0"/>
                        <a:t>值</a:t>
                      </a:r>
                      <a:r>
                        <a:rPr lang="en-US" altLang="zh-TW" sz="1800" dirty="0" smtClean="0"/>
                        <a:t>:86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7160" indent="0">
                        <a:buNone/>
                      </a:pPr>
                      <a:r>
                        <a:rPr lang="en-US" altLang="zh-TW" dirty="0" smtClean="0"/>
                        <a:t>PR</a:t>
                      </a:r>
                      <a:r>
                        <a:rPr lang="zh-TW" altLang="en-US" dirty="0" smtClean="0"/>
                        <a:t>值</a:t>
                      </a:r>
                      <a:r>
                        <a:rPr lang="en-US" altLang="zh-TW" dirty="0" smtClean="0"/>
                        <a:t>:83</a:t>
                      </a:r>
                      <a:endParaRPr lang="en-US" altLang="zh-TW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dirty="0" smtClean="0"/>
                        <a:t>PR</a:t>
                      </a:r>
                      <a:r>
                        <a:rPr lang="zh-TW" altLang="en-US" sz="1800" dirty="0" smtClean="0"/>
                        <a:t>值</a:t>
                      </a:r>
                      <a:r>
                        <a:rPr lang="en-US" altLang="zh-TW" sz="1800" dirty="0" smtClean="0"/>
                        <a:t>:67</a:t>
                      </a:r>
                      <a:endParaRPr lang="en-US" altLang="zh-TW" sz="1800" dirty="0" smtClean="0"/>
                    </a:p>
                  </a:txBody>
                  <a:tcPr/>
                </a:tc>
              </a:tr>
              <a:tr h="3739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評比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★★★☆☆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★★★☆☆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★★☆☆☆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910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鋒芒">
  <a:themeElements>
    <a:clrScheme name="鋒芒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鋒芒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鋒芒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70</TotalTime>
  <Words>348</Words>
  <Application>Microsoft Office PowerPoint</Application>
  <PresentationFormat>如螢幕大小 (4:3)</PresentationFormat>
  <Paragraphs>64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鋒芒</vt:lpstr>
      <vt:lpstr>報告</vt:lpstr>
      <vt:lpstr>明倫高中</vt:lpstr>
      <vt:lpstr>華江高中</vt:lpstr>
      <vt:lpstr>華僑高中</vt:lpstr>
      <vt:lpstr>心得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明倫高中</dc:title>
  <dc:creator>johnson Chiang</dc:creator>
  <cp:lastModifiedBy>DELL</cp:lastModifiedBy>
  <cp:revision>8</cp:revision>
  <cp:lastPrinted>2014-12-25T13:50:56Z</cp:lastPrinted>
  <dcterms:created xsi:type="dcterms:W3CDTF">2014-12-25T12:33:11Z</dcterms:created>
  <dcterms:modified xsi:type="dcterms:W3CDTF">2014-12-25T13:53:57Z</dcterms:modified>
</cp:coreProperties>
</file>