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6" autoAdjust="0"/>
    <p:restoredTop sz="94615" autoAdjust="0"/>
  </p:normalViewPr>
  <p:slideViewPr>
    <p:cSldViewPr snapToGrid="0" snapToObjects="1">
      <p:cViewPr varScale="1">
        <p:scale>
          <a:sx n="45" d="100"/>
          <a:sy n="45" d="100"/>
        </p:scale>
        <p:origin x="-9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410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712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290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166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4576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326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4910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8226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918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18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853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917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sh.ntpc.edu.tw" TargetMode="External"/><Relationship Id="rId2" Type="http://schemas.openxmlformats.org/officeDocument/2006/relationships/hyperlink" Target="http://www.hshs.ntpc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輔導報告</a:t>
            </a:r>
            <a:r>
              <a:rPr kumimoji="1"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（海山、板橋、中和）</a:t>
            </a:r>
            <a:endParaRPr kumimoji="1" lang="zh-TW" altLang="en-US" sz="2800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kumimoji="1" lang="en-US" altLang="zh-TW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902</a:t>
            </a:r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第四組</a:t>
            </a:r>
            <a:endParaRPr kumimoji="1" lang="en-US" altLang="zh-TW" b="0" i="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r>
              <a:rPr kumimoji="1" lang="en-US" altLang="zh-TW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39</a:t>
            </a:r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陳昕秀、</a:t>
            </a:r>
            <a:r>
              <a:rPr kumimoji="1" lang="en-US" altLang="zh-TW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45</a:t>
            </a:r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鄭瑋婷、</a:t>
            </a:r>
            <a:r>
              <a:rPr kumimoji="1" lang="en-US" altLang="zh-TW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50</a:t>
            </a:r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顏云韻</a:t>
            </a:r>
            <a:endParaRPr kumimoji="1" lang="zh-TW" altLang="en-US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8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49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校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內相當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重視學生於吸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收各界不同的知識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特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別每幾週便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邀請校外權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威人士前來演藝廳演講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令師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生受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惠良多。例如作家九把刀、崑曲大家楊汗如、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朱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宗慶打擊樂團副團長何鴻棋等。中和高中秉持著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︰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「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有朋自遠方來，不亦樂乎！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透過國際交流，體驗異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國文化，讓學生彼此觀察、交流、學習、成長，擴展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國際視野，了解國際趨勢，提升國際觀，增加競爭實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力」，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與瑞典、巴西、法國、美國、加拿大、瑞士等</a:t>
            </a:r>
            <a:endParaRPr lang="en-US" altLang="zh-TW" b="0" i="0" dirty="0" smtClean="0">
              <a:solidFill>
                <a:srgbClr val="0000FF"/>
              </a:solidFill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多國交換學生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，與日本大阪生野高校、神奈川縣立清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陵高校、大阪界東高校、染谷丘高校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進行參訪交流</a:t>
            </a:r>
            <a:r>
              <a:rPr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  <a:endParaRPr kumimoji="1" lang="zh-TW" altLang="en-US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9172"/>
            <a:ext cx="8229600" cy="498171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7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社團：籃球隊、中和儀隊、田徑隊、吉他社、童軍團、手語社、大眾傳播社、管樂社、流行音樂社、中和熱音、熱舞社、魔術社、衛生服務隊、交通服務隊、文學研究社、文創社、動漫藝術社、數學研究社、英語研習社、日語研習社、生物研究社、演辯社、中和科研、</a:t>
            </a:r>
            <a:r>
              <a:rPr lang="zh-TW" altLang="en-US" sz="37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圖書資訊利用研習社、電影欣賞研究社、資訊研究社、圍棋社、棒球社、桌球社、排球社、羽球社、</a:t>
            </a:r>
            <a:r>
              <a:rPr lang="zh-TW" altLang="en-US" sz="37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飛盤社</a:t>
            </a:r>
            <a:r>
              <a:rPr lang="zh-TW" altLang="en-US" sz="37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、游泳社、攝影社、</a:t>
            </a:r>
            <a:r>
              <a:rPr lang="zh-TW" altLang="en-US" sz="37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生存遊戲社</a:t>
            </a:r>
            <a:r>
              <a:rPr lang="zh-TW" altLang="en-US" sz="37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</a:p>
          <a:p>
            <a:pPr marL="0" indent="0">
              <a:buNone/>
            </a:pP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5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公車：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214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214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直、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231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262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275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275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副、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311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706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、內科通勤專車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、內科通勤專車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、內科通勤專車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、南軟專車（中和）、南軟專車（雙和）、藍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41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2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海山高中網址：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  <a:hlinkClick r:id="rId2"/>
              </a:rPr>
              <a:t>http://www.hshs.ntpc.edu.tw</a:t>
            </a:r>
            <a:endParaRPr kumimoji="1"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板橋高中網址：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  <a:hlinkClick r:id="rId3"/>
              </a:rPr>
              <a:t>http://www.pcsh.ntpc.edu.tw</a:t>
            </a:r>
            <a:endParaRPr kumimoji="1"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中和高中網址：</a:t>
            </a:r>
            <a:endParaRPr kumimoji="1"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kumimoji="1" lang="en-US" altLang="zh-TW" b="0" i="0" u="sng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http://</a:t>
            </a:r>
            <a:r>
              <a:rPr kumimoji="1" lang="en-US" altLang="zh-TW" b="0" i="0" u="sng" dirty="0" err="1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www.chshs.ntpc.edu.tw</a:t>
            </a:r>
            <a:r>
              <a:rPr kumimoji="1" lang="en-US" altLang="zh-TW" b="0" i="0" u="sng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/</a:t>
            </a:r>
            <a:r>
              <a:rPr kumimoji="1" lang="en-US" altLang="zh-TW" b="0" i="0" u="sng" dirty="0" err="1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default.asp</a:t>
            </a:r>
            <a:endParaRPr kumimoji="1" lang="zh-TW" altLang="en-US" b="0" i="0" u="sng" dirty="0">
              <a:solidFill>
                <a:srgbClr val="0000FF"/>
              </a:solidFill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0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海山高中</a:t>
            </a:r>
            <a:endParaRPr kumimoji="1" lang="zh-TW" altLang="en-US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一、從海山國中升格為海山高中 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山高中原名海山國中，創始於民國五十七年十二月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三日，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因位於海山西區乃名「海山」，民國五十八年八月一日，首派湯錫珩先生為校長，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同年和全省國中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一同開學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，海山創校僅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收新生十二班，學生六百餘人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，歷經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多任校長勵精圖治，校譽日隆，聲名遠播、獲得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社會各界好評，擴增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至一百八十四班，</a:t>
            </a:r>
            <a:r>
              <a:rPr lang="zh-TW" altLang="en-US" sz="34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學生接近萬人，開創全世界國中班級及學生人數之新紀錄，為全世界第一大國中。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民國八十六年改制為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完全中學，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八十九年奉命升格為「海山高中」，今已成為國高中兼備，師精生優、人才濟濟，現代的、知識的、科技的社區中學。民國</a:t>
            </a:r>
            <a:r>
              <a:rPr lang="en-US" altLang="zh-TW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99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年，隨著台北縣升格 為新北市，校名亦改稱為「</a:t>
            </a:r>
            <a:r>
              <a:rPr lang="zh-TW" altLang="en-US" sz="34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新北市立海山高級中學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」。	</a:t>
            </a:r>
          </a:p>
          <a:p>
            <a:pPr marL="0" indent="0">
              <a:buNone/>
            </a:pP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二、為新世紀超大而卓傑的社區中學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山高中倡導終生學習理念，提供失學民眾進修，彌補國民教育之不足，和發揮幼吾幼以及人之幼之精神，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提供雙薪家庭之幼教服務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，成立國中夜間補習學校及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幼稚園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，再增設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高中進修學校。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海山高中現有高中二十七班，國中一百一十二班，進修學校十二班，幼稚園五班，共計一百五十六班，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是為新世紀超大而卓傑的高中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	</a:t>
            </a:r>
          </a:p>
          <a:p>
            <a:pPr marL="0" indent="0">
              <a:buNone/>
            </a:pP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83974"/>
            <a:ext cx="8229600" cy="574218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三、歷任校長勵精圖治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 </a:t>
            </a:r>
            <a:r>
              <a:rPr lang="en-US" altLang="zh-TW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海山歷經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四十寒暑：首任湯錫珩校長在職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十二年，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以校為家，奠下恢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宏基礎，</a:t>
            </a:r>
            <a:r>
              <a:rPr lang="zh-TW" altLang="en-US" sz="2100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以</a:t>
            </a:r>
            <a:r>
              <a:rPr lang="zh-TW" altLang="en-US" sz="21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「公、誠、勤、毅」為校訓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，開創優良的傳統；次任尚文彬校長、第三任管天福校長暨第四任孫以宙校長皆為彬彬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君子，積極提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升人文科技教育，厥功至偉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。第五任許茂雄校長在職三年半，積極推動校園民主化、行政效率、活潑化；侯世昌先生代理校長半年，對改制完全中學之催生，功不可沒。第六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任張再興校長為改制後首任校長，融合現代科技與企業經營的理念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，開拓更寬廣的視野。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第七任吳松溪校長</a:t>
            </a:r>
            <a:r>
              <a:rPr lang="en-US" altLang="zh-TW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5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年任內，秉持親切、和善平易近人的作風，落實走動管理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，提倡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人文精神，主動關懷學生，且尊重教師專業、推崇校園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民主</a:t>
            </a:r>
            <a:r>
              <a:rPr lang="zh-TW" altLang="en-US" sz="210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  <a:r>
              <a:rPr lang="zh-TW" altLang="en-US" sz="2100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第八任林蕙質</a:t>
            </a:r>
            <a:r>
              <a:rPr lang="zh-TW" altLang="en-US" sz="21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校長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於</a:t>
            </a:r>
            <a:r>
              <a:rPr lang="en-US" altLang="zh-TW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98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年八月到任後，在職二年半，</a:t>
            </a:r>
            <a:r>
              <a:rPr lang="zh-TW" altLang="en-US" sz="21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為創校以來第一位女校長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，在其豐富的經驗及領導下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，校園生氣蓬勃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</a:t>
            </a:r>
            <a:r>
              <a:rPr lang="zh-TW" altLang="en-US" sz="21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校務</a:t>
            </a:r>
            <a:r>
              <a:rPr lang="zh-TW" altLang="en-US" sz="2100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蒸蒸日上，辦學績效卓著</a:t>
            </a:r>
            <a:r>
              <a:rPr lang="zh-TW" altLang="en-US" sz="21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</a:t>
            </a:r>
            <a:r>
              <a:rPr lang="zh-TW" altLang="en-US" sz="21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為</a:t>
            </a:r>
            <a:r>
              <a:rPr lang="zh-TW" altLang="en-US" sz="2100" b="0" i="0" dirty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海山高中創立「追求卓越、超越顛峰」的新里程</a:t>
            </a:r>
            <a:r>
              <a:rPr lang="zh-TW" altLang="en-US" sz="2100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 現任校長為徐美鈴校長於</a:t>
            </a:r>
            <a:r>
              <a:rPr lang="en-US" altLang="zh-TW" sz="2100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101</a:t>
            </a:r>
            <a:r>
              <a:rPr lang="zh-TW" altLang="en-US" sz="2100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年八月到任。</a:t>
            </a:r>
            <a:r>
              <a:rPr lang="zh-TW" altLang="en-US" sz="20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9244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pic>
        <p:nvPicPr>
          <p:cNvPr id="4" name="內容版面配置區 3" descr="map2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187" r="-18187"/>
          <a:stretch>
            <a:fillRect/>
          </a:stretch>
        </p:blipFill>
        <p:spPr>
          <a:xfrm>
            <a:off x="-1708868" y="0"/>
            <a:ext cx="12591593" cy="6858000"/>
          </a:xfrm>
        </p:spPr>
      </p:pic>
    </p:spTree>
    <p:extLst>
      <p:ext uri="{BB962C8B-B14F-4D97-AF65-F5344CB8AC3E}">
        <p14:creationId xmlns:p14="http://schemas.microsoft.com/office/powerpoint/2010/main" xmlns="" val="18481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板橋高中</a:t>
            </a: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本校創始於民國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三十五年九月，本名「台北縣立板橋初級中學」，校園內原有兩棵很大很古老的菩提樹，曾經名列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[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板橋十景」因而以菩提園稱。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民國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三十九年八月試辦高中部，民國四十一年二月正式成立中學，含高初中部。同年八月改制為「台灣省立板橋高級中學」。民國八十九年二月一日改名「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國立板橋高級中學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」。本校男女學生共六十一班，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其中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含數理資優班三班，另設有身心障礙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資源班。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本校學風純樸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、自由，師資學識、經驗優越，教</a:t>
            </a:r>
            <a:r>
              <a:rPr lang="zh-TW" altLang="en-US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學設施充實，為一所歷史悠久，升學率最高，校友在各領域表現優秀、傑出的高級中學。</a:t>
            </a:r>
            <a:endParaRPr kumimoji="1" lang="zh-TW" altLang="en-US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pic>
        <p:nvPicPr>
          <p:cNvPr id="4" name="內容版面配置區 3" descr="map-2-16（已拖移）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887" r="-25887"/>
          <a:stretch>
            <a:fillRect/>
          </a:stretch>
        </p:blipFill>
        <p:spPr>
          <a:xfrm>
            <a:off x="-2393354" y="0"/>
            <a:ext cx="13900762" cy="6858000"/>
          </a:xfrm>
        </p:spPr>
      </p:pic>
    </p:spTree>
    <p:extLst>
      <p:ext uri="{BB962C8B-B14F-4D97-AF65-F5344CB8AC3E}">
        <p14:creationId xmlns:p14="http://schemas.microsoft.com/office/powerpoint/2010/main" xmlns="" val="41381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7130" y="1600200"/>
            <a:ext cx="757967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板橋火車站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，往文化路方向步行約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分鐘。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板南線至板橋捷運站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號出口，出站沿文化路向南步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行約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三到八分鐘。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附近公車站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有「北門街」、「追風廣場」、「綜合運動場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」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「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捷運板橋站」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及「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捷運府中站」，步行約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3~8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分鐘。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相關公車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有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－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88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99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264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307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310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656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701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702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703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805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﹝五股－土城﹞、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806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﹝蘆洲－板橋﹞、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810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﹝土城－迴龍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812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840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841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843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910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920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1202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﹝淡海－板橋﹞、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1206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﹝公西－板橋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9103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﹝大溪－台北﹞、藍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33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、藍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37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、藍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38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76783" y="1600200"/>
            <a:ext cx="1221099" cy="157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鐵路：</a:t>
            </a:r>
            <a:endParaRPr kumimoji="1" lang="en-US" altLang="zh-TW" sz="22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>
              <a:lnSpc>
                <a:spcPct val="110000"/>
              </a:lnSpc>
            </a:pPr>
            <a:r>
              <a:rPr kumimoji="1" lang="zh-TW" alt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捷運：</a:t>
            </a:r>
            <a:endParaRPr kumimoji="1" lang="en-US" altLang="zh-TW" sz="22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>
              <a:lnSpc>
                <a:spcPct val="110000"/>
              </a:lnSpc>
            </a:pPr>
            <a:endParaRPr kumimoji="1" lang="en-US" altLang="zh-TW" sz="22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>
              <a:lnSpc>
                <a:spcPct val="110000"/>
              </a:lnSpc>
            </a:pPr>
            <a:r>
              <a:rPr kumimoji="1" lang="zh-TW" alt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公車：</a:t>
            </a:r>
            <a:endParaRPr kumimoji="1" lang="zh-TW" altLang="en-US" sz="220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4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中和高中</a:t>
            </a: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600200"/>
            <a:ext cx="8229600" cy="5045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新北市立中和高級中學，是一所位</a:t>
            </a:r>
            <a:r>
              <a:rPr lang="zh-TW" altLang="en-US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在中華名國</a:t>
            </a:r>
            <a:endParaRPr lang="en-US" altLang="zh-TW" sz="2800" b="0" i="0" dirty="0" smtClean="0">
              <a:solidFill>
                <a:srgbClr val="000000"/>
              </a:solidFill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新北市中和區的市立高中。成立於</a:t>
            </a:r>
            <a:r>
              <a:rPr lang="en-US" altLang="zh-TW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1990</a:t>
            </a:r>
            <a:r>
              <a:rPr lang="zh-TW" altLang="en-US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年，</a:t>
            </a:r>
            <a:r>
              <a:rPr lang="zh-TW" altLang="en-US" sz="2800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為雙</a:t>
            </a:r>
            <a:endParaRPr lang="en-US" altLang="zh-TW" sz="2800" b="0" i="0" dirty="0" smtClean="0">
              <a:solidFill>
                <a:srgbClr val="0000FF"/>
              </a:solidFill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和地區第一所公立高中</a:t>
            </a:r>
            <a:r>
              <a:rPr lang="zh-TW" altLang="en-US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  <a:r>
              <a:rPr lang="en-US" altLang="zh-TW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1990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</a:t>
            </a:r>
            <a:r>
              <a:rPr lang="en-US" altLang="zh-TW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月，創建臺灣省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立中和高級中學。參加北區公立高中聯招，借用積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穗國中教室上課。</a:t>
            </a:r>
            <a:r>
              <a:rPr lang="en-US" altLang="zh-TW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1993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年遷入新校舍，同年另設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永平分校於永和，並於聯招分發時，分別登記，假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永和永平國中上課。</a:t>
            </a:r>
            <a:r>
              <a:rPr lang="en-US" altLang="zh-TW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1994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年分班併入校本部，往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後不設分校，由台北縣政府另成立永平中學（今新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北市立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永平高級中學）。</a:t>
            </a:r>
            <a:r>
              <a:rPr lang="en-US" altLang="zh-TW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2013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</a:t>
            </a:r>
            <a:r>
              <a:rPr lang="en-US" altLang="zh-TW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月</a:t>
            </a:r>
            <a:r>
              <a:rPr lang="en-US" altLang="zh-TW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日改制為</a:t>
            </a:r>
            <a:r>
              <a:rPr lang="zh-TW" altLang="en-US" sz="28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新</a:t>
            </a:r>
            <a:endParaRPr lang="en-US" altLang="zh-TW" sz="2800" b="0" i="0" dirty="0" smtClean="0">
              <a:solidFill>
                <a:srgbClr val="0000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北市立中和高級中學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</a:p>
          <a:p>
            <a:pPr marL="0" indent="0">
              <a:buNone/>
            </a:pPr>
            <a:endParaRPr kumimoji="1" lang="zh-TW" altLang="en-US" sz="3000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854</Words>
  <Application>Microsoft Office PowerPoint</Application>
  <PresentationFormat>如螢幕大小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輔導報告（海山、板橋、中和）</vt:lpstr>
      <vt:lpstr>海山高中</vt:lpstr>
      <vt:lpstr>投影片 3</vt:lpstr>
      <vt:lpstr>投影片 4</vt:lpstr>
      <vt:lpstr>投影片 5</vt:lpstr>
      <vt:lpstr>板橋高中</vt:lpstr>
      <vt:lpstr>投影片 7</vt:lpstr>
      <vt:lpstr>投影片 8</vt:lpstr>
      <vt:lpstr>中和高中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志憲 顏</dc:creator>
  <cp:lastModifiedBy>C.H</cp:lastModifiedBy>
  <cp:revision>15</cp:revision>
  <dcterms:created xsi:type="dcterms:W3CDTF">2015-01-08T13:42:59Z</dcterms:created>
  <dcterms:modified xsi:type="dcterms:W3CDTF">2015-01-19T01:50:55Z</dcterms:modified>
</cp:coreProperties>
</file>