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41971-BEF2-485E-A773-9243541262A9}" type="datetimeFigureOut">
              <a:rPr lang="zh-TW" altLang="en-US" smtClean="0"/>
              <a:t>2015/1/19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B53C2-3F94-4282-80B0-6BFF5DA5CA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B53C2-3F94-4282-80B0-6BFF5DA5CAB8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DCF589-1DC3-4A3A-9457-2CA9BCFD5C15}" type="datetimeFigureOut">
              <a:rPr lang="zh-TW" altLang="en-US" smtClean="0"/>
              <a:pPr/>
              <a:t>2015/1/19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E23793-24CE-4780-ABEF-A73AF1388E0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268344" cy="1008112"/>
          </a:xfrm>
        </p:spPr>
        <p:txBody>
          <a:bodyPr vert="horz">
            <a:normAutofit/>
          </a:bodyPr>
          <a:lstStyle/>
          <a:p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高中暨技職學校分組報告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lang="zh-TW" alt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2564904"/>
            <a:ext cx="6840760" cy="3168352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rgbClr val="FFFF00"/>
                </a:solidFill>
              </a:rPr>
              <a:t>組員</a:t>
            </a:r>
            <a:r>
              <a:rPr lang="en-US" altLang="zh-TW" sz="6000" dirty="0" smtClean="0">
                <a:solidFill>
                  <a:srgbClr val="FFFF00"/>
                </a:solidFill>
              </a:rPr>
              <a:t>:90640</a:t>
            </a:r>
            <a:r>
              <a:rPr lang="zh-TW" altLang="en-US" sz="6000" dirty="0" smtClean="0">
                <a:solidFill>
                  <a:srgbClr val="FFFF00"/>
                </a:solidFill>
              </a:rPr>
              <a:t>黃淯琪</a:t>
            </a:r>
            <a:r>
              <a:rPr lang="zh-TW" altLang="en-US" sz="6000" dirty="0" smtClean="0">
                <a:solidFill>
                  <a:srgbClr val="FFFF00"/>
                </a:solidFill>
                <a:latin typeface="新細明體"/>
                <a:ea typeface="新細明體"/>
              </a:rPr>
              <a:t>、</a:t>
            </a:r>
            <a:endParaRPr lang="en-US" altLang="zh-TW" sz="6000" dirty="0" smtClean="0">
              <a:solidFill>
                <a:srgbClr val="FFFF00"/>
              </a:solidFill>
              <a:latin typeface="新細明體"/>
              <a:ea typeface="新細明體"/>
            </a:endParaRPr>
          </a:p>
          <a:p>
            <a:r>
              <a:rPr lang="zh-TW" altLang="en-US" sz="6000" dirty="0" smtClean="0">
                <a:solidFill>
                  <a:srgbClr val="FFFF00"/>
                </a:solidFill>
                <a:latin typeface="新細明體"/>
                <a:ea typeface="新細明體"/>
              </a:rPr>
              <a:t>        </a:t>
            </a:r>
            <a:r>
              <a:rPr lang="en-US" altLang="zh-TW" sz="6000" dirty="0" smtClean="0">
                <a:solidFill>
                  <a:srgbClr val="FFFF00"/>
                </a:solidFill>
                <a:latin typeface="新細明體"/>
                <a:ea typeface="新細明體"/>
              </a:rPr>
              <a:t>90641</a:t>
            </a:r>
            <a:r>
              <a:rPr lang="zh-TW" altLang="en-US" sz="6000" dirty="0" smtClean="0">
                <a:solidFill>
                  <a:srgbClr val="FFFF00"/>
                </a:solidFill>
                <a:latin typeface="新細明體"/>
                <a:ea typeface="新細明體"/>
              </a:rPr>
              <a:t>劉于瑄。</a:t>
            </a:r>
            <a:endParaRPr lang="zh-TW" altLang="en-US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</a:rPr>
              <a:t>明倫高中</a:t>
            </a:r>
            <a:endParaRPr lang="zh-TW" altLang="en-US" sz="54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733256"/>
          </a:xfrm>
        </p:spPr>
        <p:txBody>
          <a:bodyPr>
            <a:normAutofit lnSpcReduction="10000"/>
          </a:bodyPr>
          <a:lstStyle/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特色課程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創校於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1968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,1993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年改為台北市明倫高級中學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設為普通班</a:t>
            </a: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、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美術資優班</a:t>
            </a: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、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資源班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普通班中每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年級招收語文實驗和自然實驗各一班</a:t>
            </a: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endParaRPr lang="en-US" altLang="zh-TW" sz="2400" dirty="0" smtClean="0">
              <a:solidFill>
                <a:schemeClr val="bg1"/>
              </a:solidFill>
              <a:latin typeface="新細明體"/>
              <a:ea typeface="新細明體"/>
            </a:endParaRPr>
          </a:p>
          <a:p>
            <a:pPr marL="651510" indent="-514350">
              <a:buNone/>
            </a:pPr>
            <a:endParaRPr lang="en-US" altLang="zh-TW" sz="2400" dirty="0" smtClean="0">
              <a:solidFill>
                <a:schemeClr val="bg1"/>
              </a:solidFill>
              <a:latin typeface="新細明體"/>
              <a:ea typeface="新細明體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通勤路線</a:t>
            </a:r>
            <a:r>
              <a:rPr lang="en-US" altLang="zh-TW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捷運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淡水線圓山站第二出口</a:t>
            </a: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endParaRPr lang="en-US" altLang="zh-TW" sz="2400" dirty="0" smtClean="0">
              <a:solidFill>
                <a:schemeClr val="bg1"/>
              </a:solidFill>
              <a:latin typeface="新細明體"/>
              <a:ea typeface="新細明體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                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捷運時間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大約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新細明體"/>
                <a:ea typeface="新細明體"/>
              </a:rPr>
              <a:t>                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公車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-26,41,266,280,288,290,303,304,616,618</a:t>
            </a: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落點：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99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　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87</a:t>
            </a: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79</a:t>
            </a: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84</a:t>
            </a: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marL="651510" indent="-514350"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</a:rPr>
              <a:t>華江高中</a:t>
            </a:r>
            <a:endParaRPr lang="zh-TW" altLang="en-US" sz="54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特色課程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設有數學實驗班、圍棋資優班、棒球隊、排球隊。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通勤時間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b="1" dirty="0" smtClean="0"/>
              <a:t> </a:t>
            </a:r>
            <a:r>
              <a:rPr lang="zh-TW" altLang="en-US" sz="24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◎公車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站名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華江高中</a:t>
            </a:r>
            <a:b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停靠地點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:1.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西藏路：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604 </a:t>
            </a:r>
            <a:b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  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西園路：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234,265.705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     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板橋車站出發約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分鐘             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◎捷運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站名：龍山寺 </a:t>
            </a:r>
            <a:b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          轉乘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:234,265,705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或步行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落點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:99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81</a:t>
            </a: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73</a:t>
            </a: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 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</a:rPr>
              <a:t>華僑高中</a:t>
            </a:r>
            <a:endParaRPr lang="zh-TW" altLang="en-US" sz="54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特色課程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全校共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56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班，高中部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48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含僑生班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),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語文班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均為僑生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每年級設有一班體育班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並設有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第二外語選修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通勤路線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捷運在新埔站下車，轉臺北客運聯營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264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701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 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702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直達，臺北客運聯營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234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264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701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702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793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路線較長班次較少。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落點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:99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79</a:t>
            </a: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77</a:t>
            </a:r>
          </a:p>
          <a:p>
            <a:pPr>
              <a:buNone/>
            </a:pP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值</a:t>
            </a:r>
            <a:r>
              <a:rPr lang="en-US" altLang="zh-TW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73</a:t>
            </a:r>
            <a:r>
              <a:rPr lang="zh-TW" altLang="en-US" sz="24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</a:rPr>
              <a:t>分析</a:t>
            </a:r>
            <a:endParaRPr lang="zh-TW" altLang="en-US" sz="5400" dirty="0">
              <a:solidFill>
                <a:srgbClr val="00B0F0"/>
              </a:solidFill>
            </a:endParaRPr>
          </a:p>
        </p:txBody>
      </p:sp>
      <p:graphicFrame>
        <p:nvGraphicFramePr>
          <p:cNvPr id="12" name="內容版面配置區 11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9144000" cy="3454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98"/>
                <a:gridCol w="1849902"/>
                <a:gridCol w="2286000"/>
                <a:gridCol w="2286000"/>
                <a:gridCol w="2286000"/>
              </a:tblGrid>
              <a:tr h="370840"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</a:t>
                      </a:r>
                      <a:r>
                        <a:rPr lang="zh-TW" altLang="en-US" baseline="0" dirty="0" smtClean="0"/>
                        <a:t> </a:t>
                      </a:r>
                      <a:r>
                        <a:rPr lang="zh-TW" altLang="en-US" dirty="0" smtClean="0"/>
                        <a:t> 明倫高中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華江高中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華僑高中</a:t>
                      </a:r>
                      <a:endParaRPr lang="zh-TW" altLang="en-US" dirty="0"/>
                    </a:p>
                  </a:txBody>
                  <a:tcPr/>
                </a:tc>
              </a:tr>
              <a:tr h="354467">
                <a:tc rowSpan="2">
                  <a:txBody>
                    <a:bodyPr/>
                    <a:lstStyle/>
                    <a:p>
                      <a:r>
                        <a:rPr lang="zh-TW" altLang="en-US" baseline="0" dirty="0" smtClean="0"/>
                        <a:t>  </a:t>
                      </a:r>
                      <a:r>
                        <a:rPr lang="en-US" altLang="zh-TW" baseline="0" dirty="0" smtClean="0"/>
                        <a:t>1.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特色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有許多特別的班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有許多運動類型校隊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內有僑生可交流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</a:t>
                      </a:r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2817">
                <a:tc rowSpan="2">
                  <a:txBody>
                    <a:bodyPr/>
                    <a:lstStyle/>
                    <a:p>
                      <a:r>
                        <a:rPr lang="zh-TW" altLang="en-US" dirty="0" smtClean="0"/>
                        <a:t>  </a:t>
                      </a:r>
                      <a:r>
                        <a:rPr lang="en-US" altLang="zh-TW" dirty="0" smtClean="0"/>
                        <a:t>2.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通勤時間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 約</a:t>
                      </a:r>
                      <a:r>
                        <a:rPr lang="en-US" altLang="zh-TW" dirty="0" smtClean="0"/>
                        <a:t>35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約</a:t>
                      </a:r>
                      <a:r>
                        <a:rPr lang="en-US" altLang="zh-TW" dirty="0" smtClean="0"/>
                        <a:t>25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約</a:t>
                      </a:r>
                      <a:r>
                        <a:rPr lang="en-US" altLang="zh-TW" dirty="0" smtClean="0"/>
                        <a:t>30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r>
                        <a:rPr lang="zh-TW" altLang="en-US" dirty="0" smtClean="0"/>
                        <a:t>  </a:t>
                      </a:r>
                      <a:r>
                        <a:rPr lang="en-US" altLang="zh-TW" dirty="0" smtClean="0"/>
                        <a:t>3.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吸引力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有美術資優班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通勤時間短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比較好進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044">
                <a:tc rowSpan="2">
                  <a:txBody>
                    <a:bodyPr/>
                    <a:lstStyle/>
                    <a:p>
                      <a:r>
                        <a:rPr lang="zh-TW" altLang="en-US" dirty="0" smtClean="0"/>
                        <a:t>  </a:t>
                      </a:r>
                      <a:r>
                        <a:rPr lang="en-US" altLang="zh-TW" dirty="0" smtClean="0"/>
                        <a:t>4.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難易度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    較難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     較中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     較易</a:t>
                      </a:r>
                      <a:endParaRPr lang="zh-TW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4" name="五角星形 13"/>
          <p:cNvSpPr/>
          <p:nvPr/>
        </p:nvSpPr>
        <p:spPr>
          <a:xfrm>
            <a:off x="2699792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五角星形 14"/>
          <p:cNvSpPr/>
          <p:nvPr/>
        </p:nvSpPr>
        <p:spPr>
          <a:xfrm>
            <a:off x="3059832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角星形 15"/>
          <p:cNvSpPr/>
          <p:nvPr/>
        </p:nvSpPr>
        <p:spPr>
          <a:xfrm>
            <a:off x="5076056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五角星形 16"/>
          <p:cNvSpPr/>
          <p:nvPr/>
        </p:nvSpPr>
        <p:spPr>
          <a:xfrm>
            <a:off x="5436096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五角星形 17"/>
          <p:cNvSpPr/>
          <p:nvPr/>
        </p:nvSpPr>
        <p:spPr>
          <a:xfrm>
            <a:off x="5796136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五角星形 18"/>
          <p:cNvSpPr/>
          <p:nvPr/>
        </p:nvSpPr>
        <p:spPr>
          <a:xfrm>
            <a:off x="7164288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五角星形 19"/>
          <p:cNvSpPr/>
          <p:nvPr/>
        </p:nvSpPr>
        <p:spPr>
          <a:xfrm>
            <a:off x="7524328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五角星形 20"/>
          <p:cNvSpPr/>
          <p:nvPr/>
        </p:nvSpPr>
        <p:spPr>
          <a:xfrm>
            <a:off x="7884368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五角星形 21"/>
          <p:cNvSpPr/>
          <p:nvPr/>
        </p:nvSpPr>
        <p:spPr>
          <a:xfrm>
            <a:off x="8244408" y="1772816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五角星形 22"/>
          <p:cNvSpPr/>
          <p:nvPr/>
        </p:nvSpPr>
        <p:spPr>
          <a:xfrm>
            <a:off x="2699792" y="2564904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五角星形 23"/>
          <p:cNvSpPr/>
          <p:nvPr/>
        </p:nvSpPr>
        <p:spPr>
          <a:xfrm>
            <a:off x="3059832" y="2564904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五角星形 24"/>
          <p:cNvSpPr/>
          <p:nvPr/>
        </p:nvSpPr>
        <p:spPr>
          <a:xfrm>
            <a:off x="5076056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五角星形 25"/>
          <p:cNvSpPr/>
          <p:nvPr/>
        </p:nvSpPr>
        <p:spPr>
          <a:xfrm>
            <a:off x="5436096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五角星形 26"/>
          <p:cNvSpPr/>
          <p:nvPr/>
        </p:nvSpPr>
        <p:spPr>
          <a:xfrm>
            <a:off x="5796136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五角星形 27"/>
          <p:cNvSpPr/>
          <p:nvPr/>
        </p:nvSpPr>
        <p:spPr>
          <a:xfrm>
            <a:off x="6156176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五角星形 28"/>
          <p:cNvSpPr/>
          <p:nvPr/>
        </p:nvSpPr>
        <p:spPr>
          <a:xfrm>
            <a:off x="7380312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五角星形 29"/>
          <p:cNvSpPr/>
          <p:nvPr/>
        </p:nvSpPr>
        <p:spPr>
          <a:xfrm>
            <a:off x="7740352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五角星形 30"/>
          <p:cNvSpPr/>
          <p:nvPr/>
        </p:nvSpPr>
        <p:spPr>
          <a:xfrm>
            <a:off x="8100392" y="263691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五角星形 31"/>
          <p:cNvSpPr/>
          <p:nvPr/>
        </p:nvSpPr>
        <p:spPr>
          <a:xfrm>
            <a:off x="846043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五角星形 32"/>
          <p:cNvSpPr/>
          <p:nvPr/>
        </p:nvSpPr>
        <p:spPr>
          <a:xfrm>
            <a:off x="5076056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五角星形 33"/>
          <p:cNvSpPr/>
          <p:nvPr/>
        </p:nvSpPr>
        <p:spPr>
          <a:xfrm>
            <a:off x="774035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五角星形 34"/>
          <p:cNvSpPr/>
          <p:nvPr/>
        </p:nvSpPr>
        <p:spPr>
          <a:xfrm>
            <a:off x="341987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五角星形 35"/>
          <p:cNvSpPr/>
          <p:nvPr/>
        </p:nvSpPr>
        <p:spPr>
          <a:xfrm>
            <a:off x="810039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五角星形 36"/>
          <p:cNvSpPr/>
          <p:nvPr/>
        </p:nvSpPr>
        <p:spPr>
          <a:xfrm>
            <a:off x="305983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五角星形 37"/>
          <p:cNvSpPr/>
          <p:nvPr/>
        </p:nvSpPr>
        <p:spPr>
          <a:xfrm>
            <a:off x="738031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五角星形 38"/>
          <p:cNvSpPr/>
          <p:nvPr/>
        </p:nvSpPr>
        <p:spPr>
          <a:xfrm>
            <a:off x="5436096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五角星形 39"/>
          <p:cNvSpPr/>
          <p:nvPr/>
        </p:nvSpPr>
        <p:spPr>
          <a:xfrm>
            <a:off x="2699792" y="3356992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五角星形 40"/>
          <p:cNvSpPr/>
          <p:nvPr/>
        </p:nvSpPr>
        <p:spPr>
          <a:xfrm>
            <a:off x="2699792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五角星形 41"/>
          <p:cNvSpPr/>
          <p:nvPr/>
        </p:nvSpPr>
        <p:spPr>
          <a:xfrm>
            <a:off x="3059832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五角星形 42"/>
          <p:cNvSpPr/>
          <p:nvPr/>
        </p:nvSpPr>
        <p:spPr>
          <a:xfrm>
            <a:off x="8532440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五角星形 43"/>
          <p:cNvSpPr/>
          <p:nvPr/>
        </p:nvSpPr>
        <p:spPr>
          <a:xfrm>
            <a:off x="8172400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五角星形 44"/>
          <p:cNvSpPr/>
          <p:nvPr/>
        </p:nvSpPr>
        <p:spPr>
          <a:xfrm>
            <a:off x="5076056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五角星形 45"/>
          <p:cNvSpPr/>
          <p:nvPr/>
        </p:nvSpPr>
        <p:spPr>
          <a:xfrm>
            <a:off x="5436096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五角星形 46"/>
          <p:cNvSpPr/>
          <p:nvPr/>
        </p:nvSpPr>
        <p:spPr>
          <a:xfrm>
            <a:off x="5796136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五角星形 47"/>
          <p:cNvSpPr/>
          <p:nvPr/>
        </p:nvSpPr>
        <p:spPr>
          <a:xfrm>
            <a:off x="7452320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五角星形 48"/>
          <p:cNvSpPr/>
          <p:nvPr/>
        </p:nvSpPr>
        <p:spPr>
          <a:xfrm>
            <a:off x="7812360" y="4149080"/>
            <a:ext cx="288032" cy="266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00B0F0"/>
                </a:solidFill>
              </a:rPr>
              <a:t>心得</a:t>
            </a:r>
            <a:endParaRPr lang="zh-TW" altLang="en-US" sz="54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90640: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做完這篇報告後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我覺得我的高中未來是個夢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因此我決定去讀高職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對我來說高職會是一個很好的選擇。</a:t>
            </a:r>
            <a:endParaRPr lang="en-US" altLang="zh-TW" sz="3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90641: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做完這個報告後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我要上台北的高中的話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我還有很大的進步空間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因此為了能考到理想的學校</a:t>
            </a:r>
            <a:r>
              <a:rPr lang="en-US" altLang="zh-TW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我必須更加努力。</a:t>
            </a:r>
            <a:endParaRPr lang="zh-TW" altLang="en-US" sz="32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210</TotalTime>
  <Words>413</Words>
  <Application>Microsoft Office PowerPoint</Application>
  <PresentationFormat>如螢幕大小 (4:3)</PresentationFormat>
  <Paragraphs>74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鋒芒</vt:lpstr>
      <vt:lpstr>高中暨技職學校分組報告5</vt:lpstr>
      <vt:lpstr>明倫高中</vt:lpstr>
      <vt:lpstr>華江高中</vt:lpstr>
      <vt:lpstr>華僑高中</vt:lpstr>
      <vt:lpstr>分析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高中暨技職學校分組報告5</dc:title>
  <dc:creator>user</dc:creator>
  <cp:lastModifiedBy>C.H</cp:lastModifiedBy>
  <cp:revision>22</cp:revision>
  <dcterms:created xsi:type="dcterms:W3CDTF">2014-12-27T05:19:36Z</dcterms:created>
  <dcterms:modified xsi:type="dcterms:W3CDTF">2015-01-19T02:25:41Z</dcterms:modified>
</cp:coreProperties>
</file>