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62" r:id="rId4"/>
    <p:sldId id="261" r:id="rId5"/>
    <p:sldId id="263" r:id="rId6"/>
    <p:sldId id="260" r:id="rId7"/>
    <p:sldId id="259" r:id="rId8"/>
    <p:sldId id="258" r:id="rId9"/>
    <p:sldId id="264" r:id="rId10"/>
    <p:sldId id="266" r:id="rId11"/>
    <p:sldId id="265" r:id="rId12"/>
    <p:sldId id="267" r:id="rId13"/>
    <p:sldId id="268" r:id="rId14"/>
    <p:sldId id="270" r:id="rId15"/>
    <p:sldId id="271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114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81F246-7397-4911-953D-9E3BC029F85C}" type="datetimeFigureOut">
              <a:rPr lang="zh-TW" altLang="en-US" smtClean="0"/>
              <a:pPr/>
              <a:t>2014/12/11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674499-4E32-4C52-8D26-813CC93BFEC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74499-4E32-4C52-8D26-813CC93BFECA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010966" y="165020"/>
            <a:ext cx="7020314" cy="2263258"/>
          </a:xfrm>
        </p:spPr>
        <p:txBody>
          <a:bodyPr anchor="b">
            <a:normAutofit/>
          </a:bodyPr>
          <a:lstStyle>
            <a:lvl1pPr algn="ctr" latinLnBrk="0">
              <a:defRPr lang="zh-TW" sz="6600"/>
            </a:lvl1pPr>
          </a:lstStyle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927497" y="2476917"/>
            <a:ext cx="5187252" cy="1771600"/>
          </a:xfrm>
        </p:spPr>
        <p:txBody>
          <a:bodyPr>
            <a:normAutofit/>
          </a:bodyPr>
          <a:lstStyle>
            <a:lvl1pPr marL="0" indent="0" algn="ctr" latinLnBrk="0">
              <a:spcBef>
                <a:spcPts val="0"/>
              </a:spcBef>
              <a:buNone/>
              <a:defRPr lang="zh-TW"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 latinLnBrk="0">
              <a:buNone/>
              <a:defRPr lang="zh-TW" sz="2800"/>
            </a:lvl2pPr>
            <a:lvl3pPr marL="914400" indent="0" algn="ctr" latinLnBrk="0">
              <a:buNone/>
              <a:defRPr lang="zh-TW" sz="2400"/>
            </a:lvl3pPr>
            <a:lvl4pPr marL="1371600" indent="0" algn="ctr" latinLnBrk="0">
              <a:buNone/>
              <a:defRPr lang="zh-TW" sz="2000"/>
            </a:lvl4pPr>
            <a:lvl5pPr marL="1828800" indent="0" algn="ctr" latinLnBrk="0">
              <a:buNone/>
              <a:defRPr lang="zh-TW" sz="2000"/>
            </a:lvl5pPr>
            <a:lvl6pPr marL="2286000" indent="0" algn="ctr" latinLnBrk="0">
              <a:buNone/>
              <a:defRPr lang="zh-TW" sz="2000"/>
            </a:lvl6pPr>
            <a:lvl7pPr marL="2743200" indent="0" algn="ctr" latinLnBrk="0">
              <a:buNone/>
              <a:defRPr lang="zh-TW" sz="2000"/>
            </a:lvl7pPr>
            <a:lvl8pPr marL="3200400" indent="0" algn="ctr" latinLnBrk="0">
              <a:buNone/>
              <a:defRPr lang="zh-TW" sz="2000"/>
            </a:lvl8pPr>
            <a:lvl9pPr marL="3657600" indent="0" algn="ctr" latinLnBrk="0">
              <a:buNone/>
              <a:defRPr lang="zh-TW" sz="2000"/>
            </a:lvl9pPr>
          </a:lstStyle>
          <a:p>
            <a:r>
              <a:rPr lang="zh-TW" altLang="en-US" smtClean="0"/>
              <a:t>按一下以編輯母片副標題樣式</a:t>
            </a:r>
            <a:endParaRPr lang="zh-TW" dirty="0"/>
          </a:p>
        </p:txBody>
      </p:sp>
      <p:grpSp>
        <p:nvGrpSpPr>
          <p:cNvPr id="4" name="群組中 3"/>
          <p:cNvGrpSpPr/>
          <p:nvPr/>
        </p:nvGrpSpPr>
        <p:grpSpPr>
          <a:xfrm rot="248467">
            <a:off x="167672" y="2575408"/>
            <a:ext cx="3516640" cy="2424835"/>
            <a:chOff x="-10068" y="2615721"/>
            <a:chExt cx="5488038" cy="2838132"/>
          </a:xfrm>
        </p:grpSpPr>
        <p:sp>
          <p:nvSpPr>
            <p:cNvPr id="5" name="手繪多邊形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" name="手繪多邊形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" name="手繪多邊形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" name="手繪多邊形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" name="手繪多邊形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" name="手繪多邊形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手繪多邊形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手繪多邊形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手繪多邊形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手繪多邊形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手繪多邊形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手繪多邊形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手繪多邊形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手繪多邊形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手繪多邊形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手繪多邊形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手繪多邊形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手繪多邊形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手繪多邊形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手繪多邊形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手繪多邊形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手繪多邊形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手繪多邊形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手繪多邊形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手繪多邊形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手繪多邊形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手繪多邊形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手繪多邊形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手繪多邊形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手繪多邊形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手繪多邊形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手繪多邊形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手繪多邊形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手繪多邊形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手繪多邊形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0" name="群組中 39"/>
          <p:cNvGrpSpPr/>
          <p:nvPr/>
        </p:nvGrpSpPr>
        <p:grpSpPr>
          <a:xfrm rot="18988672">
            <a:off x="51417" y="189622"/>
            <a:ext cx="387923" cy="587584"/>
            <a:chOff x="11036616" y="1071278"/>
            <a:chExt cx="1030189" cy="1170315"/>
          </a:xfrm>
        </p:grpSpPr>
        <p:sp>
          <p:nvSpPr>
            <p:cNvPr id="41" name="手繪多邊形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手繪多邊形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手繪多邊形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手繪多邊形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手繪多邊形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手繪多邊形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手繪多邊形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手繪多邊形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9" name="手繪多邊形 500"/>
          <p:cNvSpPr>
            <a:spLocks/>
          </p:cNvSpPr>
          <p:nvPr/>
        </p:nvSpPr>
        <p:spPr bwMode="auto">
          <a:xfrm>
            <a:off x="2463242" y="4664179"/>
            <a:ext cx="6677183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50" name="群組中 49"/>
          <p:cNvGrpSpPr/>
          <p:nvPr/>
        </p:nvGrpSpPr>
        <p:grpSpPr>
          <a:xfrm>
            <a:off x="8575623" y="6542"/>
            <a:ext cx="509347" cy="712528"/>
            <a:chOff x="11231706" y="127529"/>
            <a:chExt cx="679129" cy="712528"/>
          </a:xfrm>
        </p:grpSpPr>
        <p:sp>
          <p:nvSpPr>
            <p:cNvPr id="51" name="手繪多邊形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手繪多邊形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手繪多邊形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手繪多邊形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手繪多邊形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手繪多邊形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手繪多邊形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手繪多邊形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59" name="手繪多邊形 413"/>
          <p:cNvSpPr>
            <a:spLocks/>
          </p:cNvSpPr>
          <p:nvPr/>
        </p:nvSpPr>
        <p:spPr bwMode="auto">
          <a:xfrm>
            <a:off x="-17524" y="3007512"/>
            <a:ext cx="9141714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60" name="手繪多邊形 414"/>
          <p:cNvSpPr>
            <a:spLocks/>
          </p:cNvSpPr>
          <p:nvPr/>
        </p:nvSpPr>
        <p:spPr bwMode="auto">
          <a:xfrm>
            <a:off x="-17524" y="3324747"/>
            <a:ext cx="9141714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61" name="群組中 5"/>
          <p:cNvGrpSpPr>
            <a:grpSpLocks noChangeAspect="1"/>
          </p:cNvGrpSpPr>
          <p:nvPr/>
        </p:nvGrpSpPr>
        <p:grpSpPr bwMode="auto">
          <a:xfrm>
            <a:off x="-1139" y="854146"/>
            <a:ext cx="1411106" cy="2341763"/>
            <a:chOff x="3000" y="1116"/>
            <a:chExt cx="1680" cy="2091"/>
          </a:xfrm>
        </p:grpSpPr>
        <p:sp>
          <p:nvSpPr>
            <p:cNvPr id="62" name="手繪多邊形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手繪多邊形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手繪多邊形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手繪多邊形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手繪多邊形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手繪多邊形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手繪多邊形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手繪多邊形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手繪多邊形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手繪多邊形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手繪多邊形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手繪多邊形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手繪多邊形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手繪多邊形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手繪多邊形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手繪多邊形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手繪多邊形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手繪多邊形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手繪多邊形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1" name="群組中 33"/>
          <p:cNvGrpSpPr>
            <a:grpSpLocks noChangeAspect="1"/>
          </p:cNvGrpSpPr>
          <p:nvPr/>
        </p:nvGrpSpPr>
        <p:grpSpPr bwMode="auto">
          <a:xfrm>
            <a:off x="1286241" y="4544219"/>
            <a:ext cx="1404951" cy="2324202"/>
            <a:chOff x="3359" y="1523"/>
            <a:chExt cx="943" cy="1170"/>
          </a:xfrm>
        </p:grpSpPr>
        <p:sp>
          <p:nvSpPr>
            <p:cNvPr id="82" name="手繪多邊形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手繪多邊形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手繪多邊形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手繪多邊形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手繪多邊形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7" name="群組中 43"/>
          <p:cNvGrpSpPr>
            <a:grpSpLocks noChangeAspect="1"/>
          </p:cNvGrpSpPr>
          <p:nvPr/>
        </p:nvGrpSpPr>
        <p:grpSpPr bwMode="auto">
          <a:xfrm>
            <a:off x="876300" y="5011047"/>
            <a:ext cx="1122760" cy="1857375"/>
            <a:chOff x="3367" y="1523"/>
            <a:chExt cx="943" cy="1170"/>
          </a:xfrm>
        </p:grpSpPr>
        <p:sp>
          <p:nvSpPr>
            <p:cNvPr id="88" name="手繪多邊形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手繪多邊形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手繪多邊形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手繪多邊形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手繪多邊形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" name="手繪多邊形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4" name="群組中 93"/>
          <p:cNvGrpSpPr/>
          <p:nvPr/>
        </p:nvGrpSpPr>
        <p:grpSpPr>
          <a:xfrm>
            <a:off x="-16478" y="4350236"/>
            <a:ext cx="1272587" cy="2518186"/>
            <a:chOff x="-3496" y="4350236"/>
            <a:chExt cx="1696783" cy="2518186"/>
          </a:xfrm>
        </p:grpSpPr>
        <p:sp>
          <p:nvSpPr>
            <p:cNvPr id="95" name="手繪多邊形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手繪多邊形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手繪多邊形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手繪多邊形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9" name="群組中 43"/>
          <p:cNvGrpSpPr>
            <a:grpSpLocks noChangeAspect="1"/>
          </p:cNvGrpSpPr>
          <p:nvPr/>
        </p:nvGrpSpPr>
        <p:grpSpPr bwMode="auto">
          <a:xfrm>
            <a:off x="2183502" y="4572471"/>
            <a:ext cx="1387874" cy="2295951"/>
            <a:chOff x="3367" y="1523"/>
            <a:chExt cx="943" cy="1170"/>
          </a:xfrm>
        </p:grpSpPr>
        <p:sp>
          <p:nvSpPr>
            <p:cNvPr id="100" name="手繪多邊形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手繪多邊形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手繪多邊形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手繪多邊形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手繪多邊形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手繪多邊形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06" name="群組中 105"/>
          <p:cNvGrpSpPr/>
          <p:nvPr/>
        </p:nvGrpSpPr>
        <p:grpSpPr>
          <a:xfrm rot="1576354">
            <a:off x="8344344" y="2895976"/>
            <a:ext cx="772642" cy="1170315"/>
            <a:chOff x="11036616" y="1071278"/>
            <a:chExt cx="1030189" cy="1170315"/>
          </a:xfrm>
        </p:grpSpPr>
        <p:sp>
          <p:nvSpPr>
            <p:cNvPr id="107" name="手繪多邊形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手繪多邊形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手繪多邊形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手繪多邊形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手繪多邊形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手繪多邊形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手繪多邊形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手繪多邊形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15" name="手繪多邊形 8"/>
          <p:cNvSpPr>
            <a:spLocks/>
          </p:cNvSpPr>
          <p:nvPr/>
        </p:nvSpPr>
        <p:spPr bwMode="auto">
          <a:xfrm>
            <a:off x="3031996" y="5351894"/>
            <a:ext cx="261938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116" name="手繪多邊形 115"/>
          <p:cNvSpPr/>
          <p:nvPr/>
        </p:nvSpPr>
        <p:spPr>
          <a:xfrm>
            <a:off x="-21175" y="3533670"/>
            <a:ext cx="9104588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7" name="群組中 116"/>
          <p:cNvGrpSpPr/>
          <p:nvPr/>
        </p:nvGrpSpPr>
        <p:grpSpPr>
          <a:xfrm rot="198573">
            <a:off x="899456" y="2684219"/>
            <a:ext cx="1616019" cy="1686565"/>
            <a:chOff x="1175948" y="2708421"/>
            <a:chExt cx="2159248" cy="1690131"/>
          </a:xfrm>
        </p:grpSpPr>
        <p:sp>
          <p:nvSpPr>
            <p:cNvPr id="118" name="手繪多邊形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手繪多邊形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手繪多邊形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手繪多邊形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手繪多邊形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手繪多邊形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手繪多邊形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手繪多邊形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手繪多邊形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手繪多邊形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手繪多邊形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手繪多邊形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手繪多邊形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手繪多邊形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手繪多邊形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手繪多邊形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手繪多邊形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手繪多邊形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手繪多邊形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手繪多邊形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手繪多邊形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手繪多邊形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手繪多邊形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手繪多邊形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手繪多邊形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手繪多邊形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手繪多邊形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手繪多邊形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46" name="群組中 5"/>
          <p:cNvGrpSpPr>
            <a:grpSpLocks noChangeAspect="1"/>
          </p:cNvGrpSpPr>
          <p:nvPr/>
        </p:nvGrpSpPr>
        <p:grpSpPr bwMode="auto">
          <a:xfrm>
            <a:off x="6875516" y="4138361"/>
            <a:ext cx="2267293" cy="2719639"/>
            <a:chOff x="2887" y="1286"/>
            <a:chExt cx="1903" cy="1712"/>
          </a:xfrm>
        </p:grpSpPr>
        <p:sp>
          <p:nvSpPr>
            <p:cNvPr id="147" name="手繪多邊形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手繪多邊形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手繪多邊形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手繪多邊形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手繪多邊形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手繪多邊形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手繪多邊形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手繪多邊形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手繪多邊形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手繪多邊形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手繪多邊形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手繪多邊形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手繪多邊形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手繪多邊形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手繪多邊形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手繪多邊形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手繪多邊形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手繪多邊形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手繪多邊形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手繪多邊形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手繪多邊形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手繪多邊形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手繪多邊形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手繪多邊形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1" name="群組中 64"/>
          <p:cNvGrpSpPr>
            <a:grpSpLocks noChangeAspect="1"/>
          </p:cNvGrpSpPr>
          <p:nvPr/>
        </p:nvGrpSpPr>
        <p:grpSpPr bwMode="auto">
          <a:xfrm rot="12827499" flipH="1">
            <a:off x="8520313" y="2338535"/>
            <a:ext cx="362814" cy="536662"/>
            <a:chOff x="2052" y="995"/>
            <a:chExt cx="768" cy="852"/>
          </a:xfrm>
        </p:grpSpPr>
        <p:sp>
          <p:nvSpPr>
            <p:cNvPr id="172" name="手繪多邊形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手繪多邊形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4" name="手繪多邊形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5" name="手繪多邊形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手繪多邊形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7" name="手繪多邊形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8" name="手繪多邊形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手繪多邊形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xmlns="" val="3382882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656832" y="6601968"/>
            <a:ext cx="720090" cy="237744"/>
          </a:xfrm>
          <a:prstGeom prst="rect">
            <a:avLst/>
          </a:prstGeom>
        </p:spPr>
        <p:txBody>
          <a:bodyPr/>
          <a:lstStyle/>
          <a:p>
            <a:fld id="{829AFA54-0D49-45FE-B8DF-16FF117BDAA6}" type="datetimeFigureOut">
              <a:rPr lang="zh-TW" altLang="en-US" smtClean="0"/>
              <a:pPr/>
              <a:t>2014/12/11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1141809" y="6601968"/>
            <a:ext cx="5233845" cy="237744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517511" y="6601968"/>
            <a:ext cx="480060" cy="237744"/>
          </a:xfrm>
          <a:prstGeom prst="rect">
            <a:avLst/>
          </a:prstGeom>
        </p:spPr>
        <p:txBody>
          <a:bodyPr/>
          <a:lstStyle/>
          <a:p>
            <a:fld id="{28C3D2EF-8393-49EE-B7C9-1172050156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338572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43675" y="592667"/>
            <a:ext cx="1971675" cy="557953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28650" y="592667"/>
            <a:ext cx="5800725" cy="557953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656832" y="6601968"/>
            <a:ext cx="720090" cy="237744"/>
          </a:xfrm>
          <a:prstGeom prst="rect">
            <a:avLst/>
          </a:prstGeom>
        </p:spPr>
        <p:txBody>
          <a:bodyPr/>
          <a:lstStyle/>
          <a:p>
            <a:fld id="{829AFA54-0D49-45FE-B8DF-16FF117BDAA6}" type="datetimeFigureOut">
              <a:rPr lang="zh-TW" altLang="en-US" smtClean="0"/>
              <a:pPr/>
              <a:t>2014/12/11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1141809" y="6601968"/>
            <a:ext cx="5233845" cy="237744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517511" y="6601968"/>
            <a:ext cx="480060" cy="237744"/>
          </a:xfrm>
          <a:prstGeom prst="rect">
            <a:avLst/>
          </a:prstGeom>
        </p:spPr>
        <p:txBody>
          <a:bodyPr/>
          <a:lstStyle/>
          <a:p>
            <a:fld id="{28C3D2EF-8393-49EE-B7C9-1172050156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751558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6pPr latinLnBrk="0">
              <a:defRPr lang="zh-TW"/>
            </a:lvl6pPr>
            <a:lvl7pPr latinLnBrk="0">
              <a:defRPr lang="zh-TW"/>
            </a:lvl7pPr>
            <a:lvl8pPr latinLnBrk="0">
              <a:defRPr lang="zh-TW"/>
            </a:lvl8pPr>
            <a:lvl9pPr latinLnBrk="0">
              <a:defRPr lang="zh-TW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656832" y="6601968"/>
            <a:ext cx="720090" cy="237744"/>
          </a:xfrm>
          <a:prstGeom prst="rect">
            <a:avLst/>
          </a:prstGeom>
        </p:spPr>
        <p:txBody>
          <a:bodyPr/>
          <a:lstStyle/>
          <a:p>
            <a:fld id="{829AFA54-0D49-45FE-B8DF-16FF117BDAA6}" type="datetimeFigureOut">
              <a:rPr lang="zh-TW" altLang="en-US" smtClean="0"/>
              <a:pPr/>
              <a:t>2014/12/11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1141809" y="6601968"/>
            <a:ext cx="5233845" cy="237744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517511" y="6601968"/>
            <a:ext cx="480060" cy="237744"/>
          </a:xfrm>
          <a:prstGeom prst="rect">
            <a:avLst/>
          </a:prstGeom>
        </p:spPr>
        <p:txBody>
          <a:bodyPr/>
          <a:lstStyle/>
          <a:p>
            <a:fld id="{28C3D2EF-8393-49EE-B7C9-1172050156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159342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43000" y="1485900"/>
            <a:ext cx="6858001" cy="2933700"/>
          </a:xfrm>
        </p:spPr>
        <p:txBody>
          <a:bodyPr anchor="b">
            <a:normAutofit/>
          </a:bodyPr>
          <a:lstStyle>
            <a:lvl1pPr algn="l" latinLnBrk="0">
              <a:defRPr lang="zh-TW" sz="5200" b="0"/>
            </a:lvl1pPr>
          </a:lstStyle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141810" y="4454034"/>
            <a:ext cx="6858000" cy="1184766"/>
          </a:xfrm>
        </p:spPr>
        <p:txBody>
          <a:bodyPr anchor="t">
            <a:normAutofit/>
          </a:bodyPr>
          <a:lstStyle>
            <a:lvl1pPr marL="0" indent="0" algn="l" latinLnBrk="0">
              <a:spcBef>
                <a:spcPts val="0"/>
              </a:spcBef>
              <a:buNone/>
              <a:defRPr lang="zh-TW" sz="2400" cap="none" baseline="0">
                <a:solidFill>
                  <a:schemeClr val="tx1"/>
                </a:solidFill>
              </a:defRPr>
            </a:lvl1pPr>
            <a:lvl2pPr marL="457200" indent="0" latinLnBrk="0">
              <a:buNone/>
              <a:defRPr lang="zh-TW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656832" y="6601968"/>
            <a:ext cx="720090" cy="237744"/>
          </a:xfrm>
          <a:prstGeom prst="rect">
            <a:avLst/>
          </a:prstGeom>
        </p:spPr>
        <p:txBody>
          <a:bodyPr/>
          <a:lstStyle/>
          <a:p>
            <a:fld id="{829AFA54-0D49-45FE-B8DF-16FF117BDAA6}" type="datetimeFigureOut">
              <a:rPr lang="zh-TW" altLang="en-US" smtClean="0"/>
              <a:pPr/>
              <a:t>2014/12/11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1141809" y="6601968"/>
            <a:ext cx="5233845" cy="237744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517511" y="6601968"/>
            <a:ext cx="480060" cy="237744"/>
          </a:xfrm>
          <a:prstGeom prst="rect">
            <a:avLst/>
          </a:prstGeom>
        </p:spPr>
        <p:txBody>
          <a:bodyPr/>
          <a:lstStyle/>
          <a:p>
            <a:fld id="{28C3D2EF-8393-49EE-B7C9-1172050156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715843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146429" y="1485900"/>
            <a:ext cx="3360420" cy="4123944"/>
          </a:xfrm>
        </p:spPr>
        <p:txBody>
          <a:bodyPr>
            <a:normAutofit/>
          </a:bodyPr>
          <a:lstStyle>
            <a:lvl1pPr latinLnBrk="0">
              <a:defRPr lang="zh-TW" sz="2000"/>
            </a:lvl1pPr>
            <a:lvl2pPr latinLnBrk="0">
              <a:defRPr lang="zh-TW" sz="1800"/>
            </a:lvl2pPr>
            <a:lvl3pPr latinLnBrk="0">
              <a:defRPr lang="zh-TW" sz="1600"/>
            </a:lvl3pPr>
            <a:lvl4pPr latinLnBrk="0">
              <a:defRPr lang="zh-TW" sz="1400"/>
            </a:lvl4pPr>
            <a:lvl5pPr latinLnBrk="0">
              <a:defRPr lang="zh-TW" sz="1400"/>
            </a:lvl5pPr>
            <a:lvl6pPr latinLnBrk="0">
              <a:defRPr lang="zh-TW" sz="1800"/>
            </a:lvl6pPr>
            <a:lvl7pPr latinLnBrk="0">
              <a:defRPr lang="zh-TW" sz="1800"/>
            </a:lvl7pPr>
            <a:lvl8pPr latinLnBrk="0">
              <a:defRPr lang="zh-TW" sz="1800"/>
            </a:lvl8pPr>
            <a:lvl9pPr latinLnBrk="0">
              <a:defRPr lang="zh-TW"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32877" y="1485900"/>
            <a:ext cx="3360420" cy="4123944"/>
          </a:xfrm>
        </p:spPr>
        <p:txBody>
          <a:bodyPr>
            <a:normAutofit/>
          </a:bodyPr>
          <a:lstStyle>
            <a:lvl1pPr latinLnBrk="0">
              <a:defRPr lang="zh-TW" sz="2000"/>
            </a:lvl1pPr>
            <a:lvl2pPr latinLnBrk="0">
              <a:defRPr lang="zh-TW" sz="1800"/>
            </a:lvl2pPr>
            <a:lvl3pPr latinLnBrk="0">
              <a:defRPr lang="zh-TW" sz="1600"/>
            </a:lvl3pPr>
            <a:lvl4pPr latinLnBrk="0">
              <a:defRPr lang="zh-TW" sz="1400"/>
            </a:lvl4pPr>
            <a:lvl5pPr latinLnBrk="0">
              <a:defRPr lang="zh-TW" sz="1400"/>
            </a:lvl5pPr>
            <a:lvl6pPr latinLnBrk="0">
              <a:defRPr lang="zh-TW" sz="1800"/>
            </a:lvl6pPr>
            <a:lvl7pPr latinLnBrk="0">
              <a:defRPr lang="zh-TW" sz="1800"/>
            </a:lvl7pPr>
            <a:lvl8pPr latinLnBrk="0">
              <a:defRPr lang="zh-TW" sz="1800"/>
            </a:lvl8pPr>
            <a:lvl9pPr latinLnBrk="0">
              <a:defRPr lang="zh-TW"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656832" y="6601968"/>
            <a:ext cx="720090" cy="237744"/>
          </a:xfrm>
          <a:prstGeom prst="rect">
            <a:avLst/>
          </a:prstGeom>
        </p:spPr>
        <p:txBody>
          <a:bodyPr/>
          <a:lstStyle/>
          <a:p>
            <a:fld id="{829AFA54-0D49-45FE-B8DF-16FF117BDAA6}" type="datetimeFigureOut">
              <a:rPr lang="zh-TW" altLang="en-US" smtClean="0"/>
              <a:pPr/>
              <a:t>2014/12/11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141809" y="6601968"/>
            <a:ext cx="5233845" cy="237744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7517511" y="6601968"/>
            <a:ext cx="480060" cy="237744"/>
          </a:xfrm>
          <a:prstGeom prst="rect">
            <a:avLst/>
          </a:prstGeom>
        </p:spPr>
        <p:txBody>
          <a:bodyPr/>
          <a:lstStyle/>
          <a:p>
            <a:fld id="{28C3D2EF-8393-49EE-B7C9-1172050156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392521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146429" y="1376018"/>
            <a:ext cx="3360420" cy="768096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zh-TW" sz="2000" b="1"/>
            </a:lvl1pPr>
            <a:lvl2pPr marL="457200" indent="0" latinLnBrk="0">
              <a:buNone/>
              <a:defRPr lang="zh-TW" sz="2000" b="1"/>
            </a:lvl2pPr>
            <a:lvl3pPr marL="914400" indent="0" latinLnBrk="0">
              <a:buNone/>
              <a:defRPr lang="zh-TW" sz="1800" b="1"/>
            </a:lvl3pPr>
            <a:lvl4pPr marL="1371600" indent="0" latinLnBrk="0">
              <a:buNone/>
              <a:defRPr lang="zh-TW" sz="1600" b="1"/>
            </a:lvl4pPr>
            <a:lvl5pPr marL="1828800" indent="0" latinLnBrk="0">
              <a:buNone/>
              <a:defRPr lang="zh-TW" sz="1600" b="1"/>
            </a:lvl5pPr>
            <a:lvl6pPr marL="2286000" indent="0" latinLnBrk="0">
              <a:buNone/>
              <a:defRPr lang="zh-TW" sz="1600" b="1"/>
            </a:lvl6pPr>
            <a:lvl7pPr marL="2743200" indent="0" latinLnBrk="0">
              <a:buNone/>
              <a:defRPr lang="zh-TW" sz="1600" b="1"/>
            </a:lvl7pPr>
            <a:lvl8pPr marL="3200400" indent="0" latinLnBrk="0">
              <a:buNone/>
              <a:defRPr lang="zh-TW" sz="1600" b="1"/>
            </a:lvl8pPr>
            <a:lvl9pPr marL="3657600" indent="0" latinLnBrk="0">
              <a:buNone/>
              <a:defRPr lang="zh-TW"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146429" y="2144114"/>
            <a:ext cx="3360420" cy="3494686"/>
          </a:xfrm>
        </p:spPr>
        <p:txBody>
          <a:bodyPr>
            <a:normAutofit/>
          </a:bodyPr>
          <a:lstStyle>
            <a:lvl1pPr latinLnBrk="0">
              <a:defRPr lang="zh-TW" sz="2000"/>
            </a:lvl1pPr>
            <a:lvl2pPr latinLnBrk="0">
              <a:defRPr lang="zh-TW" sz="1800"/>
            </a:lvl2pPr>
            <a:lvl3pPr latinLnBrk="0">
              <a:defRPr lang="zh-TW" sz="1600"/>
            </a:lvl3pPr>
            <a:lvl4pPr latinLnBrk="0">
              <a:defRPr lang="zh-TW" sz="1400"/>
            </a:lvl4pPr>
            <a:lvl5pPr latinLnBrk="0">
              <a:defRPr lang="zh-TW" sz="1400"/>
            </a:lvl5pPr>
            <a:lvl6pPr latinLnBrk="0">
              <a:defRPr lang="zh-TW" sz="1600"/>
            </a:lvl6pPr>
            <a:lvl7pPr latinLnBrk="0">
              <a:defRPr lang="zh-TW" sz="1600"/>
            </a:lvl7pPr>
            <a:lvl8pPr latinLnBrk="0">
              <a:defRPr lang="zh-TW" sz="1600"/>
            </a:lvl8pPr>
            <a:lvl9pPr latinLnBrk="0">
              <a:defRPr lang="zh-TW"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32877" y="1376018"/>
            <a:ext cx="3360420" cy="768096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zh-TW" sz="2000" b="1"/>
            </a:lvl1pPr>
            <a:lvl2pPr marL="457200" indent="0" latinLnBrk="0">
              <a:buNone/>
              <a:defRPr lang="zh-TW" sz="2000" b="1"/>
            </a:lvl2pPr>
            <a:lvl3pPr marL="914400" indent="0" latinLnBrk="0">
              <a:buNone/>
              <a:defRPr lang="zh-TW" sz="1800" b="1"/>
            </a:lvl3pPr>
            <a:lvl4pPr marL="1371600" indent="0" latinLnBrk="0">
              <a:buNone/>
              <a:defRPr lang="zh-TW" sz="1600" b="1"/>
            </a:lvl4pPr>
            <a:lvl5pPr marL="1828800" indent="0" latinLnBrk="0">
              <a:buNone/>
              <a:defRPr lang="zh-TW" sz="1600" b="1"/>
            </a:lvl5pPr>
            <a:lvl6pPr marL="2286000" indent="0" latinLnBrk="0">
              <a:buNone/>
              <a:defRPr lang="zh-TW" sz="1600" b="1"/>
            </a:lvl6pPr>
            <a:lvl7pPr marL="2743200" indent="0" latinLnBrk="0">
              <a:buNone/>
              <a:defRPr lang="zh-TW" sz="1600" b="1"/>
            </a:lvl7pPr>
            <a:lvl8pPr marL="3200400" indent="0" latinLnBrk="0">
              <a:buNone/>
              <a:defRPr lang="zh-TW" sz="1600" b="1"/>
            </a:lvl8pPr>
            <a:lvl9pPr marL="3657600" indent="0" latinLnBrk="0">
              <a:buNone/>
              <a:defRPr lang="zh-TW"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32877" y="2144114"/>
            <a:ext cx="3360420" cy="3494686"/>
          </a:xfrm>
        </p:spPr>
        <p:txBody>
          <a:bodyPr>
            <a:normAutofit/>
          </a:bodyPr>
          <a:lstStyle>
            <a:lvl1pPr latinLnBrk="0">
              <a:defRPr lang="zh-TW" sz="2000"/>
            </a:lvl1pPr>
            <a:lvl2pPr latinLnBrk="0">
              <a:defRPr lang="zh-TW" sz="1800"/>
            </a:lvl2pPr>
            <a:lvl3pPr latinLnBrk="0">
              <a:defRPr lang="zh-TW" sz="1600"/>
            </a:lvl3pPr>
            <a:lvl4pPr latinLnBrk="0">
              <a:defRPr lang="zh-TW" sz="1400"/>
            </a:lvl4pPr>
            <a:lvl5pPr latinLnBrk="0">
              <a:defRPr lang="zh-TW" sz="1400"/>
            </a:lvl5pPr>
            <a:lvl6pPr latinLnBrk="0">
              <a:defRPr lang="zh-TW" sz="1600"/>
            </a:lvl6pPr>
            <a:lvl7pPr latinLnBrk="0">
              <a:defRPr lang="zh-TW" sz="1600"/>
            </a:lvl7pPr>
            <a:lvl8pPr latinLnBrk="0">
              <a:defRPr lang="zh-TW" sz="1600"/>
            </a:lvl8pPr>
            <a:lvl9pPr latinLnBrk="0">
              <a:defRPr lang="zh-TW"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6656832" y="6601968"/>
            <a:ext cx="720090" cy="237744"/>
          </a:xfrm>
          <a:prstGeom prst="rect">
            <a:avLst/>
          </a:prstGeom>
        </p:spPr>
        <p:txBody>
          <a:bodyPr/>
          <a:lstStyle/>
          <a:p>
            <a:fld id="{829AFA54-0D49-45FE-B8DF-16FF117BDAA6}" type="datetimeFigureOut">
              <a:rPr lang="zh-TW" altLang="en-US" smtClean="0"/>
              <a:pPr/>
              <a:t>2014/12/11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1141809" y="6601968"/>
            <a:ext cx="5233845" cy="237744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7517511" y="6601968"/>
            <a:ext cx="480060" cy="237744"/>
          </a:xfrm>
          <a:prstGeom prst="rect">
            <a:avLst/>
          </a:prstGeom>
        </p:spPr>
        <p:txBody>
          <a:bodyPr/>
          <a:lstStyle/>
          <a:p>
            <a:fld id="{28C3D2EF-8393-49EE-B7C9-11720501560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標題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/>
          </a:p>
        </p:txBody>
      </p:sp>
    </p:spTree>
    <p:extLst>
      <p:ext uri="{BB962C8B-B14F-4D97-AF65-F5344CB8AC3E}">
        <p14:creationId xmlns:p14="http://schemas.microsoft.com/office/powerpoint/2010/main" xmlns="" val="4003700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6178" y="828877"/>
            <a:ext cx="4543914" cy="3507549"/>
          </a:xfrm>
        </p:spPr>
        <p:txBody>
          <a:bodyPr anchor="ctr">
            <a:normAutofit/>
          </a:bodyPr>
          <a:lstStyle>
            <a:lvl1pPr algn="ctr" latinLnBrk="0">
              <a:defRPr lang="zh-TW"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手繪多邊形 92"/>
          <p:cNvSpPr>
            <a:spLocks/>
          </p:cNvSpPr>
          <p:nvPr/>
        </p:nvSpPr>
        <p:spPr bwMode="auto">
          <a:xfrm>
            <a:off x="6482633" y="3888585"/>
            <a:ext cx="159761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4" name="手繪多邊形 50"/>
          <p:cNvSpPr>
            <a:spLocks/>
          </p:cNvSpPr>
          <p:nvPr/>
        </p:nvSpPr>
        <p:spPr bwMode="auto">
          <a:xfrm>
            <a:off x="5085159" y="4191000"/>
            <a:ext cx="405747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5" name="手繪多邊形 51"/>
          <p:cNvSpPr>
            <a:spLocks/>
          </p:cNvSpPr>
          <p:nvPr/>
        </p:nvSpPr>
        <p:spPr bwMode="auto">
          <a:xfrm>
            <a:off x="-94" y="4572001"/>
            <a:ext cx="8561457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6" name="群組中 69"/>
          <p:cNvGrpSpPr>
            <a:grpSpLocks noChangeAspect="1"/>
          </p:cNvGrpSpPr>
          <p:nvPr/>
        </p:nvGrpSpPr>
        <p:grpSpPr bwMode="auto">
          <a:xfrm flipH="1">
            <a:off x="7299178" y="958654"/>
            <a:ext cx="1050614" cy="4001744"/>
            <a:chOff x="3220" y="236"/>
            <a:chExt cx="1347" cy="3848"/>
          </a:xfrm>
        </p:grpSpPr>
        <p:sp>
          <p:nvSpPr>
            <p:cNvPr id="7" name="手繪多邊形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" name="手繪多邊形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" name="手繪多邊形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" name="手繪多邊形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手繪多邊形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手繪多邊形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手繪多邊形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手繪多邊形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手繪多邊形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手繪多邊形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手繪多邊形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手繪多邊形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手繪多邊形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手繪多邊形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手繪多邊形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手繪多邊形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手繪多邊形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手繪多邊形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手繪多邊形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手繪多邊形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手繪多邊形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手繪多邊形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手繪多邊形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手繪多邊形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手繪多邊形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手繪多邊形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手繪多邊形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手繪多邊形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手繪多邊形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手繪多邊形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手繪多邊形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手繪多邊形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手繪多邊形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" name="手繪多邊形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手繪多邊形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手繪多邊形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手繪多邊形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手繪多邊形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手繪多邊形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手繪多邊形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手繪多邊形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手繪多邊形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手繪多邊形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手繪多邊形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手繪多邊形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手繪多邊形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手繪多邊形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手繪多邊形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手繪多邊形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手繪多邊形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手繪多邊形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手繪多邊形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手繪多邊形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手繪多邊形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1" name="手繪多邊形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2" name="手繪多邊形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手繪多邊形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手繪多邊形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手繪多邊形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手繪多邊形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手繪多邊形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手繪多邊形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手繪多邊形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手繪多邊形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手繪多邊形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手繪多邊形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手繪多邊形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手繪多邊形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手繪多邊形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手繪多邊形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手繪多邊形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手繪多邊形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手繪多邊形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手繪多邊形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1" name="手繪多邊形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2" name="手繪多邊形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手繪多邊形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手繪多邊形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手繪多邊形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手繪多邊形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7" name="手繪多邊形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8" name="手繪多邊形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手繪多邊形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0" name="群組中 69"/>
          <p:cNvGrpSpPr>
            <a:grpSpLocks noChangeAspect="1"/>
          </p:cNvGrpSpPr>
          <p:nvPr/>
        </p:nvGrpSpPr>
        <p:grpSpPr bwMode="auto">
          <a:xfrm>
            <a:off x="8171259" y="1248597"/>
            <a:ext cx="941097" cy="3346122"/>
            <a:chOff x="3124" y="236"/>
            <a:chExt cx="1443" cy="3848"/>
          </a:xfrm>
        </p:grpSpPr>
        <p:sp>
          <p:nvSpPr>
            <p:cNvPr id="91" name="手繪多邊形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手繪多邊形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" name="手繪多邊形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4" name="手繪多邊形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" name="手繪多邊形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手繪多邊形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手繪多邊形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手繪多邊形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" name="手繪多邊形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" name="手繪多邊形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手繪多邊形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手繪多邊形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手繪多邊形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手繪多邊形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手繪多邊形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" name="手繪多邊形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" name="手繪多邊形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手繪多邊形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手繪多邊形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手繪多邊形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手繪多邊形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手繪多邊形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手繪多邊形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手繪多邊形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5" name="手繪多邊形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6" name="手繪多邊形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7" name="手繪多邊形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8" name="手繪多邊形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手繪多邊形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手繪多邊形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手繪多邊形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手繪多邊形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手繪多邊形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手繪多邊形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手繪多邊形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手繪多邊形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手繪多邊形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手繪多邊形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手繪多邊形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手繪多邊形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手繪多邊形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手繪多邊形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手繪多邊形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手繪多邊形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手繪多邊形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手繪多邊形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手繪多邊形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手繪多邊形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手繪多邊形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手繪多邊形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手繪多邊形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手繪多邊形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手繪多邊形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手繪多邊形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手繪多邊形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6" name="手繪多邊形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7" name="手繪多邊形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手繪多邊形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手繪多邊形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手繪多邊形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手繪多邊形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手繪多邊形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手繪多邊形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手繪多邊形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手繪多邊形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手繪多邊形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手繪多邊形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手繪多邊形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手繪多邊形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手繪多邊形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手繪多邊形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手繪多邊形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手繪多邊形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手繪多邊形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手繪多邊形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手繪多邊形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手繪多邊形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手繪多邊形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手繪多邊形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手繪多邊形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1" name="手繪多邊形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2" name="手繪多邊形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手繪多邊形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4" name="群組中 69"/>
          <p:cNvGrpSpPr>
            <a:grpSpLocks noChangeAspect="1"/>
          </p:cNvGrpSpPr>
          <p:nvPr/>
        </p:nvGrpSpPr>
        <p:grpSpPr bwMode="auto">
          <a:xfrm>
            <a:off x="6815590" y="2736977"/>
            <a:ext cx="679655" cy="2416549"/>
            <a:chOff x="3124" y="236"/>
            <a:chExt cx="1443" cy="3848"/>
          </a:xfrm>
        </p:grpSpPr>
        <p:sp>
          <p:nvSpPr>
            <p:cNvPr id="175" name="手繪多邊形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手繪多邊形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7" name="手繪多邊形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8" name="手繪多邊形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手繪多邊形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0" name="手繪多邊形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1" name="手繪多邊形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2" name="手繪多邊形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3" name="手繪多邊形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4" name="手繪多邊形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5" name="手繪多邊形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6" name="手繪多邊形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7" name="手繪多邊形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8" name="手繪多邊形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9" name="手繪多邊形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0" name="手繪多邊形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1" name="手繪多邊形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2" name="手繪多邊形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3" name="手繪多邊形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4" name="手繪多邊形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5" name="手繪多邊形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6" name="手繪多邊形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7" name="手繪多邊形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8" name="手繪多邊形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9" name="手繪多邊形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0" name="手繪多邊形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1" name="手繪多邊形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2" name="手繪多邊形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3" name="手繪多邊形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4" name="手繪多邊形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5" name="手繪多邊形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6" name="手繪多邊形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7" name="手繪多邊形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8" name="手繪多邊形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9" name="手繪多邊形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0" name="手繪多邊形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1" name="手繪多邊形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2" name="手繪多邊形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3" name="手繪多邊形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4" name="手繪多邊形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5" name="手繪多邊形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6" name="手繪多邊形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7" name="手繪多邊形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8" name="手繪多邊形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9" name="手繪多邊形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0" name="手繪多邊形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1" name="手繪多邊形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2" name="手繪多邊形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3" name="手繪多邊形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4" name="手繪多邊形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5" name="手繪多邊形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6" name="手繪多邊形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7" name="手繪多邊形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8" name="手繪多邊形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9" name="手繪多邊形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0" name="手繪多邊形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1" name="手繪多邊形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2" name="手繪多邊形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3" name="手繪多邊形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4" name="手繪多邊形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5" name="手繪多邊形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6" name="手繪多邊形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7" name="手繪多邊形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8" name="手繪多邊形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9" name="手繪多邊形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0" name="手繪多邊形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1" name="手繪多邊形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2" name="手繪多邊形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3" name="手繪多邊形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4" name="手繪多邊形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5" name="手繪多邊形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6" name="手繪多邊形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7" name="手繪多邊形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8" name="手繪多邊形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9" name="手繪多邊形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0" name="手繪多邊形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1" name="手繪多邊形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2" name="手繪多邊形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3" name="手繪多邊形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4" name="手繪多邊形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5" name="手繪多邊形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6" name="手繪多邊形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57" name="群組中 50"/>
          <p:cNvGrpSpPr>
            <a:grpSpLocks noChangeAspect="1"/>
          </p:cNvGrpSpPr>
          <p:nvPr/>
        </p:nvGrpSpPr>
        <p:grpSpPr bwMode="auto">
          <a:xfrm>
            <a:off x="7885509" y="2438401"/>
            <a:ext cx="1113762" cy="2195929"/>
            <a:chOff x="3369" y="1563"/>
            <a:chExt cx="940" cy="1390"/>
          </a:xfrm>
        </p:grpSpPr>
        <p:sp>
          <p:nvSpPr>
            <p:cNvPr id="258" name="手繪多邊形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手繪多邊形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手繪多邊形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手繪多邊形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手繪多邊形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手繪多邊形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手繪多邊形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手繪多邊形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手繪多邊形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手繪多邊形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手繪多邊形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手繪多邊形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手繪多邊形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1" name="手繪多邊形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手繪多邊形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手繪多邊形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手繪多邊形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5" name="手繪多邊形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手繪多邊形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手繪多邊形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手繪多邊形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手繪多邊形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手繪多邊形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手繪多邊形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2" name="手繪多邊形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3" name="手繪多邊形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手繪多邊形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手繪多邊形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86" name="群組中 5"/>
          <p:cNvGrpSpPr>
            <a:grpSpLocks noChangeAspect="1"/>
          </p:cNvGrpSpPr>
          <p:nvPr/>
        </p:nvGrpSpPr>
        <p:grpSpPr bwMode="auto">
          <a:xfrm>
            <a:off x="5991045" y="2988646"/>
            <a:ext cx="1829681" cy="3074765"/>
            <a:chOff x="2968" y="1107"/>
            <a:chExt cx="1736" cy="2188"/>
          </a:xfrm>
        </p:grpSpPr>
        <p:sp>
          <p:nvSpPr>
            <p:cNvPr id="287" name="手繪多邊形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Oval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手繪多邊形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手繪多邊形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手繪多邊形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手繪多邊形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手繪多邊形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手繪多邊形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手繪多邊形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手繪多邊形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手繪多邊形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手繪多邊形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手繪多邊形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手繪多邊形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手繪多邊形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手繪多邊形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手繪多邊形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手繪多邊形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手繪多邊形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手繪多邊形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07" name="手繪多邊形 52"/>
          <p:cNvSpPr>
            <a:spLocks/>
          </p:cNvSpPr>
          <p:nvPr/>
        </p:nvSpPr>
        <p:spPr bwMode="auto">
          <a:xfrm>
            <a:off x="0" y="5181601"/>
            <a:ext cx="8372756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308" name="群組中 29"/>
          <p:cNvGrpSpPr>
            <a:grpSpLocks noChangeAspect="1"/>
          </p:cNvGrpSpPr>
          <p:nvPr/>
        </p:nvGrpSpPr>
        <p:grpSpPr bwMode="auto">
          <a:xfrm flipH="1">
            <a:off x="6893653" y="4800600"/>
            <a:ext cx="2249156" cy="2083312"/>
            <a:chOff x="2481" y="1188"/>
            <a:chExt cx="2735" cy="1900"/>
          </a:xfrm>
        </p:grpSpPr>
        <p:sp>
          <p:nvSpPr>
            <p:cNvPr id="309" name="手繪多邊形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手繪多邊形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手繪多邊形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手繪多邊形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手繪多邊形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手繪多邊形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手繪多邊形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手繪多邊形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手繪多邊形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手繪多邊形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手繪多邊形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手繪多邊形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手繪多邊形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手繪多邊形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手繪多邊形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手繪多邊形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手繪多邊形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手繪多邊形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手繪多邊形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手繪多邊形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手繪多邊形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手繪多邊形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手繪多邊形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手繪多邊形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手繪多邊形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手繪多邊形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手繪多邊形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手繪多邊形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手繪多邊形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手繪多邊形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手繪多邊形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手繪多邊形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手繪多邊形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手繪多邊形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手繪多邊形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手繪多邊形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345" name="群組中 347"/>
          <p:cNvGrpSpPr/>
          <p:nvPr/>
        </p:nvGrpSpPr>
        <p:grpSpPr>
          <a:xfrm>
            <a:off x="-1191" y="3799402"/>
            <a:ext cx="3289808" cy="3084511"/>
            <a:chOff x="-1588" y="4419600"/>
            <a:chExt cx="3504440" cy="2464312"/>
          </a:xfrm>
        </p:grpSpPr>
        <p:grpSp>
          <p:nvGrpSpPr>
            <p:cNvPr id="346" name="群組中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2" name="手繪多邊形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3" name="手繪多邊形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4" name="手繪多邊形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5" name="手繪多邊形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6" name="手繪多邊形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7" name="手繪多邊形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8" name="手繪多邊形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9" name="手繪多邊形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0" name="手繪多邊形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1" name="手繪多邊形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2" name="手繪多邊形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3" name="手繪多邊形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4" name="手繪多邊形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5" name="手繪多邊形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6" name="手繪多邊形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7" name="手繪多邊形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8" name="手繪多邊形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9" name="手繪多邊形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0" name="手繪多邊形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1" name="手繪多邊形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2" name="手繪多邊形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3" name="手繪多邊形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4" name="手繪多邊形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5" name="手繪多邊形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6" name="手繪多邊形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7" name="手繪多邊形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8" name="手繪多邊形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9" name="手繪多邊形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0" name="手繪多邊形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1" name="手繪多邊形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2" name="手繪多邊形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3" name="手繪多邊形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4" name="手繪多邊形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5" name="手繪多邊形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6" name="手繪多邊形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7" name="手繪多邊形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8" name="手繪多邊形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9" name="手繪多邊形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0" name="手繪多邊形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1" name="手繪多邊形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2" name="手繪多邊形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3" name="手繪多邊形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4" name="手繪多邊形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5" name="手繪多邊形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6" name="手繪多邊形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7" name="手繪多邊形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8" name="手繪多邊形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47" name="群組中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3" name="手繪多邊形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4" name="手繪多邊形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5" name="手繪多邊形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6" name="手繪多邊形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7" name="手繪多邊形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8" name="手繪多邊形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9" name="手繪多邊形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0" name="手繪多邊形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1" name="手繪多邊形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48" name="群組中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6" name="手繪多邊形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7" name="手繪多邊形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8" name="手繪多邊形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9" name="手繪多邊形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0" name="手繪多邊形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1" name="手繪多邊形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2" name="手繪多邊形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49" name="群組中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0" name="手繪多邊形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1" name="手繪多邊形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2" name="手繪多邊形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3" name="手繪多邊形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4" name="手繪多邊形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5" name="手繪多邊形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</p:grpSp>
      <p:grpSp>
        <p:nvGrpSpPr>
          <p:cNvPr id="419" name="群組中 52"/>
          <p:cNvGrpSpPr>
            <a:grpSpLocks noChangeAspect="1"/>
          </p:cNvGrpSpPr>
          <p:nvPr/>
        </p:nvGrpSpPr>
        <p:grpSpPr bwMode="auto">
          <a:xfrm rot="19948164">
            <a:off x="276934" y="506292"/>
            <a:ext cx="669674" cy="1021771"/>
            <a:chOff x="4634" y="754"/>
            <a:chExt cx="1164" cy="1332"/>
          </a:xfrm>
        </p:grpSpPr>
        <p:sp>
          <p:nvSpPr>
            <p:cNvPr id="420" name="手繪多邊形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1" name="手繪多邊形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2" name="手繪多邊形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3" name="手繪多邊形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4" name="手繪多邊形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5" name="手繪多邊形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6" name="手繪多邊形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7" name="手繪多邊形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28" name="群組中 52"/>
          <p:cNvGrpSpPr>
            <a:grpSpLocks noChangeAspect="1"/>
          </p:cNvGrpSpPr>
          <p:nvPr/>
        </p:nvGrpSpPr>
        <p:grpSpPr bwMode="auto">
          <a:xfrm rot="5825446">
            <a:off x="8675798" y="452755"/>
            <a:ext cx="408172" cy="350313"/>
            <a:chOff x="4634" y="754"/>
            <a:chExt cx="1164" cy="1332"/>
          </a:xfrm>
        </p:grpSpPr>
        <p:sp>
          <p:nvSpPr>
            <p:cNvPr id="429" name="手繪多邊形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0" name="手繪多邊形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1" name="手繪多邊形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2" name="手繪多邊形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3" name="手繪多邊形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4" name="手繪多邊形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5" name="手繪多邊形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6" name="手繪多邊形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37" name="群組中 66"/>
          <p:cNvGrpSpPr>
            <a:grpSpLocks noChangeAspect="1"/>
          </p:cNvGrpSpPr>
          <p:nvPr/>
        </p:nvGrpSpPr>
        <p:grpSpPr bwMode="auto">
          <a:xfrm>
            <a:off x="17578" y="3048994"/>
            <a:ext cx="291131" cy="364678"/>
            <a:chOff x="3636" y="1964"/>
            <a:chExt cx="413" cy="388"/>
          </a:xfrm>
        </p:grpSpPr>
        <p:sp>
          <p:nvSpPr>
            <p:cNvPr id="438" name="手繪多邊形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9" name="手繪多邊形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0" name="手繪多邊形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1" name="手繪多邊形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2" name="手繪多邊形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3" name="手繪多邊形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4" name="手繪多邊形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5" name="手繪多邊形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46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6656832" y="6601968"/>
            <a:ext cx="720090" cy="237744"/>
          </a:xfrm>
        </p:spPr>
        <p:txBody>
          <a:bodyPr/>
          <a:lstStyle/>
          <a:p>
            <a:fld id="{829AFA54-0D49-45FE-B8DF-16FF117BDAA6}" type="datetimeFigureOut">
              <a:rPr lang="zh-TW" altLang="en-US" smtClean="0"/>
              <a:pPr/>
              <a:t>2014/12/11</a:t>
            </a:fld>
            <a:endParaRPr lang="zh-TW" altLang="en-US"/>
          </a:p>
        </p:txBody>
      </p:sp>
      <p:sp>
        <p:nvSpPr>
          <p:cNvPr id="447" name="頁尾版面配置區3"/>
          <p:cNvSpPr>
            <a:spLocks noGrp="1"/>
          </p:cNvSpPr>
          <p:nvPr>
            <p:ph type="ftr" sz="quarter" idx="11"/>
          </p:nvPr>
        </p:nvSpPr>
        <p:spPr>
          <a:xfrm>
            <a:off x="1141809" y="6601968"/>
            <a:ext cx="5233845" cy="237744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448" name="投影片編號版面配置區4"/>
          <p:cNvSpPr>
            <a:spLocks noGrp="1"/>
          </p:cNvSpPr>
          <p:nvPr>
            <p:ph type="sldNum" sz="quarter" idx="12"/>
          </p:nvPr>
        </p:nvSpPr>
        <p:spPr>
          <a:xfrm>
            <a:off x="7517511" y="6601968"/>
            <a:ext cx="480060" cy="237744"/>
          </a:xfrm>
        </p:spPr>
        <p:txBody>
          <a:bodyPr/>
          <a:lstStyle/>
          <a:p>
            <a:fld id="{28C3D2EF-8393-49EE-B7C9-1172050156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842011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6656832" y="6601968"/>
            <a:ext cx="720090" cy="237744"/>
          </a:xfrm>
          <a:prstGeom prst="rect">
            <a:avLst/>
          </a:prstGeom>
        </p:spPr>
        <p:txBody>
          <a:bodyPr/>
          <a:lstStyle/>
          <a:p>
            <a:fld id="{829AFA54-0D49-45FE-B8DF-16FF117BDAA6}" type="datetimeFigureOut">
              <a:rPr lang="zh-TW" altLang="en-US" smtClean="0"/>
              <a:pPr/>
              <a:t>2014/12/11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1141809" y="6601968"/>
            <a:ext cx="5233845" cy="237744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517511" y="6601968"/>
            <a:ext cx="480060" cy="237744"/>
          </a:xfrm>
          <a:prstGeom prst="rect">
            <a:avLst/>
          </a:prstGeom>
        </p:spPr>
        <p:txBody>
          <a:bodyPr/>
          <a:lstStyle/>
          <a:p>
            <a:fld id="{28C3D2EF-8393-49EE-B7C9-1172050156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559003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2960" y="1188720"/>
            <a:ext cx="2331720" cy="2286000"/>
          </a:xfrm>
        </p:spPr>
        <p:txBody>
          <a:bodyPr anchor="b">
            <a:normAutofit/>
          </a:bodyPr>
          <a:lstStyle>
            <a:lvl1pPr latinLnBrk="0">
              <a:defRPr lang="zh-TW" sz="3400" b="0"/>
            </a:lvl1pPr>
          </a:lstStyle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360420" y="457200"/>
            <a:ext cx="5006340" cy="5943600"/>
          </a:xfrm>
        </p:spPr>
        <p:txBody>
          <a:bodyPr>
            <a:normAutofit/>
          </a:bodyPr>
          <a:lstStyle>
            <a:lvl1pPr latinLnBrk="0">
              <a:defRPr lang="zh-TW" sz="2000"/>
            </a:lvl1pPr>
            <a:lvl2pPr latinLnBrk="0">
              <a:defRPr lang="zh-TW" sz="1800"/>
            </a:lvl2pPr>
            <a:lvl3pPr latinLnBrk="0">
              <a:defRPr lang="zh-TW" sz="1600"/>
            </a:lvl3pPr>
            <a:lvl4pPr latinLnBrk="0">
              <a:defRPr lang="zh-TW" sz="1400"/>
            </a:lvl4pPr>
            <a:lvl5pPr latinLnBrk="0">
              <a:defRPr lang="zh-TW" sz="1400"/>
            </a:lvl5pPr>
            <a:lvl6pPr latinLnBrk="0">
              <a:defRPr lang="zh-TW" sz="1400"/>
            </a:lvl6pPr>
            <a:lvl7pPr latinLnBrk="0">
              <a:defRPr lang="zh-TW" sz="1400"/>
            </a:lvl7pPr>
            <a:lvl8pPr latinLnBrk="0">
              <a:defRPr lang="zh-TW" sz="1400"/>
            </a:lvl8pPr>
            <a:lvl9pPr latinLnBrk="0">
              <a:defRPr lang="zh-TW"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22960" y="3474720"/>
            <a:ext cx="2331720" cy="1371600"/>
          </a:xfr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zh-TW" sz="1600"/>
            </a:lvl1pPr>
            <a:lvl2pPr marL="457200" indent="0" latinLnBrk="0">
              <a:buNone/>
              <a:defRPr lang="zh-TW" sz="1200"/>
            </a:lvl2pPr>
            <a:lvl3pPr marL="914400" indent="0" latinLnBrk="0">
              <a:buNone/>
              <a:defRPr lang="zh-TW" sz="1000"/>
            </a:lvl3pPr>
            <a:lvl4pPr marL="1371600" indent="0" latinLnBrk="0">
              <a:buNone/>
              <a:defRPr lang="zh-TW" sz="900"/>
            </a:lvl4pPr>
            <a:lvl5pPr marL="1828800" indent="0" latinLnBrk="0">
              <a:buNone/>
              <a:defRPr lang="zh-TW" sz="900"/>
            </a:lvl5pPr>
            <a:lvl6pPr marL="2286000" indent="0" latinLnBrk="0">
              <a:buNone/>
              <a:defRPr lang="zh-TW" sz="900"/>
            </a:lvl6pPr>
            <a:lvl7pPr marL="2743200" indent="0" latinLnBrk="0">
              <a:buNone/>
              <a:defRPr lang="zh-TW" sz="900"/>
            </a:lvl7pPr>
            <a:lvl8pPr marL="3200400" indent="0" latinLnBrk="0">
              <a:buNone/>
              <a:defRPr lang="zh-TW" sz="900"/>
            </a:lvl8pPr>
            <a:lvl9pPr marL="3657600" indent="0" latinLnBrk="0">
              <a:buNone/>
              <a:defRPr lang="zh-TW"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656832" y="6601968"/>
            <a:ext cx="720090" cy="237744"/>
          </a:xfrm>
          <a:prstGeom prst="rect">
            <a:avLst/>
          </a:prstGeom>
        </p:spPr>
        <p:txBody>
          <a:bodyPr/>
          <a:lstStyle/>
          <a:p>
            <a:fld id="{829AFA54-0D49-45FE-B8DF-16FF117BDAA6}" type="datetimeFigureOut">
              <a:rPr lang="zh-TW" altLang="en-US" smtClean="0"/>
              <a:pPr/>
              <a:t>2014/12/11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141809" y="6601968"/>
            <a:ext cx="5233845" cy="237744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7517511" y="6601968"/>
            <a:ext cx="480060" cy="237744"/>
          </a:xfrm>
          <a:prstGeom prst="rect">
            <a:avLst/>
          </a:prstGeom>
        </p:spPr>
        <p:txBody>
          <a:bodyPr/>
          <a:lstStyle/>
          <a:p>
            <a:fld id="{28C3D2EF-8393-49EE-B7C9-1172050156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435946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2960" y="1188720"/>
            <a:ext cx="2331720" cy="2286000"/>
          </a:xfrm>
        </p:spPr>
        <p:txBody>
          <a:bodyPr anchor="b">
            <a:normAutofit/>
          </a:bodyPr>
          <a:lstStyle>
            <a:lvl1pPr latinLnBrk="0">
              <a:defRPr lang="zh-TW" sz="3400" b="0"/>
            </a:lvl1pPr>
          </a:lstStyle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360420" y="457200"/>
            <a:ext cx="5006340" cy="59436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 latinLnBrk="0">
              <a:buNone/>
              <a:defRPr lang="zh-TW" sz="2000">
                <a:solidFill>
                  <a:schemeClr val="tx1"/>
                </a:solidFill>
              </a:defRPr>
            </a:lvl1pPr>
            <a:lvl2pPr marL="457200" indent="0" latinLnBrk="0">
              <a:buNone/>
              <a:defRPr lang="zh-TW" sz="2800"/>
            </a:lvl2pPr>
            <a:lvl3pPr marL="914400" indent="0" latinLnBrk="0">
              <a:buNone/>
              <a:defRPr lang="zh-TW" sz="2400"/>
            </a:lvl3pPr>
            <a:lvl4pPr marL="1371600" indent="0" latinLnBrk="0">
              <a:buNone/>
              <a:defRPr lang="zh-TW" sz="2000"/>
            </a:lvl4pPr>
            <a:lvl5pPr marL="1828800" indent="0" latinLnBrk="0">
              <a:buNone/>
              <a:defRPr lang="zh-TW" sz="2000"/>
            </a:lvl5pPr>
            <a:lvl6pPr marL="2286000" indent="0" latinLnBrk="0">
              <a:buNone/>
              <a:defRPr lang="zh-TW" sz="2000"/>
            </a:lvl6pPr>
            <a:lvl7pPr marL="2743200" indent="0" latinLnBrk="0">
              <a:buNone/>
              <a:defRPr lang="zh-TW" sz="2000"/>
            </a:lvl7pPr>
            <a:lvl8pPr marL="3200400" indent="0" latinLnBrk="0">
              <a:buNone/>
              <a:defRPr lang="zh-TW" sz="2000"/>
            </a:lvl8pPr>
            <a:lvl9pPr marL="3657600" indent="0" latinLnBrk="0">
              <a:buNone/>
              <a:defRPr lang="zh-TW" sz="2000"/>
            </a:lvl9pPr>
          </a:lstStyle>
          <a:p>
            <a:r>
              <a:rPr lang="zh-TW" altLang="en-US" smtClean="0"/>
              <a:t>按一下圖示以新增圖片</a:t>
            </a:r>
            <a:endParaRPr lang="zh-TW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22960" y="3474720"/>
            <a:ext cx="2331720" cy="1371600"/>
          </a:xfr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zh-TW" sz="1600"/>
            </a:lvl1pPr>
            <a:lvl2pPr marL="457200" indent="0" latinLnBrk="0">
              <a:buNone/>
              <a:defRPr lang="zh-TW" sz="1200"/>
            </a:lvl2pPr>
            <a:lvl3pPr marL="914400" indent="0" latinLnBrk="0">
              <a:buNone/>
              <a:defRPr lang="zh-TW" sz="1000"/>
            </a:lvl3pPr>
            <a:lvl4pPr marL="1371600" indent="0" latinLnBrk="0">
              <a:buNone/>
              <a:defRPr lang="zh-TW" sz="900"/>
            </a:lvl4pPr>
            <a:lvl5pPr marL="1828800" indent="0" latinLnBrk="0">
              <a:buNone/>
              <a:defRPr lang="zh-TW" sz="900"/>
            </a:lvl5pPr>
            <a:lvl6pPr marL="2286000" indent="0" latinLnBrk="0">
              <a:buNone/>
              <a:defRPr lang="zh-TW" sz="900"/>
            </a:lvl6pPr>
            <a:lvl7pPr marL="2743200" indent="0" latinLnBrk="0">
              <a:buNone/>
              <a:defRPr lang="zh-TW" sz="900"/>
            </a:lvl7pPr>
            <a:lvl8pPr marL="3200400" indent="0" latinLnBrk="0">
              <a:buNone/>
              <a:defRPr lang="zh-TW" sz="900"/>
            </a:lvl8pPr>
            <a:lvl9pPr marL="3657600" indent="0" latinLnBrk="0">
              <a:buNone/>
              <a:defRPr lang="zh-TW"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656832" y="6601968"/>
            <a:ext cx="720090" cy="237744"/>
          </a:xfrm>
          <a:prstGeom prst="rect">
            <a:avLst/>
          </a:prstGeom>
        </p:spPr>
        <p:txBody>
          <a:bodyPr/>
          <a:lstStyle/>
          <a:p>
            <a:fld id="{829AFA54-0D49-45FE-B8DF-16FF117BDAA6}" type="datetimeFigureOut">
              <a:rPr lang="zh-TW" altLang="en-US" smtClean="0"/>
              <a:pPr/>
              <a:t>2014/12/11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141809" y="6601968"/>
            <a:ext cx="5233845" cy="237744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7517511" y="6601968"/>
            <a:ext cx="480060" cy="237744"/>
          </a:xfrm>
          <a:prstGeom prst="rect">
            <a:avLst/>
          </a:prstGeom>
        </p:spPr>
        <p:txBody>
          <a:bodyPr/>
          <a:lstStyle/>
          <a:p>
            <a:fld id="{28C3D2EF-8393-49EE-B7C9-1172050156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371734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143000" y="78910"/>
            <a:ext cx="6850298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146429" y="1485901"/>
            <a:ext cx="6851142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dirty="0"/>
              <a:t>按一下以編輯母片文字樣式</a:t>
            </a:r>
          </a:p>
          <a:p>
            <a:pPr lvl="1"/>
            <a:r>
              <a:rPr lang="zh-TW" dirty="0"/>
              <a:t>第二層</a:t>
            </a:r>
          </a:p>
          <a:p>
            <a:pPr lvl="2"/>
            <a:r>
              <a:rPr lang="zh-TW" dirty="0"/>
              <a:t>第三層</a:t>
            </a:r>
          </a:p>
          <a:p>
            <a:pPr lvl="3"/>
            <a:r>
              <a:rPr lang="zh-TW" dirty="0"/>
              <a:t>第四層</a:t>
            </a:r>
          </a:p>
          <a:p>
            <a:pPr lvl="4"/>
            <a:r>
              <a:rPr lang="zh-TW" dirty="0"/>
              <a:t>第五層</a:t>
            </a:r>
          </a:p>
        </p:txBody>
      </p:sp>
      <p:sp>
        <p:nvSpPr>
          <p:cNvPr id="4" name="手繪多邊形 50"/>
          <p:cNvSpPr>
            <a:spLocks/>
          </p:cNvSpPr>
          <p:nvPr/>
        </p:nvSpPr>
        <p:spPr bwMode="auto">
          <a:xfrm>
            <a:off x="6571059" y="5521528"/>
            <a:ext cx="257157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手繪多邊形 51"/>
          <p:cNvSpPr>
            <a:spLocks/>
          </p:cNvSpPr>
          <p:nvPr/>
        </p:nvSpPr>
        <p:spPr bwMode="auto">
          <a:xfrm>
            <a:off x="0" y="5652179"/>
            <a:ext cx="8561363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手繪多邊形 51"/>
          <p:cNvSpPr>
            <a:spLocks/>
          </p:cNvSpPr>
          <p:nvPr/>
        </p:nvSpPr>
        <p:spPr bwMode="auto">
          <a:xfrm>
            <a:off x="-10311" y="5865036"/>
            <a:ext cx="8561363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7" name="群組中 66"/>
          <p:cNvGrpSpPr>
            <a:grpSpLocks noChangeAspect="1"/>
          </p:cNvGrpSpPr>
          <p:nvPr/>
        </p:nvGrpSpPr>
        <p:grpSpPr bwMode="auto">
          <a:xfrm>
            <a:off x="8735766" y="947577"/>
            <a:ext cx="319984" cy="400819"/>
            <a:chOff x="3636" y="1964"/>
            <a:chExt cx="413" cy="388"/>
          </a:xfrm>
        </p:grpSpPr>
        <p:sp>
          <p:nvSpPr>
            <p:cNvPr id="8" name="手繪多邊形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9" name="手繪多邊形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" name="手繪多邊形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1" name="手繪多邊形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2" name="手繪多邊形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3" name="手繪多邊形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4" name="手繪多邊形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5" name="手繪多邊形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16" name="群組中 18"/>
          <p:cNvGrpSpPr/>
          <p:nvPr/>
        </p:nvGrpSpPr>
        <p:grpSpPr>
          <a:xfrm>
            <a:off x="8481696" y="6212029"/>
            <a:ext cx="656603" cy="645972"/>
            <a:chOff x="7344986" y="5566058"/>
            <a:chExt cx="1750940" cy="1291943"/>
          </a:xfrm>
        </p:grpSpPr>
        <p:sp>
          <p:nvSpPr>
            <p:cNvPr id="17" name="手繪多邊形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8" name="手繪多邊形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9" name="手繪多邊形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0" name="手繪多邊形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1" name="手繪多邊形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2" name="手繪多邊形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23" name="群組中 5"/>
          <p:cNvGrpSpPr>
            <a:grpSpLocks noChangeAspect="1"/>
          </p:cNvGrpSpPr>
          <p:nvPr/>
        </p:nvGrpSpPr>
        <p:grpSpPr bwMode="auto">
          <a:xfrm>
            <a:off x="1831" y="2873890"/>
            <a:ext cx="447921" cy="789302"/>
            <a:chOff x="2121" y="1060"/>
            <a:chExt cx="597" cy="789"/>
          </a:xfrm>
        </p:grpSpPr>
        <p:sp>
          <p:nvSpPr>
            <p:cNvPr id="24" name="手繪多邊形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5" name="手繪多邊形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6" name="手繪多邊形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7" name="手繪多邊形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8" name="手繪多邊形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9" name="手繪多邊形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0" name="手繪多邊形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31" name="群組中 16"/>
          <p:cNvGrpSpPr>
            <a:grpSpLocks noChangeAspect="1"/>
          </p:cNvGrpSpPr>
          <p:nvPr/>
        </p:nvGrpSpPr>
        <p:grpSpPr bwMode="auto">
          <a:xfrm>
            <a:off x="104629" y="-13010"/>
            <a:ext cx="1037180" cy="804244"/>
            <a:chOff x="1922" y="1129"/>
            <a:chExt cx="987" cy="574"/>
          </a:xfrm>
        </p:grpSpPr>
        <p:sp>
          <p:nvSpPr>
            <p:cNvPr id="32" name="手繪多邊形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3" name="手繪多邊形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4" name="手繪多邊形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5" name="手繪多邊形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6" name="手繪多邊形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7" name="手繪多邊形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8" name="手繪多邊形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9" name="手繪多邊形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40" name="群組中 28"/>
          <p:cNvGrpSpPr>
            <a:grpSpLocks noChangeAspect="1"/>
          </p:cNvGrpSpPr>
          <p:nvPr/>
        </p:nvGrpSpPr>
        <p:grpSpPr bwMode="auto">
          <a:xfrm>
            <a:off x="0" y="5007562"/>
            <a:ext cx="515890" cy="1147722"/>
            <a:chOff x="1901" y="2020"/>
            <a:chExt cx="1059" cy="1767"/>
          </a:xfrm>
        </p:grpSpPr>
        <p:sp>
          <p:nvSpPr>
            <p:cNvPr id="41" name="手繪多邊形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2" name="手繪多邊形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3" name="手繪多邊形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4" name="手繪多邊形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5" name="手繪多邊形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6" name="手繪多邊形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7" name="手繪多邊形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8" name="手繪多邊形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49" name="群組中 52"/>
          <p:cNvGrpSpPr>
            <a:grpSpLocks noChangeAspect="1"/>
          </p:cNvGrpSpPr>
          <p:nvPr/>
        </p:nvGrpSpPr>
        <p:grpSpPr bwMode="auto">
          <a:xfrm rot="19948164">
            <a:off x="8357436" y="105148"/>
            <a:ext cx="506303" cy="772505"/>
            <a:chOff x="4634" y="754"/>
            <a:chExt cx="1164" cy="1332"/>
          </a:xfrm>
        </p:grpSpPr>
        <p:sp>
          <p:nvSpPr>
            <p:cNvPr id="50" name="手繪多邊形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1" name="手繪多邊形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2" name="手繪多邊形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3" name="手繪多邊形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4" name="手繪多邊形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5" name="手繪多邊形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6" name="手繪多邊形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7" name="手繪多邊形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58" name="群組中 64"/>
          <p:cNvGrpSpPr>
            <a:grpSpLocks noChangeAspect="1"/>
          </p:cNvGrpSpPr>
          <p:nvPr/>
        </p:nvGrpSpPr>
        <p:grpSpPr bwMode="auto">
          <a:xfrm flipH="1">
            <a:off x="8086999" y="2958793"/>
            <a:ext cx="771182" cy="1140705"/>
            <a:chOff x="2052" y="995"/>
            <a:chExt cx="768" cy="852"/>
          </a:xfrm>
        </p:grpSpPr>
        <p:sp>
          <p:nvSpPr>
            <p:cNvPr id="59" name="手繪多邊形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0" name="手繪多邊形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1" name="手繪多邊形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2" name="手繪多邊形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3" name="手繪多邊形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4" name="手繪多邊形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5" name="手繪多邊形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6" name="手繪多邊形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67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656832" y="6601968"/>
            <a:ext cx="72009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829AFA54-0D49-45FE-B8DF-16FF117BDAA6}" type="datetimeFigureOut">
              <a:rPr lang="zh-TW" altLang="en-US" smtClean="0"/>
              <a:pPr/>
              <a:t>2014/12/11</a:t>
            </a:fld>
            <a:endParaRPr lang="zh-TW" altLang="en-US"/>
          </a:p>
        </p:txBody>
      </p:sp>
      <p:sp>
        <p:nvSpPr>
          <p:cNvPr id="68" name="頁尾版面配置區4"/>
          <p:cNvSpPr>
            <a:spLocks noGrp="1"/>
          </p:cNvSpPr>
          <p:nvPr>
            <p:ph type="ftr" sz="quarter" idx="3"/>
          </p:nvPr>
        </p:nvSpPr>
        <p:spPr>
          <a:xfrm>
            <a:off x="1141809" y="6601968"/>
            <a:ext cx="5233845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none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zh-TW" altLang="en-US"/>
          </a:p>
        </p:txBody>
      </p:sp>
      <p:sp>
        <p:nvSpPr>
          <p:cNvPr id="69" name="投影片編號版面配置區5"/>
          <p:cNvSpPr>
            <a:spLocks noGrp="1"/>
          </p:cNvSpPr>
          <p:nvPr>
            <p:ph type="sldNum" sz="quarter" idx="4"/>
          </p:nvPr>
        </p:nvSpPr>
        <p:spPr>
          <a:xfrm>
            <a:off x="7517511" y="6601968"/>
            <a:ext cx="4800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28C3D2EF-8393-49EE-B7C9-11720501560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lang="zh-TW" sz="3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lang="zh-TW"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lang="zh-TW"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lang="zh-TW" sz="16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lang="zh-TW" sz="1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lang="zh-TW" sz="1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lang="zh-TW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lang="zh-TW"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lang="zh-TW"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lang="zh-TW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936">
          <p15:clr>
            <a:srgbClr val="F26B43"/>
          </p15:clr>
        </p15:guide>
        <p15:guide id="3" pos="3840">
          <p15:clr>
            <a:srgbClr val="F26B43"/>
          </p15:clr>
        </p15:guide>
        <p15:guide id="4" orient="horz" pos="3552">
          <p15:clr>
            <a:srgbClr val="F26B43"/>
          </p15:clr>
        </p15:guide>
        <p15:guide id="5" pos="6720">
          <p15:clr>
            <a:srgbClr val="F26B43"/>
          </p15:clr>
        </p15:guide>
        <p15:guide id="6" pos="9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xpo.tp.ema.idv.tw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e.ntpc.edu.tw/expo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&#35531;&#23492;chiaheng423@gmail.com)&#65307;&#26684;&#24335;&#65306;10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763688" y="764704"/>
            <a:ext cx="7020314" cy="2263258"/>
          </a:xfrm>
        </p:spPr>
        <p:txBody>
          <a:bodyPr>
            <a:normAutofit/>
          </a:bodyPr>
          <a:lstStyle/>
          <a:p>
            <a:r>
              <a:rPr lang="zh-TW" altLang="en-US" sz="4800" b="1" dirty="0" smtClean="0"/>
              <a:t>高中、技職學校分組報告</a:t>
            </a:r>
            <a:endParaRPr lang="zh-TW" altLang="en-US" sz="4800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059832" y="4005064"/>
            <a:ext cx="5187252" cy="1179557"/>
          </a:xfrm>
        </p:spPr>
        <p:txBody>
          <a:bodyPr>
            <a:normAutofit/>
          </a:bodyPr>
          <a:lstStyle/>
          <a:p>
            <a:r>
              <a:rPr lang="zh-TW" altLang="en-US" sz="2800" dirty="0" smtClean="0"/>
              <a:t>海山高中輔導教師</a:t>
            </a:r>
            <a:endParaRPr lang="en-US" altLang="zh-TW" sz="2800" dirty="0" smtClean="0"/>
          </a:p>
          <a:p>
            <a:r>
              <a:rPr lang="zh-TW" altLang="en-US" sz="2800" dirty="0" smtClean="0"/>
              <a:t>方嘉珩</a:t>
            </a:r>
            <a:endParaRPr lang="zh-TW" altLang="en-US" sz="2800" dirty="0"/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971600" y="764704"/>
          <a:ext cx="7416824" cy="514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3537"/>
                <a:gridCol w="1368152"/>
                <a:gridCol w="5215135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latin typeface="Calibri"/>
                          <a:ea typeface="新細明體"/>
                          <a:cs typeface="Times New Roman"/>
                        </a:rPr>
                        <a:t>9</a:t>
                      </a:r>
                      <a:endParaRPr lang="zh-TW" sz="24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latin typeface="Calibri"/>
                          <a:ea typeface="新細明體"/>
                          <a:cs typeface="Times New Roman"/>
                        </a:rPr>
                        <a:t>家政群</a:t>
                      </a:r>
                      <a:endParaRPr lang="zh-TW" sz="24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solidFill>
                            <a:srgbClr val="333333"/>
                          </a:solidFill>
                          <a:latin typeface="Arial"/>
                          <a:ea typeface="新細明體"/>
                          <a:cs typeface="Arial"/>
                        </a:rPr>
                        <a:t>家政科、服裝科、美容科、幼兒保育科</a:t>
                      </a:r>
                      <a:r>
                        <a:rPr lang="zh-TW" sz="2400" kern="0" dirty="0" smtClean="0">
                          <a:solidFill>
                            <a:srgbClr val="333333"/>
                          </a:solidFill>
                          <a:latin typeface="Arial"/>
                          <a:ea typeface="新細明體"/>
                          <a:cs typeface="Arial"/>
                        </a:rPr>
                        <a:t>、時尚</a:t>
                      </a:r>
                      <a:r>
                        <a:rPr lang="zh-TW" sz="2400" kern="0" dirty="0">
                          <a:solidFill>
                            <a:srgbClr val="333333"/>
                          </a:solidFill>
                          <a:latin typeface="Arial"/>
                          <a:ea typeface="新細明體"/>
                          <a:cs typeface="Arial"/>
                        </a:rPr>
                        <a:t>模特兒科、流行服飾科、時尚造型科</a:t>
                      </a:r>
                      <a:endParaRPr lang="zh-TW" sz="24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>
                          <a:latin typeface="Calibri"/>
                          <a:ea typeface="新細明體"/>
                          <a:cs typeface="Times New Roman"/>
                        </a:rPr>
                        <a:t>10</a:t>
                      </a:r>
                      <a:endParaRPr lang="zh-TW" sz="24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>
                          <a:latin typeface="Calibri"/>
                          <a:ea typeface="新細明體"/>
                          <a:cs typeface="Times New Roman"/>
                        </a:rPr>
                        <a:t>設計群</a:t>
                      </a:r>
                      <a:endParaRPr lang="zh-TW" sz="24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400" kern="0">
                          <a:solidFill>
                            <a:srgbClr val="333333"/>
                          </a:solidFill>
                          <a:latin typeface="Arial"/>
                          <a:ea typeface="新細明體"/>
                          <a:cs typeface="Arial"/>
                        </a:rPr>
                        <a:t>室內空間科、美工科、廣告設計科、圖文傳播科、陶瓷工程科、多媒體設計科</a:t>
                      </a:r>
                      <a:endParaRPr lang="zh-TW" sz="24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>
                          <a:latin typeface="Calibri"/>
                          <a:ea typeface="新細明體"/>
                          <a:cs typeface="Times New Roman"/>
                        </a:rPr>
                        <a:t>11</a:t>
                      </a:r>
                      <a:endParaRPr lang="zh-TW" sz="24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>
                          <a:latin typeface="Calibri"/>
                          <a:ea typeface="新細明體"/>
                          <a:cs typeface="Times New Roman"/>
                        </a:rPr>
                        <a:t>藝術群</a:t>
                      </a:r>
                      <a:endParaRPr lang="zh-TW" sz="24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solidFill>
                            <a:srgbClr val="333333"/>
                          </a:solidFill>
                          <a:latin typeface="Arial"/>
                          <a:ea typeface="新細明體"/>
                          <a:cs typeface="Arial"/>
                        </a:rPr>
                        <a:t>音樂科、西樂科、國樂科、舞蹈科、美</a:t>
                      </a:r>
                      <a:r>
                        <a:rPr lang="zh-TW" sz="2400" kern="0" dirty="0" smtClean="0">
                          <a:solidFill>
                            <a:srgbClr val="333333"/>
                          </a:solidFill>
                          <a:latin typeface="Arial"/>
                          <a:ea typeface="新細明體"/>
                          <a:cs typeface="Arial"/>
                        </a:rPr>
                        <a:t>術科、</a:t>
                      </a:r>
                      <a:r>
                        <a:rPr lang="zh-TW" sz="2400" kern="0" dirty="0">
                          <a:solidFill>
                            <a:srgbClr val="333333"/>
                          </a:solidFill>
                          <a:latin typeface="Arial"/>
                          <a:ea typeface="新細明體"/>
                          <a:cs typeface="Arial"/>
                        </a:rPr>
                        <a:t>電影電視科、表演藝術科、戲劇科、多媒體</a:t>
                      </a:r>
                      <a:r>
                        <a:rPr lang="zh-TW" sz="2400" kern="0">
                          <a:solidFill>
                            <a:srgbClr val="333333"/>
                          </a:solidFill>
                          <a:latin typeface="Arial"/>
                          <a:ea typeface="新細明體"/>
                          <a:cs typeface="Arial"/>
                        </a:rPr>
                        <a:t>動畫</a:t>
                      </a:r>
                      <a:r>
                        <a:rPr lang="zh-TW" sz="2400" kern="0" smtClean="0">
                          <a:solidFill>
                            <a:srgbClr val="333333"/>
                          </a:solidFill>
                          <a:latin typeface="Arial"/>
                          <a:ea typeface="新細明體"/>
                          <a:cs typeface="Arial"/>
                        </a:rPr>
                        <a:t>科</a:t>
                      </a:r>
                      <a:endParaRPr lang="zh-TW" sz="24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>
                          <a:latin typeface="Calibri"/>
                          <a:ea typeface="新細明體"/>
                          <a:cs typeface="Times New Roman"/>
                        </a:rPr>
                        <a:t>12</a:t>
                      </a:r>
                      <a:endParaRPr lang="zh-TW" sz="24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>
                          <a:latin typeface="Calibri"/>
                          <a:ea typeface="新細明體"/>
                          <a:cs typeface="Times New Roman"/>
                        </a:rPr>
                        <a:t>餐旅群</a:t>
                      </a:r>
                      <a:endParaRPr lang="zh-TW" sz="24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400" kern="100">
                          <a:latin typeface="Calibri"/>
                          <a:ea typeface="新細明體"/>
                          <a:cs typeface="Times New Roman"/>
                        </a:rPr>
                        <a:t>餐飲管理科、觀光事業科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>
                          <a:latin typeface="Calibri"/>
                          <a:ea typeface="新細明體"/>
                          <a:cs typeface="Times New Roman"/>
                        </a:rPr>
                        <a:t>13</a:t>
                      </a:r>
                      <a:endParaRPr lang="zh-TW" sz="24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>
                          <a:latin typeface="Calibri"/>
                          <a:ea typeface="新細明體"/>
                          <a:cs typeface="Times New Roman"/>
                        </a:rPr>
                        <a:t>食品群</a:t>
                      </a:r>
                      <a:endParaRPr lang="zh-TW" sz="24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400" kern="100">
                          <a:latin typeface="Calibri"/>
                          <a:ea typeface="新細明體"/>
                          <a:cs typeface="Times New Roman"/>
                        </a:rPr>
                        <a:t>食品科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>
                          <a:latin typeface="Calibri"/>
                          <a:ea typeface="新細明體"/>
                          <a:cs typeface="Times New Roman"/>
                        </a:rPr>
                        <a:t>14</a:t>
                      </a:r>
                      <a:endParaRPr lang="zh-TW" sz="24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>
                          <a:latin typeface="Calibri"/>
                          <a:ea typeface="新細明體"/>
                          <a:cs typeface="Times New Roman"/>
                        </a:rPr>
                        <a:t>護理群</a:t>
                      </a:r>
                      <a:endParaRPr lang="zh-TW" sz="24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400" kern="100">
                          <a:latin typeface="Calibri"/>
                          <a:ea typeface="新細明體"/>
                          <a:cs typeface="Times New Roman"/>
                        </a:rPr>
                        <a:t>護理科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>
                          <a:latin typeface="Calibri"/>
                          <a:ea typeface="新細明體"/>
                          <a:cs typeface="Times New Roman"/>
                        </a:rPr>
                        <a:t>15</a:t>
                      </a:r>
                      <a:endParaRPr lang="zh-TW" sz="24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>
                          <a:latin typeface="Calibri"/>
                          <a:ea typeface="新細明體"/>
                          <a:cs typeface="Times New Roman"/>
                        </a:rPr>
                        <a:t>水產群</a:t>
                      </a:r>
                      <a:endParaRPr lang="zh-TW" sz="24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400" kern="0">
                          <a:solidFill>
                            <a:srgbClr val="333333"/>
                          </a:solidFill>
                          <a:latin typeface="Arial"/>
                          <a:ea typeface="新細明體"/>
                          <a:cs typeface="Arial"/>
                        </a:rPr>
                        <a:t>漁業科、水產養殖科</a:t>
                      </a:r>
                      <a:endParaRPr lang="zh-TW" sz="24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>
                          <a:latin typeface="Calibri"/>
                          <a:ea typeface="新細明體"/>
                          <a:cs typeface="Times New Roman"/>
                        </a:rPr>
                        <a:t>16</a:t>
                      </a:r>
                      <a:endParaRPr lang="zh-TW" sz="24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>
                          <a:latin typeface="Calibri"/>
                          <a:ea typeface="新細明體"/>
                          <a:cs typeface="Times New Roman"/>
                        </a:rPr>
                        <a:t>海事群</a:t>
                      </a:r>
                      <a:endParaRPr lang="zh-TW" sz="24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solidFill>
                            <a:srgbClr val="333333"/>
                          </a:solidFill>
                          <a:latin typeface="Arial"/>
                          <a:ea typeface="新細明體"/>
                          <a:cs typeface="Arial"/>
                        </a:rPr>
                        <a:t>航海科、輪機科</a:t>
                      </a:r>
                      <a:endParaRPr lang="zh-TW" sz="24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【</a:t>
            </a:r>
            <a:r>
              <a:rPr lang="zh-TW" altLang="en-US" dirty="0" smtClean="0"/>
              <a:t>技職學校組準備方向</a:t>
            </a:r>
            <a:r>
              <a:rPr lang="en-US" altLang="zh-TW" dirty="0" smtClean="0"/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46429" y="1916832"/>
            <a:ext cx="6851142" cy="3721970"/>
          </a:xfrm>
        </p:spPr>
        <p:txBody>
          <a:bodyPr>
            <a:normAutofit/>
          </a:bodyPr>
          <a:lstStyle/>
          <a:p>
            <a:r>
              <a:rPr lang="en-US" altLang="zh-TW" sz="2400" dirty="0" smtClean="0"/>
              <a:t>Q1.</a:t>
            </a:r>
            <a:r>
              <a:rPr lang="zh-TW" altLang="zh-TW" sz="2400" dirty="0" smtClean="0"/>
              <a:t>該科主要學習內容為何？</a:t>
            </a:r>
          </a:p>
          <a:p>
            <a:r>
              <a:rPr lang="en-US" altLang="zh-TW" sz="2400" dirty="0" smtClean="0"/>
              <a:t>Q2.</a:t>
            </a:r>
            <a:r>
              <a:rPr lang="zh-TW" altLang="zh-TW" sz="2400" dirty="0" smtClean="0"/>
              <a:t>該科學習所需特質與性向為何？</a:t>
            </a:r>
          </a:p>
          <a:p>
            <a:r>
              <a:rPr lang="en-US" altLang="zh-TW" sz="2400" dirty="0" smtClean="0"/>
              <a:t>Q3.</a:t>
            </a:r>
            <a:r>
              <a:rPr lang="zh-TW" altLang="zh-TW" sz="2400" dirty="0" smtClean="0"/>
              <a:t>該科未來主要升學之學系與就業之職業為何？</a:t>
            </a:r>
          </a:p>
          <a:p>
            <a:r>
              <a:rPr lang="en-US" altLang="zh-TW" sz="2400" dirty="0" smtClean="0"/>
              <a:t>Q4.</a:t>
            </a:r>
            <a:r>
              <a:rPr lang="zh-TW" altLang="zh-TW" sz="2400" smtClean="0"/>
              <a:t>基</a:t>
            </a:r>
            <a:r>
              <a:rPr lang="zh-TW" altLang="en-US" sz="2400" smtClean="0"/>
              <a:t>北</a:t>
            </a:r>
            <a:r>
              <a:rPr lang="zh-TW" altLang="zh-TW" sz="2400" smtClean="0"/>
              <a:t>區</a:t>
            </a:r>
            <a:r>
              <a:rPr lang="zh-TW" altLang="zh-TW" sz="2400" dirty="0" smtClean="0"/>
              <a:t>哪些學校設有該科別？</a:t>
            </a:r>
          </a:p>
          <a:p>
            <a:r>
              <a:rPr lang="en-US" altLang="zh-TW" sz="2400" dirty="0" smtClean="0"/>
              <a:t>Q5.</a:t>
            </a:r>
            <a:r>
              <a:rPr lang="zh-TW" altLang="zh-TW" sz="2400" dirty="0" smtClean="0"/>
              <a:t>請簡單寫下個人心得。</a:t>
            </a:r>
          </a:p>
          <a:p>
            <a:endParaRPr lang="zh-TW" altLang="en-US" sz="2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資料哪裡找？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zh-TW" altLang="en-US" sz="2800" dirty="0" smtClean="0"/>
              <a:t>台北市高中職博覽會網站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en-US" altLang="zh-TW" sz="2800" dirty="0" smtClean="0"/>
              <a:t>(</a:t>
            </a:r>
            <a:r>
              <a:rPr lang="en-US" altLang="zh-TW" sz="2800" dirty="0" smtClean="0">
                <a:hlinkClick r:id="rId3"/>
              </a:rPr>
              <a:t>http://expo.tp.ema.idv.tw/</a:t>
            </a:r>
            <a:r>
              <a:rPr lang="en-US" altLang="zh-TW" sz="2800" dirty="0" smtClean="0"/>
              <a:t>)</a:t>
            </a:r>
          </a:p>
          <a:p>
            <a:endParaRPr lang="en-US" altLang="zh-TW" sz="2800" dirty="0" smtClean="0"/>
          </a:p>
          <a:p>
            <a:pPr>
              <a:buFont typeface="Wingdings" pitchFamily="2" charset="2"/>
              <a:buChar char="Ø"/>
            </a:pPr>
            <a:r>
              <a:rPr lang="zh-TW" altLang="en-US" sz="2800" dirty="0" smtClean="0"/>
              <a:t>新北市高中職博覽會網站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en-US" altLang="zh-TW" sz="2800" dirty="0" smtClean="0"/>
              <a:t>(</a:t>
            </a:r>
            <a:r>
              <a:rPr lang="en-US" altLang="zh-TW" sz="2800" dirty="0" smtClean="0">
                <a:hlinkClick r:id="rId4"/>
              </a:rPr>
              <a:t>http://se.ntpc.edu.tw/expo/</a:t>
            </a:r>
            <a:r>
              <a:rPr lang="en-US" altLang="zh-TW" sz="2800" dirty="0" smtClean="0"/>
              <a:t>)</a:t>
            </a:r>
          </a:p>
          <a:p>
            <a:endParaRPr lang="zh-TW" altLang="en-US" sz="2800" dirty="0" smtClean="0"/>
          </a:p>
          <a:p>
            <a:endParaRPr lang="zh-TW" altLang="en-US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作業評分標準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zh-TW" altLang="en-US" sz="2400" dirty="0" smtClean="0"/>
              <a:t>報告內容：</a:t>
            </a:r>
            <a:r>
              <a:rPr lang="en-US" altLang="zh-TW" sz="2400" dirty="0" smtClean="0"/>
              <a:t>55%</a:t>
            </a:r>
          </a:p>
          <a:p>
            <a:pPr>
              <a:buFont typeface="Wingdings" pitchFamily="2" charset="2"/>
              <a:buChar char="Ø"/>
            </a:pPr>
            <a:endParaRPr lang="en-US" altLang="zh-TW" sz="2400" dirty="0" smtClean="0"/>
          </a:p>
          <a:p>
            <a:pPr>
              <a:buFont typeface="Wingdings" pitchFamily="2" charset="2"/>
              <a:buChar char="Ø"/>
            </a:pPr>
            <a:endParaRPr lang="en-US" altLang="zh-TW" sz="2400" dirty="0" smtClean="0"/>
          </a:p>
          <a:p>
            <a:pPr>
              <a:buFont typeface="Wingdings" pitchFamily="2" charset="2"/>
              <a:buChar char="Ø"/>
            </a:pPr>
            <a:r>
              <a:rPr lang="zh-TW" altLang="en-US" sz="2400" dirty="0" smtClean="0"/>
              <a:t>口頭報告：</a:t>
            </a:r>
            <a:r>
              <a:rPr lang="en-US" altLang="zh-TW" sz="2400" dirty="0" smtClean="0"/>
              <a:t>10%</a:t>
            </a:r>
          </a:p>
          <a:p>
            <a:pPr>
              <a:buFont typeface="Wingdings" pitchFamily="2" charset="2"/>
              <a:buChar char="Ø"/>
            </a:pPr>
            <a:r>
              <a:rPr lang="zh-TW" altLang="en-US" sz="2400" dirty="0" smtClean="0"/>
              <a:t>他評學習單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個人</a:t>
            </a:r>
            <a:r>
              <a:rPr lang="en-US" altLang="zh-TW" sz="2400" dirty="0" smtClean="0"/>
              <a:t>)</a:t>
            </a:r>
            <a:r>
              <a:rPr lang="zh-TW" altLang="en-US" sz="2400" dirty="0" smtClean="0"/>
              <a:t>：</a:t>
            </a:r>
            <a:r>
              <a:rPr lang="en-US" altLang="zh-TW" sz="2400" dirty="0" smtClean="0"/>
              <a:t>20%</a:t>
            </a:r>
          </a:p>
          <a:p>
            <a:pPr>
              <a:buFont typeface="Wingdings" pitchFamily="2" charset="2"/>
              <a:buChar char="Ø"/>
            </a:pPr>
            <a:r>
              <a:rPr lang="zh-TW" altLang="en-US" sz="2400" dirty="0" smtClean="0"/>
              <a:t>小組依進度完成報告：</a:t>
            </a:r>
            <a:r>
              <a:rPr lang="en-US" altLang="zh-TW" sz="2400" dirty="0" smtClean="0"/>
              <a:t>5%</a:t>
            </a:r>
          </a:p>
          <a:p>
            <a:pPr>
              <a:buFont typeface="Wingdings" pitchFamily="2" charset="2"/>
              <a:buChar char="Ø"/>
            </a:pPr>
            <a:r>
              <a:rPr lang="en-US" altLang="zh-TW" sz="2400" dirty="0" smtClean="0"/>
              <a:t>PPT</a:t>
            </a:r>
            <a:r>
              <a:rPr lang="zh-TW" altLang="en-US" sz="2400" dirty="0" smtClean="0"/>
              <a:t>電子檔與書面繳交確實：</a:t>
            </a:r>
            <a:r>
              <a:rPr lang="en-US" altLang="zh-TW" sz="2400" dirty="0" smtClean="0"/>
              <a:t>10%</a:t>
            </a:r>
            <a:r>
              <a:rPr lang="zh-TW" altLang="en-US" sz="2400" dirty="0" smtClean="0"/>
              <a:t>。</a:t>
            </a:r>
            <a:endParaRPr lang="zh-TW" altLang="en-US" sz="2400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475656" y="2060848"/>
          <a:ext cx="6432376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3523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題目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Q1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Q2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Q3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Q4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Q5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比重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10%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10%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10%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10%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15%</a:t>
                      </a:r>
                    </a:p>
                    <a:p>
                      <a:pPr algn="ctr"/>
                      <a:r>
                        <a:rPr lang="en-US" altLang="zh-TW" dirty="0" smtClean="0"/>
                        <a:t>(</a:t>
                      </a:r>
                      <a:r>
                        <a:rPr lang="zh-TW" altLang="en-US" dirty="0" smtClean="0"/>
                        <a:t>分開給分</a:t>
                      </a:r>
                      <a:r>
                        <a:rPr lang="en-US" altLang="zh-TW" dirty="0" smtClean="0"/>
                        <a:t>)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分組報告規則說明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zh-TW" altLang="zh-TW" sz="2400" dirty="0" smtClean="0"/>
          </a:p>
          <a:p>
            <a:pPr lvl="0"/>
            <a:r>
              <a:rPr lang="zh-TW" altLang="zh-TW" sz="2400" dirty="0" smtClean="0"/>
              <a:t>請與自己志同道合或生涯目標接近的同學</a:t>
            </a:r>
            <a:r>
              <a:rPr lang="en-US" altLang="zh-TW" sz="2400" dirty="0" smtClean="0"/>
              <a:t>1-2</a:t>
            </a:r>
            <a:r>
              <a:rPr lang="zh-TW" altLang="zh-TW" sz="2400" dirty="0" smtClean="0"/>
              <a:t>名形成報告小組，</a:t>
            </a:r>
            <a:r>
              <a:rPr lang="zh-TW" altLang="zh-TW" sz="2400" b="1" u="sng" dirty="0" smtClean="0"/>
              <a:t>亦即每組人數為</a:t>
            </a:r>
            <a:r>
              <a:rPr lang="en-US" altLang="zh-TW" sz="2400" b="1" u="sng" dirty="0" smtClean="0"/>
              <a:t>2-3</a:t>
            </a:r>
            <a:r>
              <a:rPr lang="zh-TW" altLang="zh-TW" sz="2400" b="1" u="sng" dirty="0" smtClean="0"/>
              <a:t>名。</a:t>
            </a:r>
            <a:endParaRPr lang="zh-TW" altLang="zh-TW" sz="2400" dirty="0" smtClean="0"/>
          </a:p>
          <a:p>
            <a:pPr lvl="0"/>
            <a:r>
              <a:rPr lang="zh-TW" altLang="zh-TW" sz="2400" dirty="0" smtClean="0"/>
              <a:t>請各組於討論時間進行以下事項：</a:t>
            </a:r>
          </a:p>
          <a:p>
            <a:pPr lvl="0"/>
            <a:r>
              <a:rPr lang="zh-TW" altLang="zh-TW" sz="2400" b="1" u="sng" dirty="0" smtClean="0"/>
              <a:t>第一階段</a:t>
            </a:r>
            <a:r>
              <a:rPr lang="zh-TW" altLang="zh-TW" sz="2400" dirty="0" smtClean="0"/>
              <a:t>：請自選單中選出心儀組合，對高中有興趣瞭解的小組請</a:t>
            </a:r>
            <a:r>
              <a:rPr lang="zh-TW" altLang="zh-TW" sz="2400" b="1" u="sng" dirty="0" smtClean="0"/>
              <a:t>針對高中</a:t>
            </a:r>
            <a:r>
              <a:rPr lang="zh-TW" altLang="en-US" sz="2400" b="1" u="sng" dirty="0" smtClean="0"/>
              <a:t>群組</a:t>
            </a:r>
            <a:r>
              <a:rPr lang="zh-TW" altLang="zh-TW" sz="2400" b="1" u="sng" dirty="0" smtClean="0"/>
              <a:t>選擇</a:t>
            </a:r>
            <a:r>
              <a:rPr lang="zh-TW" altLang="zh-TW" sz="2400" dirty="0" smtClean="0"/>
              <a:t>，對職科有興趣的小組</a:t>
            </a:r>
            <a:r>
              <a:rPr lang="zh-TW" altLang="zh-TW" sz="2400" b="1" u="sng" dirty="0" smtClean="0"/>
              <a:t>請討論有興趣的科別</a:t>
            </a:r>
            <a:r>
              <a:rPr lang="zh-TW" altLang="zh-TW" sz="2400" dirty="0" smtClean="0"/>
              <a:t>，</a:t>
            </a:r>
            <a:r>
              <a:rPr lang="zh-TW" altLang="zh-TW" sz="2400" b="1" dirty="0" smtClean="0"/>
              <a:t>請</a:t>
            </a:r>
            <a:r>
              <a:rPr lang="zh-TW" altLang="en-US" sz="2400" b="1" dirty="0" smtClean="0"/>
              <a:t>先</a:t>
            </a:r>
            <a:r>
              <a:rPr lang="zh-TW" altLang="zh-TW" sz="2400" b="1" u="sng" dirty="0" smtClean="0"/>
              <a:t>選出三</a:t>
            </a:r>
            <a:r>
              <a:rPr lang="zh-TW" altLang="en-US" sz="2400" b="1" u="sng" dirty="0" smtClean="0"/>
              <a:t>群組</a:t>
            </a:r>
            <a:r>
              <a:rPr lang="en-US" altLang="zh-TW" sz="2400" b="1" u="sng" dirty="0" smtClean="0"/>
              <a:t>/</a:t>
            </a:r>
            <a:r>
              <a:rPr lang="zh-TW" altLang="en-US" sz="2400" b="1" u="sng" dirty="0" smtClean="0"/>
              <a:t>科別</a:t>
            </a:r>
            <a:r>
              <a:rPr lang="zh-TW" altLang="zh-TW" sz="2400" b="1" u="sng" dirty="0" smtClean="0"/>
              <a:t>並嘗試排序</a:t>
            </a:r>
            <a:r>
              <a:rPr lang="zh-TW" altLang="zh-TW" sz="2400" dirty="0" smtClean="0"/>
              <a:t>。</a:t>
            </a:r>
          </a:p>
          <a:p>
            <a:pPr>
              <a:buNone/>
            </a:pPr>
            <a:endParaRPr lang="zh-TW" altLang="zh-TW" sz="24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zh-TW" sz="2400" b="1" u="sng" dirty="0" smtClean="0"/>
              <a:t>第二階段</a:t>
            </a:r>
            <a:r>
              <a:rPr lang="zh-TW" altLang="zh-TW" sz="2400" dirty="0" smtClean="0"/>
              <a:t>：各類別進入協商，逢選擇重複下進行組間討論協調。</a:t>
            </a:r>
          </a:p>
          <a:p>
            <a:pPr lvl="0"/>
            <a:r>
              <a:rPr lang="zh-TW" altLang="zh-TW" sz="2400" b="1" u="sng" dirty="0" smtClean="0"/>
              <a:t>第三階段</a:t>
            </a:r>
            <a:r>
              <a:rPr lang="zh-TW" altLang="zh-TW" sz="2400" dirty="0" smtClean="0"/>
              <a:t>：確認報告主題與類別後，各組請利用課後時間著手準備</a:t>
            </a:r>
            <a:r>
              <a:rPr lang="zh-TW" altLang="zh-TW" sz="2400" b="1" dirty="0" smtClean="0"/>
              <a:t>，並依排定時間進行口頭報告與繳交書面與電子檔</a:t>
            </a:r>
            <a:r>
              <a:rPr lang="en-US" altLang="zh-TW" sz="2400" b="1" dirty="0" smtClean="0"/>
              <a:t>(</a:t>
            </a:r>
            <a:r>
              <a:rPr lang="en-US" altLang="zh-TW" sz="2400" b="1" u="sng" dirty="0" smtClean="0">
                <a:hlinkClick r:id="rId2"/>
              </a:rPr>
              <a:t>請寄chiaheng423@gmail.com</a:t>
            </a:r>
            <a:r>
              <a:rPr lang="en-US" altLang="zh-TW" sz="2400" b="1" dirty="0" smtClean="0">
                <a:hlinkClick r:id="rId2"/>
              </a:rPr>
              <a:t>)</a:t>
            </a:r>
            <a:r>
              <a:rPr lang="zh-TW" altLang="en-US" sz="2400" b="1" dirty="0" smtClean="0">
                <a:hlinkClick r:id="rId2"/>
              </a:rPr>
              <a:t>；格式：</a:t>
            </a:r>
            <a:r>
              <a:rPr lang="en-US" altLang="zh-TW" sz="2400" b="1" dirty="0" smtClean="0">
                <a:hlinkClick r:id="rId2"/>
              </a:rPr>
              <a:t>104</a:t>
            </a:r>
            <a:r>
              <a:rPr lang="zh-TW" altLang="en-US" sz="2400" b="1" dirty="0" smtClean="0"/>
              <a:t>高中技職學校報告</a:t>
            </a:r>
            <a:r>
              <a:rPr lang="en-US" altLang="zh-TW" sz="2400" b="1" dirty="0" smtClean="0"/>
              <a:t>9012829(</a:t>
            </a:r>
            <a:r>
              <a:rPr lang="zh-TW" altLang="en-US" sz="2400" b="1" dirty="0" smtClean="0"/>
              <a:t>班級</a:t>
            </a:r>
            <a:r>
              <a:rPr lang="en-US" altLang="zh-TW" sz="2400" b="1" dirty="0" smtClean="0"/>
              <a:t>+</a:t>
            </a:r>
            <a:r>
              <a:rPr lang="zh-TW" altLang="en-US" sz="2400" b="1" dirty="0" smtClean="0"/>
              <a:t>報告座號</a:t>
            </a:r>
            <a:r>
              <a:rPr lang="en-US" altLang="zh-TW" sz="2400" b="1" dirty="0" smtClean="0"/>
              <a:t>)</a:t>
            </a:r>
            <a:r>
              <a:rPr lang="zh-TW" altLang="zh-TW" sz="2400" dirty="0" smtClean="0"/>
              <a:t>。</a:t>
            </a:r>
          </a:p>
          <a:p>
            <a:pPr lvl="0"/>
            <a:r>
              <a:rPr lang="zh-TW" altLang="zh-TW" sz="2400" b="1" u="sng" dirty="0" smtClean="0"/>
              <a:t>第四階段</a:t>
            </a:r>
            <a:r>
              <a:rPr lang="zh-TW" altLang="zh-TW" sz="2400" dirty="0" smtClean="0"/>
              <a:t>：繳交之報告書面預計下學期初進行班際間相互觀摩。</a:t>
            </a:r>
          </a:p>
          <a:p>
            <a:endParaRPr lang="zh-TW" altLang="en-US" sz="2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 smtClean="0"/>
              <a:t>【高中學校組】</a:t>
            </a:r>
            <a:r>
              <a:rPr lang="zh-TW" altLang="zh-TW" dirty="0" smtClean="0"/>
              <a:t/>
            </a:r>
            <a:br>
              <a:rPr lang="zh-TW" altLang="zh-TW" dirty="0" smtClean="0"/>
            </a:b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1146175" y="548681"/>
          <a:ext cx="6851650" cy="55169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513"/>
                <a:gridCol w="4032448"/>
                <a:gridCol w="792088"/>
                <a:gridCol w="720080"/>
                <a:gridCol w="689521"/>
              </a:tblGrid>
              <a:tr h="4494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latin typeface="Calibri"/>
                          <a:ea typeface="新細明體"/>
                          <a:cs typeface="Times New Roman"/>
                        </a:rPr>
                        <a:t>NO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>
                          <a:latin typeface="Calibri"/>
                          <a:ea typeface="新細明體"/>
                          <a:cs typeface="Times New Roman"/>
                        </a:rPr>
                        <a:t>高中群組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latin typeface="Calibri"/>
                          <a:ea typeface="新細明體"/>
                          <a:cs typeface="Times New Roman"/>
                        </a:rPr>
                        <a:t>意願排序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>
                          <a:latin typeface="Calibri"/>
                          <a:ea typeface="新細明體"/>
                          <a:cs typeface="Times New Roman"/>
                        </a:rPr>
                        <a:t>報告者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>
                          <a:latin typeface="Calibri"/>
                          <a:ea typeface="新細明體"/>
                          <a:cs typeface="Times New Roman"/>
                        </a:rPr>
                        <a:t>報告順序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94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>
                          <a:latin typeface="Calibri"/>
                          <a:ea typeface="新細明體"/>
                          <a:cs typeface="Times New Roman"/>
                        </a:rPr>
                        <a:t>1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000" kern="100">
                          <a:latin typeface="Calibri"/>
                          <a:ea typeface="新細明體"/>
                          <a:cs typeface="Times New Roman"/>
                        </a:rPr>
                        <a:t>建國中學、師大附中、成功高中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94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>
                          <a:latin typeface="Calibri"/>
                          <a:ea typeface="新細明體"/>
                          <a:cs typeface="Times New Roman"/>
                        </a:rPr>
                        <a:t>2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000" kern="100">
                          <a:latin typeface="Calibri"/>
                          <a:ea typeface="新細明體"/>
                          <a:cs typeface="Times New Roman"/>
                        </a:rPr>
                        <a:t>北一女中、中山女中、政大附中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94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>
                          <a:latin typeface="Calibri"/>
                          <a:ea typeface="新細明體"/>
                          <a:cs typeface="Times New Roman"/>
                        </a:rPr>
                        <a:t>3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000" kern="100">
                          <a:latin typeface="Calibri"/>
                          <a:ea typeface="新細明體"/>
                          <a:cs typeface="Times New Roman"/>
                        </a:rPr>
                        <a:t>松山高中、中崙高中、大同高中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94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>
                          <a:latin typeface="Calibri"/>
                          <a:ea typeface="新細明體"/>
                          <a:cs typeface="Times New Roman"/>
                        </a:rPr>
                        <a:t>4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000" kern="100">
                          <a:latin typeface="Calibri"/>
                          <a:ea typeface="新細明體"/>
                          <a:cs typeface="Times New Roman"/>
                        </a:rPr>
                        <a:t>板橋高中、海山高中、中和高中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649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>
                          <a:latin typeface="Calibri"/>
                          <a:ea typeface="新細明體"/>
                          <a:cs typeface="Times New Roman"/>
                        </a:rPr>
                        <a:t>5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000" kern="100">
                          <a:latin typeface="Calibri"/>
                          <a:ea typeface="新細明體"/>
                          <a:cs typeface="Times New Roman"/>
                        </a:rPr>
                        <a:t>明倫高中、華江高中、大理高中、華僑高中</a:t>
                      </a:r>
                      <a:r>
                        <a:rPr lang="en-US" sz="2000" kern="100">
                          <a:latin typeface="Calibri"/>
                          <a:ea typeface="新細明體"/>
                          <a:cs typeface="Times New Roman"/>
                        </a:rPr>
                        <a:t>(</a:t>
                      </a:r>
                      <a:r>
                        <a:rPr lang="zh-TW" sz="2000" kern="100">
                          <a:latin typeface="Calibri"/>
                          <a:ea typeface="新細明體"/>
                          <a:cs typeface="Times New Roman"/>
                        </a:rPr>
                        <a:t>請擇三</a:t>
                      </a:r>
                      <a:r>
                        <a:rPr lang="en-US" sz="2000" kern="100">
                          <a:latin typeface="Calibri"/>
                          <a:ea typeface="新細明體"/>
                          <a:cs typeface="Times New Roman"/>
                        </a:rPr>
                        <a:t>)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649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>
                          <a:latin typeface="Calibri"/>
                          <a:ea typeface="新細明體"/>
                          <a:cs typeface="Times New Roman"/>
                        </a:rPr>
                        <a:t>6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000" kern="100">
                          <a:latin typeface="Calibri"/>
                          <a:ea typeface="新細明體"/>
                          <a:cs typeface="Times New Roman"/>
                        </a:rPr>
                        <a:t>永平高中、錦和高中、新莊高中、北大附中</a:t>
                      </a:r>
                      <a:r>
                        <a:rPr lang="en-US" sz="2000" kern="100">
                          <a:latin typeface="Calibri"/>
                          <a:ea typeface="新細明體"/>
                          <a:cs typeface="Times New Roman"/>
                        </a:rPr>
                        <a:t>(</a:t>
                      </a:r>
                      <a:r>
                        <a:rPr lang="zh-TW" sz="2000" kern="100">
                          <a:latin typeface="Calibri"/>
                          <a:ea typeface="新細明體"/>
                          <a:cs typeface="Times New Roman"/>
                        </a:rPr>
                        <a:t>請擇三</a:t>
                      </a:r>
                      <a:r>
                        <a:rPr lang="en-US" sz="2000" kern="100">
                          <a:latin typeface="Calibri"/>
                          <a:ea typeface="新細明體"/>
                          <a:cs typeface="Times New Roman"/>
                        </a:rPr>
                        <a:t>)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94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>
                          <a:latin typeface="Calibri"/>
                          <a:ea typeface="新細明體"/>
                          <a:cs typeface="Times New Roman"/>
                        </a:rPr>
                        <a:t>7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000" kern="100">
                          <a:latin typeface="Calibri"/>
                          <a:ea typeface="新細明體"/>
                          <a:cs typeface="Times New Roman"/>
                        </a:rPr>
                        <a:t>光復高中、清水高中、樹林高中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3299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>
                          <a:latin typeface="Calibri"/>
                          <a:ea typeface="新細明體"/>
                          <a:cs typeface="Times New Roman"/>
                        </a:rPr>
                        <a:t>8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Calibri"/>
                          <a:ea typeface="新細明體"/>
                          <a:cs typeface="Times New Roman"/>
                        </a:rPr>
                        <a:t>恆毅高中、光仁中學、金陵女中、靜修女中</a:t>
                      </a:r>
                      <a:r>
                        <a:rPr lang="zh-TW" sz="2000" kern="100" dirty="0" smtClean="0">
                          <a:latin typeface="Calibri"/>
                          <a:ea typeface="新細明體"/>
                          <a:cs typeface="Times New Roman"/>
                        </a:rPr>
                        <a:t>、金甌</a:t>
                      </a:r>
                      <a:r>
                        <a:rPr lang="zh-TW" sz="2000" kern="100" dirty="0">
                          <a:latin typeface="Calibri"/>
                          <a:ea typeface="新細明體"/>
                          <a:cs typeface="Times New Roman"/>
                        </a:rPr>
                        <a:t>女中、東山高中、南山高中、及人中學</a:t>
                      </a:r>
                      <a:r>
                        <a:rPr lang="en-US" sz="2000" kern="100" dirty="0">
                          <a:latin typeface="Calibri"/>
                          <a:ea typeface="新細明體"/>
                          <a:cs typeface="Times New Roman"/>
                        </a:rPr>
                        <a:t>(</a:t>
                      </a:r>
                      <a:r>
                        <a:rPr lang="zh-TW" sz="2000" kern="100" dirty="0">
                          <a:latin typeface="Calibri"/>
                          <a:ea typeface="新細明體"/>
                          <a:cs typeface="Times New Roman"/>
                        </a:rPr>
                        <a:t>請擇三</a:t>
                      </a:r>
                      <a:r>
                        <a:rPr lang="en-US" sz="2000" kern="100" dirty="0">
                          <a:latin typeface="Calibri"/>
                          <a:ea typeface="新細明體"/>
                          <a:cs typeface="Times New Roman"/>
                        </a:rPr>
                        <a:t>)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【</a:t>
            </a:r>
            <a:r>
              <a:rPr lang="zh-TW" altLang="en-US" dirty="0" smtClean="0"/>
              <a:t>高中學校組準備方向</a:t>
            </a:r>
            <a:r>
              <a:rPr lang="en-US" altLang="zh-TW" dirty="0" smtClean="0"/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46429" y="1844824"/>
            <a:ext cx="6851142" cy="3793978"/>
          </a:xfrm>
        </p:spPr>
        <p:txBody>
          <a:bodyPr>
            <a:normAutofit/>
          </a:bodyPr>
          <a:lstStyle/>
          <a:p>
            <a:r>
              <a:rPr lang="en-US" altLang="zh-TW" sz="2400" dirty="0" smtClean="0"/>
              <a:t>Q1.</a:t>
            </a:r>
            <a:r>
              <a:rPr lang="zh-TW" altLang="zh-TW" sz="2400" dirty="0" smtClean="0"/>
              <a:t>各校特色課程簡介。</a:t>
            </a:r>
          </a:p>
          <a:p>
            <a:r>
              <a:rPr lang="en-US" altLang="zh-TW" sz="2400" dirty="0" smtClean="0"/>
              <a:t>Q2.</a:t>
            </a:r>
            <a:r>
              <a:rPr lang="zh-TW" altLang="zh-TW" sz="2400" dirty="0" smtClean="0"/>
              <a:t>各校交通路線與通勤可能時間：以「自家」或「海山高中」或「板橋車站」為出發安排與估計。</a:t>
            </a:r>
          </a:p>
          <a:p>
            <a:r>
              <a:rPr lang="en-US" altLang="zh-TW" sz="2400" dirty="0" smtClean="0"/>
              <a:t>Q3.</a:t>
            </a:r>
            <a:r>
              <a:rPr lang="zh-TW" altLang="zh-TW" sz="2400" dirty="0" smtClean="0"/>
              <a:t>該校過去表現落點：</a:t>
            </a:r>
            <a:r>
              <a:rPr lang="en-US" altLang="zh-TW" sz="2400" dirty="0" smtClean="0"/>
              <a:t>(1)</a:t>
            </a:r>
            <a:r>
              <a:rPr lang="zh-TW" altLang="zh-TW" sz="2400" dirty="0" smtClean="0"/>
              <a:t>多數學生等第落點；</a:t>
            </a:r>
            <a:r>
              <a:rPr lang="en-US" altLang="zh-TW" sz="2400" dirty="0" smtClean="0"/>
              <a:t>(2)99-101</a:t>
            </a:r>
            <a:r>
              <a:rPr lang="zh-TW" altLang="zh-TW" sz="2400" dirty="0" smtClean="0"/>
              <a:t>學年度</a:t>
            </a:r>
            <a:r>
              <a:rPr lang="en-US" altLang="zh-TW" sz="2400" dirty="0" smtClean="0"/>
              <a:t>PR</a:t>
            </a:r>
            <a:r>
              <a:rPr lang="zh-TW" altLang="zh-TW" sz="2400" dirty="0" smtClean="0"/>
              <a:t>值。</a:t>
            </a:r>
            <a:r>
              <a:rPr lang="en-US" altLang="zh-TW" sz="2400" dirty="0" smtClean="0"/>
              <a:t>(</a:t>
            </a:r>
            <a:r>
              <a:rPr lang="zh-TW" altLang="zh-TW" sz="2400" dirty="0" smtClean="0"/>
              <a:t>備註</a:t>
            </a:r>
            <a:r>
              <a:rPr lang="en-US" altLang="zh-TW" sz="2400" dirty="0" smtClean="0"/>
              <a:t>)</a:t>
            </a:r>
          </a:p>
          <a:p>
            <a:pPr>
              <a:buNone/>
            </a:pPr>
            <a:endParaRPr lang="zh-TW" altLang="zh-TW" sz="2400" dirty="0" smtClean="0"/>
          </a:p>
          <a:p>
            <a:endParaRPr lang="zh-TW" altLang="en-US" sz="2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2400" dirty="0" smtClean="0"/>
              <a:t>Q4.</a:t>
            </a:r>
            <a:r>
              <a:rPr lang="zh-TW" altLang="zh-TW" sz="2400" dirty="0" smtClean="0"/>
              <a:t>製作各校比較分析表並加以評比。</a:t>
            </a:r>
            <a:endParaRPr lang="zh-TW" altLang="en-US" sz="2400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1115616" y="1556792"/>
          <a:ext cx="685165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1529"/>
                <a:gridCol w="1979131"/>
                <a:gridCol w="1370330"/>
                <a:gridCol w="1370330"/>
                <a:gridCol w="1370330"/>
              </a:tblGrid>
              <a:tr h="37084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>
                          <a:latin typeface="Calibri"/>
                          <a:ea typeface="新細明體"/>
                          <a:cs typeface="Times New Roman"/>
                        </a:rPr>
                        <a:t>甲校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>
                          <a:latin typeface="Calibri"/>
                          <a:ea typeface="新細明體"/>
                          <a:cs typeface="Times New Roman"/>
                        </a:rPr>
                        <a:t>乙校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>
                          <a:latin typeface="Calibri"/>
                          <a:ea typeface="新細明體"/>
                          <a:cs typeface="Times New Roman"/>
                        </a:rPr>
                        <a:t>丙校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>
                          <a:latin typeface="Calibri"/>
                          <a:ea typeface="新細明體"/>
                          <a:cs typeface="Times New Roman"/>
                          <a:sym typeface="Wingdings 2"/>
                        </a:rPr>
                        <a:t>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>
                          <a:latin typeface="Calibri"/>
                          <a:ea typeface="新細明體"/>
                          <a:cs typeface="Times New Roman"/>
                        </a:rPr>
                        <a:t>特色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>
                          <a:latin typeface="Calibri"/>
                          <a:ea typeface="新細明體"/>
                          <a:cs typeface="Times New Roman"/>
                        </a:rPr>
                        <a:t>評比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Calibri"/>
                          <a:ea typeface="新細明體"/>
                          <a:cs typeface="Times New Roman"/>
                          <a:sym typeface="Wingdings"/>
                        </a:rPr>
                        <a:t>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Calibri"/>
                          <a:ea typeface="新細明體"/>
                          <a:cs typeface="Times New Roman"/>
                          <a:sym typeface="Wingdings"/>
                        </a:rPr>
                        <a:t>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Calibri"/>
                          <a:ea typeface="新細明體"/>
                          <a:cs typeface="Times New Roman"/>
                          <a:sym typeface="Wingdings"/>
                        </a:rPr>
                        <a:t>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>
                          <a:latin typeface="Calibri"/>
                          <a:ea typeface="新細明體"/>
                          <a:cs typeface="Times New Roman"/>
                          <a:sym typeface="Wingdings 2"/>
                        </a:rPr>
                        <a:t>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>
                          <a:latin typeface="Calibri"/>
                          <a:ea typeface="新細明體"/>
                          <a:cs typeface="Times New Roman"/>
                        </a:rPr>
                        <a:t>通勤時間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>
                          <a:latin typeface="Calibri"/>
                          <a:ea typeface="新細明體"/>
                          <a:cs typeface="Times New Roman"/>
                        </a:rPr>
                        <a:t>評比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Calibri"/>
                          <a:ea typeface="新細明體"/>
                          <a:cs typeface="Times New Roman"/>
                          <a:sym typeface="Wingdings"/>
                        </a:rPr>
                        <a:t>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Calibri"/>
                          <a:ea typeface="新細明體"/>
                          <a:cs typeface="Times New Roman"/>
                          <a:sym typeface="Wingdings"/>
                        </a:rPr>
                        <a:t>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Calibri"/>
                          <a:ea typeface="新細明體"/>
                          <a:cs typeface="Times New Roman"/>
                          <a:sym typeface="Wingdings"/>
                        </a:rPr>
                        <a:t>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>
                          <a:latin typeface="Calibri"/>
                          <a:ea typeface="新細明體"/>
                          <a:cs typeface="Times New Roman"/>
                          <a:sym typeface="Wingdings 2"/>
                        </a:rPr>
                        <a:t>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>
                          <a:latin typeface="Calibri"/>
                          <a:ea typeface="新細明體"/>
                          <a:cs typeface="Times New Roman"/>
                        </a:rPr>
                        <a:t>吸引力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>
                          <a:latin typeface="Calibri"/>
                          <a:ea typeface="新細明體"/>
                          <a:cs typeface="Times New Roman"/>
                        </a:rPr>
                        <a:t>評比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Calibri"/>
                          <a:ea typeface="新細明體"/>
                          <a:cs typeface="Times New Roman"/>
                          <a:sym typeface="Wingdings"/>
                        </a:rPr>
                        <a:t>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Calibri"/>
                          <a:ea typeface="新細明體"/>
                          <a:cs typeface="Times New Roman"/>
                          <a:sym typeface="Wingdings"/>
                        </a:rPr>
                        <a:t>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Calibri"/>
                          <a:ea typeface="新細明體"/>
                          <a:cs typeface="Times New Roman"/>
                          <a:sym typeface="Wingdings"/>
                        </a:rPr>
                        <a:t>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>
                          <a:latin typeface="Calibri"/>
                          <a:ea typeface="新細明體"/>
                          <a:cs typeface="Times New Roman"/>
                          <a:sym typeface="Wingdings 2"/>
                        </a:rPr>
                        <a:t>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>
                          <a:latin typeface="Calibri"/>
                          <a:ea typeface="新細明體"/>
                          <a:cs typeface="Times New Roman"/>
                        </a:rPr>
                        <a:t>難易度評比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>
                          <a:latin typeface="Calibri"/>
                          <a:ea typeface="新細明體"/>
                          <a:cs typeface="Times New Roman"/>
                        </a:rPr>
                        <a:t>評比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Calibri"/>
                          <a:ea typeface="新細明體"/>
                          <a:cs typeface="Times New Roman"/>
                          <a:sym typeface="Wingdings"/>
                        </a:rPr>
                        <a:t>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latin typeface="Calibri"/>
                          <a:ea typeface="新細明體"/>
                          <a:cs typeface="Times New Roman"/>
                          <a:sym typeface="Wingdings"/>
                        </a:rPr>
                        <a:t>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Calibri"/>
                          <a:ea typeface="新細明體"/>
                          <a:cs typeface="Times New Roman"/>
                          <a:sym typeface="Wingdings"/>
                        </a:rPr>
                        <a:t>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標題 1"/>
          <p:cNvSpPr txBox="1">
            <a:spLocks/>
          </p:cNvSpPr>
          <p:nvPr/>
        </p:nvSpPr>
        <p:spPr>
          <a:xfrm>
            <a:off x="1115616" y="4941168"/>
            <a:ext cx="6850298" cy="7920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zh-TW" sz="2400" dirty="0"/>
              <a:t>Q5.</a:t>
            </a:r>
            <a:r>
              <a:rPr lang="zh-TW" altLang="zh-TW" sz="2400" dirty="0"/>
              <a:t>請簡單寫下個人心得。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143000" y="1485900"/>
            <a:ext cx="7101408" cy="2933700"/>
          </a:xfrm>
        </p:spPr>
        <p:txBody>
          <a:bodyPr>
            <a:normAutofit fontScale="90000"/>
          </a:bodyPr>
          <a:lstStyle/>
          <a:p>
            <a:r>
              <a:rPr lang="zh-TW" altLang="zh-TW" b="1" dirty="0" smtClean="0"/>
              <a:t>【技職學校組】</a:t>
            </a:r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en-US" altLang="zh-TW" b="1" dirty="0" smtClean="0"/>
              <a:t>---</a:t>
            </a:r>
            <a:r>
              <a:rPr lang="zh-TW" altLang="zh-TW" b="1" dirty="0" smtClean="0"/>
              <a:t>以</a:t>
            </a:r>
            <a:r>
              <a:rPr lang="zh-TW" altLang="zh-TW" b="1" dirty="0" smtClean="0"/>
              <a:t>基</a:t>
            </a:r>
            <a:r>
              <a:rPr lang="zh-TW" altLang="en-US" b="1" dirty="0" smtClean="0"/>
              <a:t>北</a:t>
            </a:r>
            <a:r>
              <a:rPr lang="zh-TW" altLang="zh-TW" b="1" dirty="0" smtClean="0"/>
              <a:t>區</a:t>
            </a:r>
            <a:r>
              <a:rPr lang="zh-TW" altLang="zh-TW" b="1" dirty="0" smtClean="0"/>
              <a:t>常設科別為例</a:t>
            </a:r>
            <a:r>
              <a:rPr lang="zh-TW" altLang="zh-TW" dirty="0" smtClean="0"/>
              <a:t/>
            </a:r>
            <a:br>
              <a:rPr lang="zh-TW" altLang="zh-TW" dirty="0" smtClean="0"/>
            </a:b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971600" y="404664"/>
          <a:ext cx="7344816" cy="550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521"/>
                <a:gridCol w="1296144"/>
                <a:gridCol w="5359151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tx1"/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NO</a:t>
                      </a:r>
                      <a:endParaRPr lang="zh-TW" sz="2400" kern="100" dirty="0">
                        <a:solidFill>
                          <a:schemeClr val="tx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chemeClr val="tx1"/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職</a:t>
                      </a:r>
                      <a:r>
                        <a:rPr lang="zh-TW" sz="2400" b="1" kern="100" dirty="0" smtClean="0">
                          <a:solidFill>
                            <a:schemeClr val="tx1"/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群</a:t>
                      </a:r>
                      <a:endParaRPr lang="en-US" altLang="zh-TW" sz="2400" b="1" kern="100" dirty="0" smtClean="0">
                        <a:solidFill>
                          <a:schemeClr val="tx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 smtClean="0">
                          <a:solidFill>
                            <a:schemeClr val="tx1"/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類別</a:t>
                      </a:r>
                      <a:endParaRPr lang="zh-TW" sz="2400" kern="100" dirty="0">
                        <a:solidFill>
                          <a:schemeClr val="tx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chemeClr val="tx1"/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對應科別</a:t>
                      </a:r>
                      <a:r>
                        <a:rPr lang="en-US" sz="2400" b="1" kern="100" dirty="0">
                          <a:solidFill>
                            <a:schemeClr val="tx1"/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(</a:t>
                      </a:r>
                      <a:r>
                        <a:rPr lang="zh-TW" sz="2400" b="1" kern="100" dirty="0">
                          <a:solidFill>
                            <a:schemeClr val="tx1"/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討論後請圈選三科</a:t>
                      </a:r>
                      <a:r>
                        <a:rPr lang="en-US" sz="2400" b="1" kern="100" dirty="0">
                          <a:solidFill>
                            <a:schemeClr val="tx1"/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)</a:t>
                      </a:r>
                      <a:endParaRPr lang="zh-TW" sz="2400" kern="100" dirty="0">
                        <a:solidFill>
                          <a:schemeClr val="tx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>
                          <a:solidFill>
                            <a:schemeClr val="tx1"/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1</a:t>
                      </a:r>
                      <a:endParaRPr lang="zh-TW" sz="2400" kern="100">
                        <a:solidFill>
                          <a:schemeClr val="tx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>
                          <a:solidFill>
                            <a:schemeClr val="tx1"/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機械群</a:t>
                      </a:r>
                      <a:endParaRPr lang="zh-TW" sz="2400" kern="100">
                        <a:solidFill>
                          <a:schemeClr val="tx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400" kern="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Arial"/>
                        </a:rPr>
                        <a:t>機械科、模具科、製圖科、鑄造科、板金科、機電科、電腦機械製圖科</a:t>
                      </a:r>
                      <a:endParaRPr lang="zh-TW" sz="2400" kern="100">
                        <a:solidFill>
                          <a:schemeClr val="tx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>
                          <a:solidFill>
                            <a:schemeClr val="tx1"/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2</a:t>
                      </a:r>
                      <a:endParaRPr lang="zh-TW" sz="2400" kern="100">
                        <a:solidFill>
                          <a:schemeClr val="tx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>
                          <a:solidFill>
                            <a:schemeClr val="tx1"/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動力機械群</a:t>
                      </a:r>
                      <a:endParaRPr lang="zh-TW" sz="2400" kern="100">
                        <a:solidFill>
                          <a:schemeClr val="tx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400" kern="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Arial"/>
                        </a:rPr>
                        <a:t>汽車科、重機科</a:t>
                      </a:r>
                      <a:endParaRPr lang="zh-TW" sz="2400" kern="100">
                        <a:solidFill>
                          <a:schemeClr val="tx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>
                          <a:solidFill>
                            <a:schemeClr val="tx1"/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3</a:t>
                      </a:r>
                      <a:endParaRPr lang="zh-TW" sz="2400" kern="100">
                        <a:solidFill>
                          <a:schemeClr val="tx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>
                          <a:solidFill>
                            <a:schemeClr val="tx1"/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電機電子群</a:t>
                      </a:r>
                      <a:endParaRPr lang="zh-TW" sz="2400" kern="100">
                        <a:solidFill>
                          <a:schemeClr val="tx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400" kern="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Arial"/>
                        </a:rPr>
                        <a:t>電機科、控制科、冷凍空調科、電子科、</a:t>
                      </a:r>
                      <a:endParaRPr lang="zh-TW" sz="2400" kern="100">
                        <a:solidFill>
                          <a:schemeClr val="tx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400" kern="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Arial"/>
                        </a:rPr>
                        <a:t>資訊科</a:t>
                      </a:r>
                      <a:endParaRPr lang="zh-TW" sz="2400" kern="100">
                        <a:solidFill>
                          <a:schemeClr val="tx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>
                          <a:solidFill>
                            <a:schemeClr val="tx1"/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4</a:t>
                      </a:r>
                      <a:endParaRPr lang="zh-TW" sz="2400" kern="100">
                        <a:solidFill>
                          <a:schemeClr val="tx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>
                          <a:solidFill>
                            <a:schemeClr val="tx1"/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土木建築群</a:t>
                      </a:r>
                      <a:endParaRPr lang="zh-TW" sz="2400" kern="100">
                        <a:solidFill>
                          <a:schemeClr val="tx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altLang="en-US" sz="2400" kern="0" dirty="0" smtClean="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Times New Roman"/>
                        </a:rPr>
                        <a:t>土木科、建築科</a:t>
                      </a:r>
                      <a:endParaRPr lang="en-US" sz="2400" kern="0" dirty="0">
                        <a:solidFill>
                          <a:schemeClr val="tx1"/>
                        </a:solidFill>
                        <a:latin typeface="Arial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>
                          <a:solidFill>
                            <a:schemeClr val="tx1"/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5</a:t>
                      </a:r>
                      <a:endParaRPr lang="zh-TW" sz="2400" kern="100">
                        <a:solidFill>
                          <a:schemeClr val="tx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chemeClr val="tx1"/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化工群</a:t>
                      </a:r>
                      <a:endParaRPr lang="zh-TW" sz="2400" kern="100" dirty="0">
                        <a:solidFill>
                          <a:schemeClr val="tx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altLang="en-US" sz="2400" kern="0" smtClean="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Times New Roman"/>
                        </a:rPr>
                        <a:t>化工科</a:t>
                      </a:r>
                      <a:endParaRPr lang="en-US" sz="2400" kern="0" dirty="0">
                        <a:solidFill>
                          <a:schemeClr val="tx1"/>
                        </a:solidFill>
                        <a:latin typeface="Arial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>
                          <a:solidFill>
                            <a:schemeClr val="tx1"/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6</a:t>
                      </a:r>
                      <a:endParaRPr lang="zh-TW" sz="2400" kern="100">
                        <a:solidFill>
                          <a:schemeClr val="tx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chemeClr val="tx1"/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農業群</a:t>
                      </a:r>
                      <a:endParaRPr lang="zh-TW" sz="2400" kern="100" dirty="0">
                        <a:solidFill>
                          <a:schemeClr val="tx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altLang="en-US" sz="2400" kern="0" dirty="0" smtClean="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Times New Roman"/>
                        </a:rPr>
                        <a:t>園藝科</a:t>
                      </a:r>
                      <a:endParaRPr lang="en-US" sz="2400" kern="0" dirty="0">
                        <a:solidFill>
                          <a:schemeClr val="tx1"/>
                        </a:solidFill>
                        <a:latin typeface="Arial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>
                          <a:solidFill>
                            <a:schemeClr val="tx1"/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7</a:t>
                      </a:r>
                      <a:endParaRPr lang="zh-TW" sz="2400" kern="100">
                        <a:solidFill>
                          <a:schemeClr val="tx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>
                          <a:solidFill>
                            <a:schemeClr val="tx1"/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商業管理群</a:t>
                      </a:r>
                      <a:endParaRPr lang="zh-TW" sz="2400" kern="100">
                        <a:solidFill>
                          <a:schemeClr val="tx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400" kern="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Arial"/>
                        </a:rPr>
                        <a:t>商業經營科、國際貿易科、會計事務科、</a:t>
                      </a:r>
                      <a:endParaRPr lang="zh-TW" sz="2400" kern="100">
                        <a:solidFill>
                          <a:schemeClr val="tx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400" kern="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Arial"/>
                        </a:rPr>
                        <a:t>資料處理科</a:t>
                      </a:r>
                      <a:endParaRPr lang="zh-TW" sz="2400" kern="100">
                        <a:solidFill>
                          <a:schemeClr val="tx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>
                          <a:solidFill>
                            <a:schemeClr val="tx1"/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8</a:t>
                      </a:r>
                      <a:endParaRPr lang="zh-TW" sz="2400" kern="100">
                        <a:solidFill>
                          <a:schemeClr val="tx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>
                          <a:solidFill>
                            <a:schemeClr val="tx1"/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外語群</a:t>
                      </a:r>
                      <a:endParaRPr lang="zh-TW" sz="2400" kern="100">
                        <a:solidFill>
                          <a:schemeClr val="tx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solidFill>
                            <a:schemeClr val="tx1"/>
                          </a:solidFill>
                          <a:latin typeface="Arial"/>
                          <a:ea typeface="新細明體"/>
                          <a:cs typeface="Arial"/>
                        </a:rPr>
                        <a:t>應用英文科、應用日文科</a:t>
                      </a:r>
                      <a:endParaRPr lang="zh-TW" sz="2400" kern="100" dirty="0">
                        <a:solidFill>
                          <a:schemeClr val="tx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ack to School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Back_to_School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學校</Template>
  <TotalTime>931</TotalTime>
  <Words>834</Words>
  <Application>Microsoft Office PowerPoint</Application>
  <PresentationFormat>如螢幕大小 (4:3)</PresentationFormat>
  <Paragraphs>153</Paragraphs>
  <Slides>15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Back to School 16x9</vt:lpstr>
      <vt:lpstr>高中、技職學校分組報告</vt:lpstr>
      <vt:lpstr>分組報告規則說明</vt:lpstr>
      <vt:lpstr>投影片 3</vt:lpstr>
      <vt:lpstr>【高中學校組】 </vt:lpstr>
      <vt:lpstr>投影片 5</vt:lpstr>
      <vt:lpstr>【高中學校組準備方向】</vt:lpstr>
      <vt:lpstr>Q4.製作各校比較分析表並加以評比。</vt:lpstr>
      <vt:lpstr>【技職學校組】 ---以基北區常設科別為例 </vt:lpstr>
      <vt:lpstr>投影片 9</vt:lpstr>
      <vt:lpstr>投影片 10</vt:lpstr>
      <vt:lpstr>【技職學校組準備方向】</vt:lpstr>
      <vt:lpstr>資料哪裡找？</vt:lpstr>
      <vt:lpstr>投影片 13</vt:lpstr>
      <vt:lpstr>作業評分標準</vt:lpstr>
      <vt:lpstr>投影片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高中、技職學校分組報告</dc:title>
  <dc:creator>C.H</dc:creator>
  <cp:lastModifiedBy>C.H</cp:lastModifiedBy>
  <cp:revision>24</cp:revision>
  <dcterms:created xsi:type="dcterms:W3CDTF">2014-12-04T00:55:08Z</dcterms:created>
  <dcterms:modified xsi:type="dcterms:W3CDTF">2014-12-11T07:46:38Z</dcterms:modified>
</cp:coreProperties>
</file>