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C77B7-A0A4-418D-AC8B-FA1447AAEDD1}" type="datetimeFigureOut">
              <a:rPr lang="zh-TW" altLang="en-US" smtClean="0"/>
              <a:pPr/>
              <a:t>2015/1/4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6DE3-E66C-4923-BEF0-6BE4D562FC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439898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800" b="1" i="1" u="sng" dirty="0" smtClean="0">
                <a:latin typeface="標楷體" pitchFamily="65" charset="-120"/>
                <a:ea typeface="標楷體" pitchFamily="65" charset="-120"/>
              </a:rPr>
              <a:t>恆毅高中</a:t>
            </a:r>
            <a: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8800" b="1" i="1" u="sng" dirty="0" smtClean="0">
                <a:latin typeface="標楷體" pitchFamily="65" charset="-120"/>
                <a:ea typeface="標楷體" pitchFamily="65" charset="-120"/>
              </a:rPr>
              <a:t>光仁中學</a:t>
            </a:r>
            <a: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8800" b="1" i="1" u="sng" dirty="0" smtClean="0">
                <a:latin typeface="標楷體" pitchFamily="65" charset="-120"/>
                <a:ea typeface="標楷體" pitchFamily="65" charset="-120"/>
              </a:rPr>
              <a:t>南山高中</a:t>
            </a:r>
            <a: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8800" b="1" i="1" u="sng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b="1" i="1" u="sng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恆毅高中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恆毅中學由「主徒會」創辦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國際交流研習社團：培育英文聽說讀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寫俱佳人才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機器人組裝及程式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資訊進階證照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810-17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捷運新莊站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搭乘板南線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-18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忠孝新生站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，轉新莊線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新莊站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  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台灣等公車的資料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板橋公車站為起點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值：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83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光仁中學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光仁中學是由來自於比利時的天主教聖母聖心會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(CICM)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，在台灣所創辦的完全中學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深耕閱讀：以國語文為基礎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國際教育：以英語文為基礎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雲端學校：以自然科學為基礎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154758"/>
          </a:xfrm>
        </p:spPr>
        <p:txBody>
          <a:bodyPr>
            <a:normAutofit/>
          </a:bodyPr>
          <a:lstStyle/>
          <a:p>
            <a:pPr algn="l"/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651-8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民生中山路口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705-9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埔墘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947-5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華翠大橋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 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台灣等公車的資料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板橋公車站為起點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值：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83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b="1" dirty="0" smtClean="0">
                <a:latin typeface="標楷體" pitchFamily="65" charset="-120"/>
                <a:ea typeface="標楷體" pitchFamily="65" charset="-120"/>
              </a:rPr>
              <a:t>南山高中</a:t>
            </a:r>
            <a:endParaRPr lang="zh-TW" altLang="en-US" sz="5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前身為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私立正德技術職業學校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 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1941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創於上海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本校約有四百多名學生每天以腳踏車代步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軟硬筆字：提升學生「寫書法、欣賞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書法」之能力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pPr algn="l"/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搭乘板南線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-18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忠孝新生站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轉蘆洲線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-11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永安市場站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搭乘板南線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-12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西門站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，轉新店線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古亭站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，轉蘆洲線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搭乘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810-17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捷運新莊站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，轉新莊線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-33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永安市場站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，步行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分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           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台灣等公車的資料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板橋公車站為起點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Q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PR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值：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83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0" y="0"/>
          <a:ext cx="9144000" cy="6570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86192">
                <a:tc>
                  <a:txBody>
                    <a:bodyPr/>
                    <a:lstStyle/>
                    <a:p>
                      <a:pPr algn="ctr"/>
                      <a:endParaRPr lang="zh-TW" altLang="en-US" sz="3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恆毅高中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光仁中學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latin typeface="標楷體" pitchFamily="65" charset="-120"/>
                          <a:ea typeface="標楷體" pitchFamily="65" charset="-120"/>
                        </a:rPr>
                        <a:t>南山高中</a:t>
                      </a:r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1340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特色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規劃多元文化活動，培養族群融合態度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私立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秉持全人教育、適性發展的理念    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私立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增廣教學</a:t>
                      </a:r>
                      <a:endParaRPr kumimoji="0" lang="en-US" altLang="zh-TW" sz="2200" b="0" i="0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l"/>
                      <a:r>
                        <a:rPr lang="zh-TW" altLang="en-US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          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私立</a:t>
                      </a:r>
                      <a:r>
                        <a:rPr lang="en-US" altLang="zh-TW" sz="2200" b="0" dirty="0" smtClean="0"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  <a:endParaRPr lang="zh-TW" altLang="en-US" sz="22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168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822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通勤時間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29min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33min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50min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015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0820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吸引力</a:t>
                      </a:r>
                      <a:endParaRPr lang="en-US" altLang="zh-TW" sz="2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優質英語學習環境，透過課程活動讓學生體驗不同的文化特色</a:t>
                      </a:r>
                      <a:endParaRPr lang="zh-TW" altLang="en-US" sz="2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校風風評佳</a:t>
                      </a:r>
                      <a:r>
                        <a:rPr kumimoji="0" lang="en-US" altLang="zh-TW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,</a:t>
                      </a:r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學生氣質佳</a:t>
                      </a:r>
                      <a:endParaRPr lang="zh-TW" altLang="en-US" sz="2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103</a:t>
                      </a:r>
                      <a:r>
                        <a:rPr kumimoji="0" lang="zh-TW" altLang="en-US" sz="2200" b="0" i="0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年大學繁星入學成績優異</a:t>
                      </a:r>
                      <a:endParaRPr lang="zh-TW" altLang="en-US" sz="2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060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0608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難易度評比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中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中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中</a:t>
                      </a:r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048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評比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6" name="群組 45"/>
          <p:cNvGrpSpPr/>
          <p:nvPr/>
        </p:nvGrpSpPr>
        <p:grpSpPr>
          <a:xfrm>
            <a:off x="2714612" y="3000372"/>
            <a:ext cx="1285884" cy="285752"/>
            <a:chOff x="2714612" y="3286124"/>
            <a:chExt cx="1285884" cy="285752"/>
          </a:xfrm>
        </p:grpSpPr>
        <p:sp>
          <p:nvSpPr>
            <p:cNvPr id="5" name="五角星形 4"/>
            <p:cNvSpPr/>
            <p:nvPr/>
          </p:nvSpPr>
          <p:spPr>
            <a:xfrm>
              <a:off x="2714612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五角星形 5"/>
            <p:cNvSpPr/>
            <p:nvPr/>
          </p:nvSpPr>
          <p:spPr>
            <a:xfrm>
              <a:off x="321467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五角星形 6"/>
            <p:cNvSpPr/>
            <p:nvPr/>
          </p:nvSpPr>
          <p:spPr>
            <a:xfrm>
              <a:off x="371474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5143504" y="3000372"/>
            <a:ext cx="1285884" cy="285752"/>
            <a:chOff x="5000628" y="3286124"/>
            <a:chExt cx="1285884" cy="285752"/>
          </a:xfrm>
        </p:grpSpPr>
        <p:sp>
          <p:nvSpPr>
            <p:cNvPr id="8" name="五角星形 7"/>
            <p:cNvSpPr/>
            <p:nvPr/>
          </p:nvSpPr>
          <p:spPr>
            <a:xfrm>
              <a:off x="500062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五角星形 8"/>
            <p:cNvSpPr/>
            <p:nvPr/>
          </p:nvSpPr>
          <p:spPr>
            <a:xfrm>
              <a:off x="550069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五角星形 9"/>
            <p:cNvSpPr/>
            <p:nvPr/>
          </p:nvSpPr>
          <p:spPr>
            <a:xfrm>
              <a:off x="6000760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2571736" y="6143644"/>
            <a:ext cx="1643074" cy="357190"/>
            <a:chOff x="2571736" y="6072206"/>
            <a:chExt cx="1643074" cy="357190"/>
          </a:xfrm>
        </p:grpSpPr>
        <p:sp>
          <p:nvSpPr>
            <p:cNvPr id="12" name="五角星形 11"/>
            <p:cNvSpPr/>
            <p:nvPr/>
          </p:nvSpPr>
          <p:spPr>
            <a:xfrm>
              <a:off x="2571736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五角星形 12"/>
            <p:cNvSpPr/>
            <p:nvPr/>
          </p:nvSpPr>
          <p:spPr>
            <a:xfrm>
              <a:off x="3000364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五角星形 13"/>
            <p:cNvSpPr/>
            <p:nvPr/>
          </p:nvSpPr>
          <p:spPr>
            <a:xfrm>
              <a:off x="3428992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五角星形 14"/>
            <p:cNvSpPr/>
            <p:nvPr/>
          </p:nvSpPr>
          <p:spPr>
            <a:xfrm>
              <a:off x="3857620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4929190" y="6072206"/>
            <a:ext cx="1643074" cy="357190"/>
            <a:chOff x="2571736" y="6072206"/>
            <a:chExt cx="1643074" cy="357190"/>
          </a:xfrm>
        </p:grpSpPr>
        <p:sp>
          <p:nvSpPr>
            <p:cNvPr id="18" name="五角星形 17"/>
            <p:cNvSpPr/>
            <p:nvPr/>
          </p:nvSpPr>
          <p:spPr>
            <a:xfrm>
              <a:off x="2571736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五角星形 18"/>
            <p:cNvSpPr/>
            <p:nvPr/>
          </p:nvSpPr>
          <p:spPr>
            <a:xfrm>
              <a:off x="3000364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五角星形 19"/>
            <p:cNvSpPr/>
            <p:nvPr/>
          </p:nvSpPr>
          <p:spPr>
            <a:xfrm>
              <a:off x="3428992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五角星形 20"/>
            <p:cNvSpPr/>
            <p:nvPr/>
          </p:nvSpPr>
          <p:spPr>
            <a:xfrm>
              <a:off x="3857620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7143768" y="6072206"/>
            <a:ext cx="1643074" cy="357190"/>
            <a:chOff x="2571736" y="6072206"/>
            <a:chExt cx="1643074" cy="357190"/>
          </a:xfrm>
        </p:grpSpPr>
        <p:sp>
          <p:nvSpPr>
            <p:cNvPr id="23" name="五角星形 22"/>
            <p:cNvSpPr/>
            <p:nvPr/>
          </p:nvSpPr>
          <p:spPr>
            <a:xfrm>
              <a:off x="2571736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五角星形 23"/>
            <p:cNvSpPr/>
            <p:nvPr/>
          </p:nvSpPr>
          <p:spPr>
            <a:xfrm>
              <a:off x="3000364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五角星形 24"/>
            <p:cNvSpPr/>
            <p:nvPr/>
          </p:nvSpPr>
          <p:spPr>
            <a:xfrm>
              <a:off x="3428992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五角星形 25"/>
            <p:cNvSpPr/>
            <p:nvPr/>
          </p:nvSpPr>
          <p:spPr>
            <a:xfrm>
              <a:off x="3857620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572396" y="2928934"/>
            <a:ext cx="714380" cy="285752"/>
            <a:chOff x="7572396" y="3357562"/>
            <a:chExt cx="714380" cy="285752"/>
          </a:xfrm>
        </p:grpSpPr>
        <p:sp>
          <p:nvSpPr>
            <p:cNvPr id="11" name="五角星形 10"/>
            <p:cNvSpPr/>
            <p:nvPr/>
          </p:nvSpPr>
          <p:spPr>
            <a:xfrm>
              <a:off x="7572396" y="3357562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五角星形 37"/>
            <p:cNvSpPr/>
            <p:nvPr/>
          </p:nvSpPr>
          <p:spPr>
            <a:xfrm>
              <a:off x="8001024" y="3357562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2714612" y="2000240"/>
            <a:ext cx="1285884" cy="285752"/>
            <a:chOff x="5000628" y="3286124"/>
            <a:chExt cx="1285884" cy="285752"/>
          </a:xfrm>
        </p:grpSpPr>
        <p:sp>
          <p:nvSpPr>
            <p:cNvPr id="48" name="五角星形 47"/>
            <p:cNvSpPr/>
            <p:nvPr/>
          </p:nvSpPr>
          <p:spPr>
            <a:xfrm>
              <a:off x="500062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五角星形 48"/>
            <p:cNvSpPr/>
            <p:nvPr/>
          </p:nvSpPr>
          <p:spPr>
            <a:xfrm>
              <a:off x="550069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五角星形 49"/>
            <p:cNvSpPr/>
            <p:nvPr/>
          </p:nvSpPr>
          <p:spPr>
            <a:xfrm>
              <a:off x="6000760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5072066" y="2000240"/>
            <a:ext cx="1285884" cy="285752"/>
            <a:chOff x="5000628" y="3286124"/>
            <a:chExt cx="1285884" cy="285752"/>
          </a:xfrm>
        </p:grpSpPr>
        <p:sp>
          <p:nvSpPr>
            <p:cNvPr id="52" name="五角星形 51"/>
            <p:cNvSpPr/>
            <p:nvPr/>
          </p:nvSpPr>
          <p:spPr>
            <a:xfrm>
              <a:off x="500062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五角星形 52"/>
            <p:cNvSpPr/>
            <p:nvPr/>
          </p:nvSpPr>
          <p:spPr>
            <a:xfrm>
              <a:off x="550069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五角星形 53"/>
            <p:cNvSpPr/>
            <p:nvPr/>
          </p:nvSpPr>
          <p:spPr>
            <a:xfrm>
              <a:off x="6000760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5" name="群組 54"/>
          <p:cNvGrpSpPr/>
          <p:nvPr/>
        </p:nvGrpSpPr>
        <p:grpSpPr>
          <a:xfrm>
            <a:off x="7286644" y="2071678"/>
            <a:ext cx="1285884" cy="285752"/>
            <a:chOff x="5000628" y="3286124"/>
            <a:chExt cx="1285884" cy="285752"/>
          </a:xfrm>
        </p:grpSpPr>
        <p:sp>
          <p:nvSpPr>
            <p:cNvPr id="56" name="五角星形 55"/>
            <p:cNvSpPr/>
            <p:nvPr/>
          </p:nvSpPr>
          <p:spPr>
            <a:xfrm>
              <a:off x="500062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五角星形 56"/>
            <p:cNvSpPr/>
            <p:nvPr/>
          </p:nvSpPr>
          <p:spPr>
            <a:xfrm>
              <a:off x="550069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五角星形 57"/>
            <p:cNvSpPr/>
            <p:nvPr/>
          </p:nvSpPr>
          <p:spPr>
            <a:xfrm>
              <a:off x="6000760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9" name="群組 58"/>
          <p:cNvGrpSpPr/>
          <p:nvPr/>
        </p:nvGrpSpPr>
        <p:grpSpPr>
          <a:xfrm>
            <a:off x="2786050" y="5000636"/>
            <a:ext cx="1285884" cy="285752"/>
            <a:chOff x="2714612" y="3286124"/>
            <a:chExt cx="1285884" cy="285752"/>
          </a:xfrm>
        </p:grpSpPr>
        <p:sp>
          <p:nvSpPr>
            <p:cNvPr id="60" name="五角星形 59"/>
            <p:cNvSpPr/>
            <p:nvPr/>
          </p:nvSpPr>
          <p:spPr>
            <a:xfrm>
              <a:off x="2714612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1" name="五角星形 60"/>
            <p:cNvSpPr/>
            <p:nvPr/>
          </p:nvSpPr>
          <p:spPr>
            <a:xfrm>
              <a:off x="3214678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五角星形 61"/>
            <p:cNvSpPr/>
            <p:nvPr/>
          </p:nvSpPr>
          <p:spPr>
            <a:xfrm>
              <a:off x="3714744" y="3286124"/>
              <a:ext cx="285752" cy="285752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3" name="群組 62"/>
          <p:cNvGrpSpPr/>
          <p:nvPr/>
        </p:nvGrpSpPr>
        <p:grpSpPr>
          <a:xfrm>
            <a:off x="4857752" y="5000636"/>
            <a:ext cx="1643074" cy="357190"/>
            <a:chOff x="2571736" y="6072206"/>
            <a:chExt cx="1643074" cy="357190"/>
          </a:xfrm>
        </p:grpSpPr>
        <p:sp>
          <p:nvSpPr>
            <p:cNvPr id="64" name="五角星形 63"/>
            <p:cNvSpPr/>
            <p:nvPr/>
          </p:nvSpPr>
          <p:spPr>
            <a:xfrm>
              <a:off x="2571736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五角星形 64"/>
            <p:cNvSpPr/>
            <p:nvPr/>
          </p:nvSpPr>
          <p:spPr>
            <a:xfrm>
              <a:off x="3000364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6" name="五角星形 65"/>
            <p:cNvSpPr/>
            <p:nvPr/>
          </p:nvSpPr>
          <p:spPr>
            <a:xfrm>
              <a:off x="3428992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五角星形 66"/>
            <p:cNvSpPr/>
            <p:nvPr/>
          </p:nvSpPr>
          <p:spPr>
            <a:xfrm>
              <a:off x="3857620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/>
          <p:cNvGrpSpPr/>
          <p:nvPr/>
        </p:nvGrpSpPr>
        <p:grpSpPr>
          <a:xfrm>
            <a:off x="7143768" y="5000636"/>
            <a:ext cx="1643074" cy="357190"/>
            <a:chOff x="2571736" y="6072206"/>
            <a:chExt cx="1643074" cy="357190"/>
          </a:xfrm>
        </p:grpSpPr>
        <p:sp>
          <p:nvSpPr>
            <p:cNvPr id="69" name="五角星形 68"/>
            <p:cNvSpPr/>
            <p:nvPr/>
          </p:nvSpPr>
          <p:spPr>
            <a:xfrm>
              <a:off x="2571736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五角星形 69"/>
            <p:cNvSpPr/>
            <p:nvPr/>
          </p:nvSpPr>
          <p:spPr>
            <a:xfrm>
              <a:off x="3000364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五角星形 70"/>
            <p:cNvSpPr/>
            <p:nvPr/>
          </p:nvSpPr>
          <p:spPr>
            <a:xfrm>
              <a:off x="3428992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五角星形 71"/>
            <p:cNvSpPr/>
            <p:nvPr/>
          </p:nvSpPr>
          <p:spPr>
            <a:xfrm>
              <a:off x="3857620" y="6072206"/>
              <a:ext cx="357190" cy="357190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57158" y="285728"/>
            <a:ext cx="22621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心得：</a:t>
            </a:r>
            <a:endParaRPr lang="en-US" altLang="zh-TW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401</TotalTime>
  <Words>254</Words>
  <Application>Microsoft Office PowerPoint</Application>
  <PresentationFormat>如螢幕大小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龍騰四海</vt:lpstr>
      <vt:lpstr>恆毅高中 光仁中學 南山高中 </vt:lpstr>
      <vt:lpstr>1.恆毅高中</vt:lpstr>
      <vt:lpstr>Q2：1.搭乘810-17分(捷運新莊站)，步行1分     2.搭乘板南線-18分(忠孝新生站)，轉新莊線-          21分(新莊站)，步行2分     3.步行45分     (台灣等公車的資料)  (板橋公車站為起點) Q3： 101年PR值：83</vt:lpstr>
      <vt:lpstr>2.光仁中學</vt:lpstr>
      <vt:lpstr>Q2：1.搭乘651-8分(民生中山路口)，步行7分           2.搭乘705-9分(埔墘)，步行2分     3.搭乘947-5分(華翠大橋)，步行11分     4.步行25分    (台灣等公車的資料)  (板橋公車站為起點) Q3：101年PR值：83</vt:lpstr>
      <vt:lpstr>3.南山高中</vt:lpstr>
      <vt:lpstr>Q2：1.搭乘板南線-18分(忠孝新生站)，       轉蘆洲線-11分(永安市場站)，       步行11分     2.搭乘板南線-12分(西門站)，轉新店線       -5分(古亭站)，轉蘆洲線-6分，步行       11分     3.搭乘810-17分(捷運新莊站)，轉新莊線       -33分(永安市場站)，步行11分                       (台灣等公車的資料)  (板橋公車站為起點) Q3：101年PR值：83     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恆毅高中 光仁中學 南山高中</dc:title>
  <dc:creator>JimCheng</dc:creator>
  <cp:lastModifiedBy>JimCheng</cp:lastModifiedBy>
  <cp:revision>60</cp:revision>
  <dcterms:created xsi:type="dcterms:W3CDTF">2015-01-02T12:47:03Z</dcterms:created>
  <dcterms:modified xsi:type="dcterms:W3CDTF">2015-01-04T14:59:57Z</dcterms:modified>
</cp:coreProperties>
</file>