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1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矩形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矩形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矩形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矩形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圓角矩形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圓角矩形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37D85A9-74CE-4559-B2BC-4DF13CB1BCAF}" type="datetimeFigureOut">
              <a:rPr lang="zh-TW" altLang="en-US" smtClean="0"/>
              <a:pPr/>
              <a:t>2015/1/4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8532E9B-F36B-489D-8B46-CB3F0491C97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85A9-74CE-4559-B2BC-4DF13CB1BCAF}" type="datetimeFigureOut">
              <a:rPr lang="zh-TW" altLang="en-US" smtClean="0"/>
              <a:pPr/>
              <a:t>2015/1/4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32E9B-F36B-489D-8B46-CB3F0491C97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85A9-74CE-4559-B2BC-4DF13CB1BCAF}" type="datetimeFigureOut">
              <a:rPr lang="zh-TW" altLang="en-US" smtClean="0"/>
              <a:pPr/>
              <a:t>2015/1/4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32E9B-F36B-489D-8B46-CB3F0491C97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85A9-74CE-4559-B2BC-4DF13CB1BCAF}" type="datetimeFigureOut">
              <a:rPr lang="zh-TW" altLang="en-US" smtClean="0"/>
              <a:pPr/>
              <a:t>2015/1/4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32E9B-F36B-489D-8B46-CB3F0491C97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85A9-74CE-4559-B2BC-4DF13CB1BCAF}" type="datetimeFigureOut">
              <a:rPr lang="zh-TW" altLang="en-US" smtClean="0"/>
              <a:pPr/>
              <a:t>2015/1/4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32E9B-F36B-489D-8B46-CB3F0491C97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85A9-74CE-4559-B2BC-4DF13CB1BCAF}" type="datetimeFigureOut">
              <a:rPr lang="zh-TW" altLang="en-US" smtClean="0"/>
              <a:pPr/>
              <a:t>2015/1/4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32E9B-F36B-489D-8B46-CB3F0491C97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6" name="日期版面配置區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37D85A9-74CE-4559-B2BC-4DF13CB1BCAF}" type="datetimeFigureOut">
              <a:rPr lang="zh-TW" altLang="en-US" smtClean="0"/>
              <a:pPr/>
              <a:t>2015/1/4</a:t>
            </a:fld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8532E9B-F36B-489D-8B46-CB3F0491C97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37D85A9-74CE-4559-B2BC-4DF13CB1BCAF}" type="datetimeFigureOut">
              <a:rPr lang="zh-TW" altLang="en-US" smtClean="0"/>
              <a:pPr/>
              <a:t>2015/1/4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8532E9B-F36B-489D-8B46-CB3F0491C97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85A9-74CE-4559-B2BC-4DF13CB1BCAF}" type="datetimeFigureOut">
              <a:rPr lang="zh-TW" altLang="en-US" smtClean="0"/>
              <a:pPr/>
              <a:t>2015/1/4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32E9B-F36B-489D-8B46-CB3F0491C97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85A9-74CE-4559-B2BC-4DF13CB1BCAF}" type="datetimeFigureOut">
              <a:rPr lang="zh-TW" altLang="en-US" smtClean="0"/>
              <a:pPr/>
              <a:t>2015/1/4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32E9B-F36B-489D-8B46-CB3F0491C97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85A9-74CE-4559-B2BC-4DF13CB1BCAF}" type="datetimeFigureOut">
              <a:rPr lang="zh-TW" altLang="en-US" smtClean="0"/>
              <a:pPr/>
              <a:t>2015/1/4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32E9B-F36B-489D-8B46-CB3F0491C97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矩形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矩形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矩形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圓角矩形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圓角矩形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矩形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矩形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矩形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矩形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矩形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矩形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37D85A9-74CE-4559-B2BC-4DF13CB1BCAF}" type="datetimeFigureOut">
              <a:rPr lang="zh-TW" altLang="en-US" smtClean="0"/>
              <a:pPr/>
              <a:t>2015/1/4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8532E9B-F36B-489D-8B46-CB3F0491C97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松山高中 中崙高中 大同高中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組員</a:t>
            </a:r>
            <a:r>
              <a:rPr lang="en-US" altLang="zh-TW" dirty="0" smtClean="0"/>
              <a:t>:43 47 50</a:t>
            </a:r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特色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714348" y="2428868"/>
          <a:ext cx="7948332" cy="3071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9444"/>
                <a:gridCol w="2649444"/>
                <a:gridCol w="2649444"/>
              </a:tblGrid>
              <a:tr h="496114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特色班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社團</a:t>
                      </a:r>
                      <a:endParaRPr lang="zh-TW" altLang="en-US" dirty="0"/>
                    </a:p>
                  </a:txBody>
                  <a:tcPr/>
                </a:tc>
              </a:tr>
              <a:tr h="1223297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松山高中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音樂班 </a:t>
                      </a:r>
                      <a:endParaRPr lang="en-US" altLang="zh-TW" dirty="0" smtClean="0"/>
                    </a:p>
                    <a:p>
                      <a:r>
                        <a:rPr lang="zh-TW" altLang="en-US" dirty="0" smtClean="0"/>
                        <a:t>體育班 </a:t>
                      </a:r>
                      <a:endParaRPr lang="en-US" altLang="zh-TW" dirty="0" smtClean="0"/>
                    </a:p>
                    <a:p>
                      <a:r>
                        <a:rPr lang="zh-TW" altLang="en-US" dirty="0" smtClean="0"/>
                        <a:t>美術班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51</a:t>
                      </a:r>
                      <a:r>
                        <a:rPr lang="zh-TW" altLang="en-US" dirty="0" smtClean="0"/>
                        <a:t>個</a:t>
                      </a:r>
                      <a:endParaRPr lang="zh-TW" altLang="en-US" dirty="0"/>
                    </a:p>
                  </a:txBody>
                  <a:tcPr/>
                </a:tc>
              </a:tr>
              <a:tr h="496114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中崙高中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國際教育實驗班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20</a:t>
                      </a:r>
                      <a:r>
                        <a:rPr lang="zh-TW" altLang="en-US" dirty="0" smtClean="0"/>
                        <a:t>個</a:t>
                      </a:r>
                      <a:endParaRPr lang="zh-TW" altLang="en-US" dirty="0"/>
                    </a:p>
                  </a:txBody>
                  <a:tcPr/>
                </a:tc>
              </a:tr>
              <a:tr h="856308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大同高中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英文特色班 </a:t>
                      </a:r>
                      <a:endParaRPr lang="en-US" altLang="zh-TW" dirty="0" smtClean="0"/>
                    </a:p>
                    <a:p>
                      <a:r>
                        <a:rPr lang="zh-TW" altLang="en-US" dirty="0" smtClean="0"/>
                        <a:t>體育特色班 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38</a:t>
                      </a:r>
                      <a:r>
                        <a:rPr lang="zh-TW" altLang="en-US" dirty="0" smtClean="0"/>
                        <a:t>個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校服</a:t>
            </a:r>
            <a:endParaRPr lang="zh-TW" altLang="en-US" dirty="0"/>
          </a:p>
        </p:txBody>
      </p:sp>
      <p:pic>
        <p:nvPicPr>
          <p:cNvPr id="4" name="內容版面配置區 3" descr="507644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43636" y="3714752"/>
            <a:ext cx="2546568" cy="1695962"/>
          </a:xfrm>
        </p:spPr>
      </p:pic>
      <p:pic>
        <p:nvPicPr>
          <p:cNvPr id="5" name="圖片 4" descr="5076463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488" y="3357562"/>
            <a:ext cx="3327791" cy="2495843"/>
          </a:xfrm>
          <a:prstGeom prst="rect">
            <a:avLst/>
          </a:prstGeom>
        </p:spPr>
      </p:pic>
      <p:pic>
        <p:nvPicPr>
          <p:cNvPr id="6" name="圖片 5" descr="5076562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597" y="2976536"/>
            <a:ext cx="2428892" cy="3238522"/>
          </a:xfrm>
          <a:prstGeom prst="rect">
            <a:avLst/>
          </a:prstGeom>
        </p:spPr>
      </p:pic>
      <p:sp>
        <p:nvSpPr>
          <p:cNvPr id="7" name="文字方塊 6"/>
          <p:cNvSpPr txBox="1"/>
          <p:nvPr/>
        </p:nvSpPr>
        <p:spPr>
          <a:xfrm>
            <a:off x="500034" y="257174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松山高中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3071802" y="271462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中崙高中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6429388" y="300037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大同高中</a:t>
            </a:r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</a:t>
            </a:r>
            <a:r>
              <a:rPr lang="zh-TW" altLang="en-US" dirty="0" smtClean="0"/>
              <a:t> 等第</a:t>
            </a:r>
            <a:endParaRPr lang="zh-TW" alt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714348" y="2214554"/>
          <a:ext cx="6905652" cy="4246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6413"/>
                <a:gridCol w="1726413"/>
                <a:gridCol w="1726413"/>
                <a:gridCol w="1726413"/>
              </a:tblGrid>
              <a:tr h="1061645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101</a:t>
                      </a:r>
                      <a:r>
                        <a:rPr lang="zh-TW" altLang="en-US" dirty="0" smtClean="0"/>
                        <a:t>年</a:t>
                      </a:r>
                      <a:r>
                        <a:rPr lang="zh-TW" altLang="en-US" baseline="0" dirty="0" smtClean="0"/>
                        <a:t> </a:t>
                      </a:r>
                      <a:r>
                        <a:rPr lang="en-US" altLang="zh-TW" baseline="0" dirty="0" smtClean="0"/>
                        <a:t>PR</a:t>
                      </a:r>
                      <a:r>
                        <a:rPr lang="zh-TW" altLang="en-US" baseline="0" dirty="0" smtClean="0"/>
                        <a:t>值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102</a:t>
                      </a:r>
                      <a:r>
                        <a:rPr lang="zh-TW" altLang="en-US" dirty="0" smtClean="0"/>
                        <a:t>年 </a:t>
                      </a:r>
                      <a:r>
                        <a:rPr lang="en-US" altLang="zh-TW" dirty="0" smtClean="0"/>
                        <a:t>PR</a:t>
                      </a:r>
                      <a:r>
                        <a:rPr lang="zh-TW" altLang="en-US" dirty="0" smtClean="0"/>
                        <a:t>值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102</a:t>
                      </a:r>
                      <a:r>
                        <a:rPr lang="zh-TW" altLang="en-US" sz="1600" dirty="0" smtClean="0"/>
                        <a:t>年</a:t>
                      </a:r>
                      <a:r>
                        <a:rPr lang="zh-TW" altLang="en-US" sz="1600" baseline="0" dirty="0" smtClean="0"/>
                        <a:t> </a:t>
                      </a:r>
                      <a:r>
                        <a:rPr lang="zh-TW" altLang="en-US" sz="1600" dirty="0" smtClean="0"/>
                        <a:t>量尺分數</a:t>
                      </a:r>
                      <a:endParaRPr lang="zh-TW" altLang="en-US" sz="1600" dirty="0"/>
                    </a:p>
                  </a:txBody>
                  <a:tcPr/>
                </a:tc>
              </a:tr>
              <a:tr h="1061645"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松山高中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男</a:t>
                      </a:r>
                      <a:r>
                        <a:rPr lang="en-US" altLang="zh-TW" sz="2400" dirty="0" smtClean="0"/>
                        <a:t>93</a:t>
                      </a:r>
                      <a:r>
                        <a:rPr lang="zh-TW" altLang="en-US" sz="2400" dirty="0" smtClean="0"/>
                        <a:t>女</a:t>
                      </a:r>
                      <a:r>
                        <a:rPr lang="en-US" altLang="zh-TW" sz="2400" dirty="0" smtClean="0"/>
                        <a:t>92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/>
                        <a:t>92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/>
                        <a:t>385</a:t>
                      </a:r>
                      <a:endParaRPr lang="zh-TW" altLang="en-US" sz="2400" dirty="0"/>
                    </a:p>
                  </a:txBody>
                  <a:tcPr/>
                </a:tc>
              </a:tr>
              <a:tr h="1061645"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中崙高中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男</a:t>
                      </a:r>
                      <a:r>
                        <a:rPr lang="en-US" altLang="zh-TW" sz="2400" dirty="0" smtClean="0"/>
                        <a:t>91</a:t>
                      </a:r>
                      <a:r>
                        <a:rPr lang="zh-TW" altLang="en-US" sz="2400" dirty="0" smtClean="0"/>
                        <a:t>女</a:t>
                      </a:r>
                      <a:r>
                        <a:rPr lang="en-US" altLang="zh-TW" sz="2400" dirty="0" smtClean="0"/>
                        <a:t>89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/>
                        <a:t>90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/>
                        <a:t>381</a:t>
                      </a:r>
                      <a:endParaRPr lang="zh-TW" altLang="en-US" sz="2400" dirty="0"/>
                    </a:p>
                  </a:txBody>
                  <a:tcPr/>
                </a:tc>
              </a:tr>
              <a:tr h="1061645"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大同高中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男</a:t>
                      </a:r>
                      <a:r>
                        <a:rPr lang="en-US" altLang="zh-TW" sz="2400" dirty="0" smtClean="0"/>
                        <a:t>92</a:t>
                      </a:r>
                      <a:r>
                        <a:rPr lang="zh-TW" altLang="en-US" sz="2400" dirty="0" smtClean="0"/>
                        <a:t>女</a:t>
                      </a:r>
                      <a:r>
                        <a:rPr lang="en-US" altLang="zh-TW" sz="2400" dirty="0" smtClean="0"/>
                        <a:t>90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/>
                        <a:t>70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/>
                        <a:t>333</a:t>
                      </a:r>
                      <a:endParaRPr lang="zh-TW" alt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交通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0" y="2500306"/>
            <a:ext cx="871776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/>
              <a:t>松山</a:t>
            </a:r>
            <a:r>
              <a:rPr lang="zh-TW" altLang="en-US" sz="2800" dirty="0" smtClean="0"/>
              <a:t>高中</a:t>
            </a:r>
            <a:r>
              <a:rPr lang="en-US" altLang="zh-TW" sz="2800" dirty="0" smtClean="0"/>
              <a:t>:</a:t>
            </a:r>
            <a:r>
              <a:rPr lang="zh-TW" altLang="en-US" sz="2800" dirty="0" smtClean="0"/>
              <a:t>搭公車</a:t>
            </a:r>
            <a:r>
              <a:rPr lang="en-US" altLang="zh-TW" sz="2800" dirty="0" smtClean="0"/>
              <a:t>847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&gt;</a:t>
            </a:r>
            <a:r>
              <a:rPr lang="zh-TW" altLang="en-US" sz="2800" dirty="0" smtClean="0"/>
              <a:t>捷運板南線 捷運市府站</a:t>
            </a:r>
            <a:r>
              <a:rPr lang="en-US" altLang="zh-TW" sz="2800" dirty="0" smtClean="0"/>
              <a:t>&gt;</a:t>
            </a:r>
            <a:r>
              <a:rPr lang="zh-TW" altLang="en-US" sz="2800" dirty="0" smtClean="0"/>
              <a:t>走路</a:t>
            </a:r>
            <a:r>
              <a:rPr lang="en-US" altLang="zh-TW" sz="2800" dirty="0" smtClean="0"/>
              <a:t>6</a:t>
            </a:r>
            <a:r>
              <a:rPr lang="zh-TW" altLang="en-US" sz="2800" dirty="0" smtClean="0"/>
              <a:t>分鐘 共</a:t>
            </a:r>
            <a:r>
              <a:rPr lang="en-US" altLang="zh-TW" sz="2800" dirty="0" smtClean="0"/>
              <a:t>47</a:t>
            </a:r>
            <a:r>
              <a:rPr lang="zh-TW" altLang="en-US" sz="2800" dirty="0" smtClean="0"/>
              <a:t>分鐘 </a:t>
            </a:r>
            <a:r>
              <a:rPr lang="en-US" altLang="zh-TW" sz="2800" dirty="0" smtClean="0"/>
              <a:t>50NT</a:t>
            </a:r>
            <a:r>
              <a:rPr lang="zh-TW" altLang="en-US" sz="2800" dirty="0" smtClean="0"/>
              <a:t> </a:t>
            </a:r>
            <a:endParaRPr lang="en-US" altLang="zh-TW" sz="2800" dirty="0" smtClean="0"/>
          </a:p>
          <a:p>
            <a:r>
              <a:rPr lang="zh-TW" altLang="en-US" sz="2800" dirty="0"/>
              <a:t>中崙</a:t>
            </a:r>
            <a:r>
              <a:rPr lang="zh-TW" altLang="en-US" sz="2800" dirty="0" smtClean="0"/>
              <a:t>高中</a:t>
            </a:r>
            <a:r>
              <a:rPr lang="en-US" altLang="zh-TW" sz="2800" dirty="0" smtClean="0"/>
              <a:t>:</a:t>
            </a:r>
            <a:r>
              <a:rPr lang="zh-TW" altLang="en-US" sz="2800" dirty="0" smtClean="0"/>
              <a:t>搭公車</a:t>
            </a:r>
            <a:r>
              <a:rPr lang="en-US" altLang="zh-TW" sz="2800" dirty="0" smtClean="0"/>
              <a:t>847&gt;</a:t>
            </a:r>
            <a:r>
              <a:rPr lang="zh-TW" altLang="en-US" sz="2800" dirty="0" smtClean="0"/>
              <a:t>捷運板南線 國父紀念館站</a:t>
            </a:r>
            <a:r>
              <a:rPr lang="en-US" altLang="zh-TW" sz="2800" dirty="0" smtClean="0"/>
              <a:t>&gt;</a:t>
            </a:r>
            <a:r>
              <a:rPr lang="zh-TW" altLang="en-US" sz="2800" dirty="0" smtClean="0"/>
              <a:t>走路</a:t>
            </a:r>
            <a:r>
              <a:rPr lang="en-US" altLang="zh-TW" sz="2800" dirty="0" smtClean="0"/>
              <a:t>15</a:t>
            </a:r>
            <a:r>
              <a:rPr lang="zh-TW" altLang="en-US" sz="2800" dirty="0" smtClean="0"/>
              <a:t>分鐘 共</a:t>
            </a:r>
            <a:r>
              <a:rPr lang="en-US" altLang="zh-TW" sz="2800" dirty="0" smtClean="0"/>
              <a:t>54</a:t>
            </a:r>
            <a:r>
              <a:rPr lang="zh-TW" altLang="en-US" sz="2800" dirty="0" smtClean="0"/>
              <a:t>分鐘 </a:t>
            </a:r>
            <a:r>
              <a:rPr lang="en-US" altLang="zh-TW" sz="2800" dirty="0" smtClean="0"/>
              <a:t>50NT</a:t>
            </a:r>
          </a:p>
          <a:p>
            <a:r>
              <a:rPr lang="zh-TW" altLang="en-US" sz="2800" dirty="0"/>
              <a:t>大同</a:t>
            </a:r>
            <a:r>
              <a:rPr lang="zh-TW" altLang="en-US" sz="2800" dirty="0" smtClean="0"/>
              <a:t>高中</a:t>
            </a:r>
            <a:r>
              <a:rPr lang="en-US" altLang="zh-TW" sz="2800" dirty="0" smtClean="0"/>
              <a:t>:</a:t>
            </a:r>
            <a:r>
              <a:rPr lang="zh-TW" altLang="en-US" sz="2800" dirty="0" smtClean="0"/>
              <a:t>搭公車</a:t>
            </a:r>
            <a:r>
              <a:rPr lang="en-US" altLang="zh-TW" sz="2800" dirty="0" smtClean="0"/>
              <a:t>604</a:t>
            </a:r>
            <a:r>
              <a:rPr lang="zh-TW" altLang="en-US" sz="2800" dirty="0" smtClean="0"/>
              <a:t> 南京建國路口</a:t>
            </a:r>
            <a:r>
              <a:rPr lang="en-US" altLang="zh-TW" sz="2800" dirty="0" smtClean="0"/>
              <a:t>&gt;</a:t>
            </a:r>
            <a:r>
              <a:rPr lang="zh-TW" altLang="en-US" sz="2800" dirty="0" smtClean="0"/>
              <a:t>步行</a:t>
            </a:r>
            <a:r>
              <a:rPr lang="en-US" altLang="zh-TW" sz="2800" dirty="0" smtClean="0"/>
              <a:t>6</a:t>
            </a:r>
            <a:r>
              <a:rPr lang="zh-TW" altLang="en-US" sz="2800" dirty="0" smtClean="0"/>
              <a:t>分鐘 共</a:t>
            </a:r>
            <a:r>
              <a:rPr lang="en-US" altLang="zh-TW" sz="2800" dirty="0" smtClean="0"/>
              <a:t>67</a:t>
            </a:r>
            <a:r>
              <a:rPr lang="zh-TW" altLang="en-US" sz="2800" dirty="0" smtClean="0"/>
              <a:t>分鐘 </a:t>
            </a:r>
            <a:r>
              <a:rPr lang="en-US" altLang="zh-TW" sz="2800" dirty="0" smtClean="0"/>
              <a:t>30NT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500166" y="2357430"/>
          <a:ext cx="6096000" cy="323596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特色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r>
                        <a:rPr lang="zh-TW" altLang="en-US" dirty="0" smtClean="0"/>
                        <a:t>個特色班 社團最多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r>
                        <a:rPr lang="zh-TW" altLang="en-US" dirty="0" smtClean="0"/>
                        <a:t>個特色班 社團最少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r>
                        <a:rPr lang="zh-TW" altLang="en-US" dirty="0" smtClean="0"/>
                        <a:t>個特色班 社團不多不少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評比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通勤時間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47</a:t>
                      </a:r>
                      <a:r>
                        <a:rPr lang="zh-TW" altLang="en-US" dirty="0" smtClean="0"/>
                        <a:t>分鐘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54</a:t>
                      </a:r>
                      <a:r>
                        <a:rPr lang="zh-TW" altLang="en-US" dirty="0" smtClean="0"/>
                        <a:t>分鐘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67</a:t>
                      </a:r>
                      <a:r>
                        <a:rPr lang="zh-TW" altLang="en-US" dirty="0" smtClean="0"/>
                        <a:t>分鐘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評比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吸引力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評比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難易度評比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量尺分數</a:t>
                      </a:r>
                      <a:r>
                        <a:rPr lang="en-US" altLang="zh-TW" dirty="0" smtClean="0"/>
                        <a:t>385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量尺分數</a:t>
                      </a:r>
                      <a:r>
                        <a:rPr lang="en-US" altLang="zh-TW" dirty="0" smtClean="0"/>
                        <a:t>381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量尺分數</a:t>
                      </a:r>
                      <a:r>
                        <a:rPr lang="en-US" altLang="zh-TW" dirty="0" smtClean="0"/>
                        <a:t>333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評比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比較</a:t>
            </a:r>
            <a:endParaRPr lang="zh-TW" alt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500166" y="2000240"/>
          <a:ext cx="6096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12479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松山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中崙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大同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五角星形 8"/>
          <p:cNvSpPr/>
          <p:nvPr/>
        </p:nvSpPr>
        <p:spPr>
          <a:xfrm>
            <a:off x="3000364" y="3786190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五角星形 9"/>
          <p:cNvSpPr/>
          <p:nvPr/>
        </p:nvSpPr>
        <p:spPr>
          <a:xfrm>
            <a:off x="3214678" y="3786190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五角星形 10"/>
          <p:cNvSpPr/>
          <p:nvPr/>
        </p:nvSpPr>
        <p:spPr>
          <a:xfrm>
            <a:off x="3428992" y="3786190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五角星形 11"/>
          <p:cNvSpPr/>
          <p:nvPr/>
        </p:nvSpPr>
        <p:spPr>
          <a:xfrm>
            <a:off x="3643306" y="3786190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五角星形 12"/>
          <p:cNvSpPr/>
          <p:nvPr/>
        </p:nvSpPr>
        <p:spPr>
          <a:xfrm>
            <a:off x="3857620" y="3786190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五角星形 13"/>
          <p:cNvSpPr/>
          <p:nvPr/>
        </p:nvSpPr>
        <p:spPr>
          <a:xfrm>
            <a:off x="4572000" y="3786190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五角星形 14"/>
          <p:cNvSpPr/>
          <p:nvPr/>
        </p:nvSpPr>
        <p:spPr>
          <a:xfrm>
            <a:off x="4786314" y="3786190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五角星形 15"/>
          <p:cNvSpPr/>
          <p:nvPr/>
        </p:nvSpPr>
        <p:spPr>
          <a:xfrm>
            <a:off x="5000628" y="3786190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五角星形 16"/>
          <p:cNvSpPr/>
          <p:nvPr/>
        </p:nvSpPr>
        <p:spPr>
          <a:xfrm>
            <a:off x="5214942" y="3786190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五角星形 17"/>
          <p:cNvSpPr/>
          <p:nvPr/>
        </p:nvSpPr>
        <p:spPr>
          <a:xfrm>
            <a:off x="6072198" y="3786190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五角星形 18"/>
          <p:cNvSpPr/>
          <p:nvPr/>
        </p:nvSpPr>
        <p:spPr>
          <a:xfrm>
            <a:off x="6286512" y="3786190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五角星形 19"/>
          <p:cNvSpPr/>
          <p:nvPr/>
        </p:nvSpPr>
        <p:spPr>
          <a:xfrm>
            <a:off x="6500826" y="3786190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五角星形 20"/>
          <p:cNvSpPr/>
          <p:nvPr/>
        </p:nvSpPr>
        <p:spPr>
          <a:xfrm>
            <a:off x="3000364" y="3071810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五角星形 21"/>
          <p:cNvSpPr/>
          <p:nvPr/>
        </p:nvSpPr>
        <p:spPr>
          <a:xfrm>
            <a:off x="3214678" y="3071810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五角星形 22"/>
          <p:cNvSpPr/>
          <p:nvPr/>
        </p:nvSpPr>
        <p:spPr>
          <a:xfrm>
            <a:off x="3428992" y="3071810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五角星形 23"/>
          <p:cNvSpPr/>
          <p:nvPr/>
        </p:nvSpPr>
        <p:spPr>
          <a:xfrm>
            <a:off x="3643306" y="3071810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五角星形 24"/>
          <p:cNvSpPr/>
          <p:nvPr/>
        </p:nvSpPr>
        <p:spPr>
          <a:xfrm>
            <a:off x="3857620" y="3071810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五角星形 25"/>
          <p:cNvSpPr/>
          <p:nvPr/>
        </p:nvSpPr>
        <p:spPr>
          <a:xfrm>
            <a:off x="3000364" y="4500570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五角星形 26"/>
          <p:cNvSpPr/>
          <p:nvPr/>
        </p:nvSpPr>
        <p:spPr>
          <a:xfrm>
            <a:off x="3214678" y="4500570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五角星形 27"/>
          <p:cNvSpPr/>
          <p:nvPr/>
        </p:nvSpPr>
        <p:spPr>
          <a:xfrm>
            <a:off x="3428992" y="4500570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五角星形 28"/>
          <p:cNvSpPr/>
          <p:nvPr/>
        </p:nvSpPr>
        <p:spPr>
          <a:xfrm>
            <a:off x="3643306" y="4500570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五角星形 29"/>
          <p:cNvSpPr/>
          <p:nvPr/>
        </p:nvSpPr>
        <p:spPr>
          <a:xfrm>
            <a:off x="3857620" y="4500570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五角星形 30"/>
          <p:cNvSpPr/>
          <p:nvPr/>
        </p:nvSpPr>
        <p:spPr>
          <a:xfrm>
            <a:off x="6000760" y="4500570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五角星形 31"/>
          <p:cNvSpPr/>
          <p:nvPr/>
        </p:nvSpPr>
        <p:spPr>
          <a:xfrm>
            <a:off x="6215074" y="4500570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五角星形 32"/>
          <p:cNvSpPr/>
          <p:nvPr/>
        </p:nvSpPr>
        <p:spPr>
          <a:xfrm>
            <a:off x="6429388" y="4500570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五角星形 34"/>
          <p:cNvSpPr/>
          <p:nvPr/>
        </p:nvSpPr>
        <p:spPr>
          <a:xfrm>
            <a:off x="4429124" y="4500570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五角星形 35"/>
          <p:cNvSpPr/>
          <p:nvPr/>
        </p:nvSpPr>
        <p:spPr>
          <a:xfrm>
            <a:off x="4643438" y="4500570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五角星形 36"/>
          <p:cNvSpPr/>
          <p:nvPr/>
        </p:nvSpPr>
        <p:spPr>
          <a:xfrm>
            <a:off x="5072066" y="4500570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五角星形 37"/>
          <p:cNvSpPr/>
          <p:nvPr/>
        </p:nvSpPr>
        <p:spPr>
          <a:xfrm>
            <a:off x="4857752" y="4500570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五角星形 38"/>
          <p:cNvSpPr/>
          <p:nvPr/>
        </p:nvSpPr>
        <p:spPr>
          <a:xfrm>
            <a:off x="3000364" y="5214950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五角星形 39"/>
          <p:cNvSpPr/>
          <p:nvPr/>
        </p:nvSpPr>
        <p:spPr>
          <a:xfrm>
            <a:off x="3214678" y="5214950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" name="五角星形 40"/>
          <p:cNvSpPr/>
          <p:nvPr/>
        </p:nvSpPr>
        <p:spPr>
          <a:xfrm>
            <a:off x="3428992" y="5214950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五角星形 41"/>
          <p:cNvSpPr/>
          <p:nvPr/>
        </p:nvSpPr>
        <p:spPr>
          <a:xfrm>
            <a:off x="3643306" y="5214950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3" name="五角星形 42"/>
          <p:cNvSpPr/>
          <p:nvPr/>
        </p:nvSpPr>
        <p:spPr>
          <a:xfrm>
            <a:off x="3857620" y="5214950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五角星形 43"/>
          <p:cNvSpPr/>
          <p:nvPr/>
        </p:nvSpPr>
        <p:spPr>
          <a:xfrm>
            <a:off x="4429124" y="5214950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五角星形 44"/>
          <p:cNvSpPr/>
          <p:nvPr/>
        </p:nvSpPr>
        <p:spPr>
          <a:xfrm>
            <a:off x="4643438" y="5214950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五角星形 45"/>
          <p:cNvSpPr/>
          <p:nvPr/>
        </p:nvSpPr>
        <p:spPr>
          <a:xfrm>
            <a:off x="4857752" y="5214950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7" name="五角星形 46"/>
          <p:cNvSpPr/>
          <p:nvPr/>
        </p:nvSpPr>
        <p:spPr>
          <a:xfrm>
            <a:off x="5072066" y="5214950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8" name="五角星形 47"/>
          <p:cNvSpPr/>
          <p:nvPr/>
        </p:nvSpPr>
        <p:spPr>
          <a:xfrm>
            <a:off x="6072198" y="5214950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五角星形 48"/>
          <p:cNvSpPr/>
          <p:nvPr/>
        </p:nvSpPr>
        <p:spPr>
          <a:xfrm>
            <a:off x="6286512" y="5214950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0" name="五角星形 49"/>
          <p:cNvSpPr/>
          <p:nvPr/>
        </p:nvSpPr>
        <p:spPr>
          <a:xfrm>
            <a:off x="6500826" y="5214950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" name="五角星形 50"/>
          <p:cNvSpPr/>
          <p:nvPr/>
        </p:nvSpPr>
        <p:spPr>
          <a:xfrm>
            <a:off x="4500562" y="3071810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2" name="五角星形 51"/>
          <p:cNvSpPr/>
          <p:nvPr/>
        </p:nvSpPr>
        <p:spPr>
          <a:xfrm>
            <a:off x="6000760" y="3071810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3" name="五角星形 52"/>
          <p:cNvSpPr/>
          <p:nvPr/>
        </p:nvSpPr>
        <p:spPr>
          <a:xfrm>
            <a:off x="4714876" y="3071810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4" name="五角星形 53"/>
          <p:cNvSpPr/>
          <p:nvPr/>
        </p:nvSpPr>
        <p:spPr>
          <a:xfrm>
            <a:off x="4929190" y="3071810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6" name="五角星形 55"/>
          <p:cNvSpPr/>
          <p:nvPr/>
        </p:nvSpPr>
        <p:spPr>
          <a:xfrm>
            <a:off x="6215074" y="3071810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7" name="五角星形 56"/>
          <p:cNvSpPr/>
          <p:nvPr/>
        </p:nvSpPr>
        <p:spPr>
          <a:xfrm>
            <a:off x="6429388" y="3071810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心得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43</a:t>
            </a:r>
            <a:r>
              <a:rPr lang="en-US" altLang="zh-TW" dirty="0" smtClean="0"/>
              <a:t>:</a:t>
            </a:r>
            <a:r>
              <a:rPr lang="zh-TW" altLang="en-US" dirty="0" smtClean="0"/>
              <a:t>做報告</a:t>
            </a:r>
            <a:r>
              <a:rPr lang="zh-TW" altLang="en-US" dirty="0" smtClean="0"/>
              <a:t>讓我</a:t>
            </a:r>
            <a:r>
              <a:rPr lang="zh-TW" altLang="en-US" dirty="0" smtClean="0"/>
              <a:t>了解各校的特色，通車時間也是我的考慮項目之一。</a:t>
            </a:r>
            <a:r>
              <a:rPr lang="en-US" altLang="zh-TW" dirty="0" smtClean="0"/>
              <a:t>Google</a:t>
            </a:r>
            <a:r>
              <a:rPr lang="zh-TW" altLang="en-US" dirty="0" smtClean="0"/>
              <a:t> </a:t>
            </a:r>
            <a:r>
              <a:rPr lang="en-US" altLang="zh-TW" dirty="0" smtClean="0"/>
              <a:t>Maps</a:t>
            </a:r>
            <a:r>
              <a:rPr lang="zh-TW" altLang="en-US" dirty="0" smtClean="0"/>
              <a:t>清楚地條列出交通時間和車資，幫助快速釐清。</a:t>
            </a:r>
            <a:endParaRPr lang="en-US" altLang="zh-TW" dirty="0" smtClean="0"/>
          </a:p>
          <a:p>
            <a:r>
              <a:rPr lang="en-US" altLang="zh-TW" dirty="0" smtClean="0"/>
              <a:t>47</a:t>
            </a:r>
            <a:r>
              <a:rPr lang="en-US" altLang="zh-TW" dirty="0" smtClean="0"/>
              <a:t>:</a:t>
            </a:r>
            <a:r>
              <a:rPr lang="zh-TW" altLang="en-US" dirty="0" smtClean="0"/>
              <a:t>做完報告後，知道了分數的落點，雖然這三所不是我的第一志願，但還是得更加努力，考到更好的分數。</a:t>
            </a:r>
            <a:endParaRPr lang="en-US" altLang="zh-TW" dirty="0" smtClean="0"/>
          </a:p>
          <a:p>
            <a:r>
              <a:rPr lang="en-US" altLang="zh-TW" dirty="0" smtClean="0"/>
              <a:t>50</a:t>
            </a:r>
            <a:r>
              <a:rPr lang="en-US" altLang="zh-TW" dirty="0" smtClean="0"/>
              <a:t>:</a:t>
            </a:r>
            <a:r>
              <a:rPr lang="zh-TW" altLang="en-US" dirty="0" smtClean="0"/>
              <a:t>了解各間學校的特色後，</a:t>
            </a:r>
            <a:r>
              <a:rPr lang="zh-TW" altLang="en-US" dirty="0" smtClean="0"/>
              <a:t>我對未來的</a:t>
            </a:r>
            <a:r>
              <a:rPr lang="zh-TW" altLang="en-US" dirty="0" smtClean="0"/>
              <a:t>目標更加明確，也知道該如何去準備。加強！</a:t>
            </a:r>
            <a:endParaRPr lang="zh-TW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都會">
  <a:themeElements>
    <a:clrScheme name="都會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都會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都會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152</TotalTime>
  <Words>298</Words>
  <Application>Microsoft Office PowerPoint</Application>
  <PresentationFormat>如螢幕大小 (4:3)</PresentationFormat>
  <Paragraphs>66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都會</vt:lpstr>
      <vt:lpstr>松山高中 中崙高中 大同高中</vt:lpstr>
      <vt:lpstr>特色</vt:lpstr>
      <vt:lpstr>校服</vt:lpstr>
      <vt:lpstr>PR 等第</vt:lpstr>
      <vt:lpstr>交通</vt:lpstr>
      <vt:lpstr>比較</vt:lpstr>
      <vt:lpstr>心得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松山高中 中崙高中 大同高中</dc:title>
  <dc:creator>V3571</dc:creator>
  <cp:lastModifiedBy>acer</cp:lastModifiedBy>
  <cp:revision>16</cp:revision>
  <dcterms:created xsi:type="dcterms:W3CDTF">2015-01-04T06:17:24Z</dcterms:created>
  <dcterms:modified xsi:type="dcterms:W3CDTF">2015-01-04T14:12:37Z</dcterms:modified>
</cp:coreProperties>
</file>