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1" r:id="rId3"/>
    <p:sldId id="258" r:id="rId4"/>
    <p:sldId id="259" r:id="rId5"/>
    <p:sldId id="257" r:id="rId6"/>
    <p:sldId id="260" r:id="rId7"/>
    <p:sldId id="262" r:id="rId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421C6F4C-717A-4CA1-834D-DC0D13E60F23}" type="datetimeFigureOut">
              <a:rPr lang="zh-TW" altLang="en-US" smtClean="0"/>
              <a:pPr/>
              <a:t>2015/1/12</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ED224967-947A-40DE-9EEE-8A6811C6FFE9}"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21C6F4C-717A-4CA1-834D-DC0D13E60F23}" type="datetimeFigureOut">
              <a:rPr lang="zh-TW" altLang="en-US" smtClean="0"/>
              <a:pPr/>
              <a:t>2015/1/12</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D224967-947A-40DE-9EEE-8A6811C6FFE9}"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en-US" sz="7200" dirty="0" smtClean="0"/>
              <a:t>電機科</a:t>
            </a:r>
            <a:endParaRPr lang="zh-TW" altLang="en-US" sz="7200" dirty="0"/>
          </a:p>
        </p:txBody>
      </p:sp>
      <p:sp>
        <p:nvSpPr>
          <p:cNvPr id="3" name="副標題 2"/>
          <p:cNvSpPr>
            <a:spLocks noGrp="1"/>
          </p:cNvSpPr>
          <p:nvPr>
            <p:ph type="subTitle" idx="1"/>
          </p:nvPr>
        </p:nvSpPr>
        <p:spPr>
          <a:xfrm>
            <a:off x="827584" y="5301208"/>
            <a:ext cx="7772400" cy="1440160"/>
          </a:xfrm>
        </p:spPr>
        <p:txBody>
          <a:bodyPr/>
          <a:lstStyle/>
          <a:p>
            <a:r>
              <a:rPr lang="en-US" altLang="zh-TW" dirty="0" smtClean="0">
                <a:solidFill>
                  <a:srgbClr val="FF0000"/>
                </a:solidFill>
                <a:latin typeface="+mj-ea"/>
                <a:ea typeface="+mj-ea"/>
              </a:rPr>
              <a:t>91018</a:t>
            </a:r>
            <a:r>
              <a:rPr lang="zh-TW" altLang="en-US" dirty="0" smtClean="0">
                <a:solidFill>
                  <a:srgbClr val="FF0000"/>
                </a:solidFill>
                <a:latin typeface="+mj-ea"/>
                <a:ea typeface="+mj-ea"/>
              </a:rPr>
              <a:t>張佑瑋</a:t>
            </a:r>
            <a:endParaRPr lang="en-US" altLang="zh-TW" dirty="0" smtClean="0">
              <a:solidFill>
                <a:srgbClr val="FF0000"/>
              </a:solidFill>
              <a:latin typeface="+mj-ea"/>
              <a:ea typeface="+mj-ea"/>
            </a:endParaRPr>
          </a:p>
          <a:p>
            <a:r>
              <a:rPr lang="en-US" altLang="zh-TW" dirty="0" smtClean="0">
                <a:solidFill>
                  <a:srgbClr val="0070C0"/>
                </a:solidFill>
                <a:latin typeface="+mj-ea"/>
                <a:ea typeface="+mj-ea"/>
              </a:rPr>
              <a:t>91015</a:t>
            </a:r>
            <a:r>
              <a:rPr lang="zh-TW" altLang="en-US" dirty="0" smtClean="0">
                <a:solidFill>
                  <a:srgbClr val="0070C0"/>
                </a:solidFill>
                <a:latin typeface="+mj-ea"/>
                <a:ea typeface="+mj-ea"/>
              </a:rPr>
              <a:t>邱俊傑</a:t>
            </a:r>
            <a:endParaRPr lang="en-US" altLang="zh-TW" dirty="0" smtClean="0">
              <a:solidFill>
                <a:srgbClr val="0070C0"/>
              </a:solidFill>
              <a:latin typeface="+mj-ea"/>
              <a:ea typeface="+mj-ea"/>
            </a:endParaRPr>
          </a:p>
          <a:p>
            <a:r>
              <a:rPr lang="en-US" altLang="zh-TW" dirty="0" smtClean="0">
                <a:solidFill>
                  <a:srgbClr val="7030A0"/>
                </a:solidFill>
                <a:latin typeface="+mj-ea"/>
                <a:ea typeface="+mj-ea"/>
              </a:rPr>
              <a:t>91013</a:t>
            </a:r>
            <a:r>
              <a:rPr lang="zh-TW" altLang="en-US" dirty="0" smtClean="0">
                <a:solidFill>
                  <a:srgbClr val="7030A0"/>
                </a:solidFill>
                <a:latin typeface="+mj-ea"/>
                <a:ea typeface="+mj-ea"/>
              </a:rPr>
              <a:t>蔡宗展</a:t>
            </a:r>
            <a:endParaRPr lang="zh-TW" altLang="en-US" dirty="0">
              <a:solidFill>
                <a:srgbClr val="7030A0"/>
              </a:solidFill>
              <a:latin typeface="+mj-ea"/>
              <a:ea typeface="+mj-ea"/>
            </a:endParaRPr>
          </a:p>
        </p:txBody>
      </p:sp>
      <p:pic>
        <p:nvPicPr>
          <p:cNvPr id="4" name="圖片 3" descr="1.jpg"/>
          <p:cNvPicPr>
            <a:picLocks noChangeAspect="1"/>
          </p:cNvPicPr>
          <p:nvPr/>
        </p:nvPicPr>
        <p:blipFill>
          <a:blip r:embed="rId2" cstate="print"/>
          <a:stretch>
            <a:fillRect/>
          </a:stretch>
        </p:blipFill>
        <p:spPr>
          <a:xfrm>
            <a:off x="3131840" y="4374232"/>
            <a:ext cx="2483768" cy="2483768"/>
          </a:xfrm>
          <a:prstGeom prst="rect">
            <a:avLst/>
          </a:prstGeom>
          <a:ln>
            <a:noFill/>
          </a:ln>
          <a:effectLst>
            <a:softEdge rad="112500"/>
          </a:effectLst>
        </p:spPr>
      </p:pic>
      <p:pic>
        <p:nvPicPr>
          <p:cNvPr id="5" name="圖片 4" descr="2.jpg"/>
          <p:cNvPicPr>
            <a:picLocks noChangeAspect="1"/>
          </p:cNvPicPr>
          <p:nvPr/>
        </p:nvPicPr>
        <p:blipFill>
          <a:blip r:embed="rId3" cstate="print"/>
          <a:stretch>
            <a:fillRect/>
          </a:stretch>
        </p:blipFill>
        <p:spPr>
          <a:xfrm>
            <a:off x="5796136" y="4396545"/>
            <a:ext cx="3347864" cy="2461455"/>
          </a:xfrm>
          <a:prstGeom prst="rect">
            <a:avLst/>
          </a:prstGeom>
        </p:spPr>
      </p:pic>
      <p:pic>
        <p:nvPicPr>
          <p:cNvPr id="6" name="圖片 5" descr="1.jpg"/>
          <p:cNvPicPr>
            <a:picLocks noChangeAspect="1"/>
          </p:cNvPicPr>
          <p:nvPr/>
        </p:nvPicPr>
        <p:blipFill>
          <a:blip r:embed="rId4" cstate="print"/>
          <a:stretch>
            <a:fillRect/>
          </a:stretch>
        </p:blipFill>
        <p:spPr>
          <a:xfrm>
            <a:off x="5843031" y="0"/>
            <a:ext cx="3300969" cy="332497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要學習的內容</a:t>
            </a:r>
            <a:r>
              <a:rPr lang="en-US" altLang="zh-TW" dirty="0" smtClean="0"/>
              <a:t/>
            </a:r>
            <a:br>
              <a:rPr lang="en-US" altLang="zh-TW" dirty="0" smtClean="0"/>
            </a:br>
            <a:endParaRPr lang="zh-TW" altLang="en-US" dirty="0"/>
          </a:p>
        </p:txBody>
      </p:sp>
      <p:sp>
        <p:nvSpPr>
          <p:cNvPr id="3" name="內容版面配置區 2"/>
          <p:cNvSpPr>
            <a:spLocks noGrp="1"/>
          </p:cNvSpPr>
          <p:nvPr>
            <p:ph idx="1"/>
          </p:nvPr>
        </p:nvSpPr>
        <p:spPr/>
        <p:txBody>
          <a:bodyPr>
            <a:normAutofit fontScale="92500" lnSpcReduction="20000"/>
          </a:bodyPr>
          <a:lstStyle/>
          <a:p>
            <a:r>
              <a:rPr lang="zh-TW" altLang="en-US" dirty="0" smtClean="0"/>
              <a:t>是一般的基礎訓練，以教導學生未來能夠從事電機工程之各種基礎工作，並具備更深一層研究之準備，特色是涵蓋所有電機領域，故本系依專業性質區分為十個教學分組，即包含控制、電力、計算機、醫學工程、光電、電波、通訊及訊號處理、奈米電子、積體電路與系統設計、電子設計自動化等十個電機領域，讓學生有機會在大學部時即廣泛接觸電機各領域，且能依據興趣挑選日後就業或進入研究所深造所需之專業科目。</a:t>
            </a:r>
            <a:br>
              <a:rPr lang="zh-TW" altLang="en-US" dirty="0" smtClean="0"/>
            </a:br>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需要準備</a:t>
            </a:r>
            <a:r>
              <a:rPr lang="zh-TW" altLang="en-US" dirty="0" smtClean="0"/>
              <a:t>的條件</a:t>
            </a:r>
            <a:endParaRPr lang="zh-TW" altLang="en-US" dirty="0"/>
          </a:p>
        </p:txBody>
      </p:sp>
      <p:sp>
        <p:nvSpPr>
          <p:cNvPr id="3" name="內容版面配置區 2"/>
          <p:cNvSpPr>
            <a:spLocks noGrp="1"/>
          </p:cNvSpPr>
          <p:nvPr>
            <p:ph idx="1"/>
          </p:nvPr>
        </p:nvSpPr>
        <p:spPr/>
        <p:txBody>
          <a:bodyPr>
            <a:normAutofit/>
          </a:bodyPr>
          <a:lstStyle/>
          <a:p>
            <a:r>
              <a:rPr lang="zh-TW" altLang="en-US" dirty="0" smtClean="0"/>
              <a:t>其實英文不管再哪一科都是重要的！　</a:t>
            </a:r>
          </a:p>
          <a:p>
            <a:r>
              <a:rPr lang="zh-TW" altLang="en-US" dirty="0" smtClean="0"/>
              <a:t>數學如果不太好讀這個科系會很辛苦因為數學不好通常理科也不太好！（通常而已不是一定）</a:t>
            </a:r>
          </a:p>
          <a:p>
            <a:r>
              <a:rPr lang="zh-TW" altLang="en-US" dirty="0" smtClean="0"/>
              <a:t>剛好電子電機資訊都有接觸到理科（自然理化等等）那方面！</a:t>
            </a:r>
          </a:p>
          <a:p>
            <a:r>
              <a:rPr lang="zh-TW" altLang="en-US" dirty="0" smtClean="0"/>
              <a:t>電機：電子控制方面基本知識和實用技能日常生活中通常要電的他都可以學的到。</a:t>
            </a:r>
          </a:p>
          <a:p>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未來工作</a:t>
            </a:r>
            <a:endParaRPr lang="zh-TW" altLang="en-US" dirty="0"/>
          </a:p>
        </p:txBody>
      </p:sp>
      <p:sp>
        <p:nvSpPr>
          <p:cNvPr id="3" name="內容版面配置區 2"/>
          <p:cNvSpPr>
            <a:spLocks noGrp="1"/>
          </p:cNvSpPr>
          <p:nvPr>
            <p:ph idx="1"/>
          </p:nvPr>
        </p:nvSpPr>
        <p:spPr/>
        <p:txBody>
          <a:bodyPr>
            <a:normAutofit/>
          </a:bodyPr>
          <a:lstStyle/>
          <a:p>
            <a:r>
              <a:rPr lang="zh-TW" altLang="en-US" dirty="0"/>
              <a:t>電機</a:t>
            </a:r>
            <a:r>
              <a:rPr lang="zh-TW" altLang="en-US" dirty="0" smtClean="0"/>
              <a:t>技師、水電</a:t>
            </a:r>
            <a:r>
              <a:rPr lang="zh-TW" altLang="en-US" dirty="0"/>
              <a:t>工程</a:t>
            </a:r>
            <a:r>
              <a:rPr lang="zh-TW" altLang="en-US" dirty="0" smtClean="0"/>
              <a:t>公司、電機</a:t>
            </a:r>
            <a:r>
              <a:rPr lang="zh-TW" altLang="en-US" dirty="0"/>
              <a:t>技師</a:t>
            </a:r>
            <a:r>
              <a:rPr lang="zh-TW" altLang="en-US" dirty="0" smtClean="0"/>
              <a:t>事務所，到</a:t>
            </a:r>
            <a:r>
              <a:rPr lang="zh-TW" altLang="en-US" dirty="0"/>
              <a:t>補習班當電機</a:t>
            </a:r>
            <a:r>
              <a:rPr lang="zh-TW" altLang="en-US" dirty="0" smtClean="0"/>
              <a:t>老師，可以去高職</a:t>
            </a:r>
            <a:r>
              <a:rPr lang="zh-TW" altLang="en-US" dirty="0"/>
              <a:t>學校當</a:t>
            </a:r>
            <a:r>
              <a:rPr lang="zh-TW" altLang="en-US" dirty="0" smtClean="0"/>
              <a:t>老師，如果</a:t>
            </a:r>
            <a:r>
              <a:rPr lang="zh-TW" altLang="en-US" dirty="0"/>
              <a:t>是開水電工程公司就可到台電公司去標外線高壓</a:t>
            </a:r>
            <a:r>
              <a:rPr lang="zh-TW" altLang="en-US" dirty="0" smtClean="0"/>
              <a:t>工程。</a:t>
            </a:r>
            <a:endParaRPr lang="zh-TW" altLang="en-US" dirty="0"/>
          </a:p>
        </p:txBody>
      </p:sp>
      <p:pic>
        <p:nvPicPr>
          <p:cNvPr id="4" name="圖片 3" descr="1.jpg"/>
          <p:cNvPicPr>
            <a:picLocks noChangeAspect="1"/>
          </p:cNvPicPr>
          <p:nvPr/>
        </p:nvPicPr>
        <p:blipFill>
          <a:blip r:embed="rId2" cstate="print"/>
          <a:stretch>
            <a:fillRect/>
          </a:stretch>
        </p:blipFill>
        <p:spPr>
          <a:xfrm>
            <a:off x="2195736" y="3573016"/>
            <a:ext cx="5294321" cy="300700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學校</a:t>
            </a:r>
            <a:endParaRPr lang="zh-TW" altLang="en-US" dirty="0"/>
          </a:p>
        </p:txBody>
      </p:sp>
      <p:sp>
        <p:nvSpPr>
          <p:cNvPr id="3" name="內容版面配置區 2"/>
          <p:cNvSpPr>
            <a:spLocks noGrp="1"/>
          </p:cNvSpPr>
          <p:nvPr>
            <p:ph idx="1"/>
          </p:nvPr>
        </p:nvSpPr>
        <p:spPr/>
        <p:txBody>
          <a:bodyPr/>
          <a:lstStyle/>
          <a:p>
            <a:r>
              <a:rPr lang="zh-TW" altLang="en-US" dirty="0" smtClean="0"/>
              <a:t>國立新北高工</a:t>
            </a:r>
            <a:endParaRPr lang="en-US" altLang="zh-TW" dirty="0" smtClean="0"/>
          </a:p>
          <a:p>
            <a:r>
              <a:rPr lang="zh-TW" altLang="en-US" dirty="0" smtClean="0"/>
              <a:t>國立三重商工</a:t>
            </a:r>
            <a:endParaRPr lang="en-US" altLang="zh-TW" dirty="0" smtClean="0"/>
          </a:p>
          <a:p>
            <a:r>
              <a:rPr lang="zh-TW" altLang="en-US" dirty="0" smtClean="0"/>
              <a:t>國立淡水商工</a:t>
            </a:r>
            <a:endParaRPr lang="en-US" altLang="zh-TW" dirty="0" smtClean="0"/>
          </a:p>
          <a:p>
            <a:r>
              <a:rPr lang="zh-TW" altLang="en-US" dirty="0" smtClean="0"/>
              <a:t>國立瑞芳高工</a:t>
            </a:r>
            <a:endParaRPr lang="en-US" altLang="zh-TW" dirty="0" smtClean="0"/>
          </a:p>
          <a:p>
            <a:r>
              <a:rPr lang="zh-TW" altLang="en-US" dirty="0" smtClean="0"/>
              <a:t>國立泰山高中</a:t>
            </a:r>
            <a:endParaRPr lang="en-US" altLang="zh-TW" dirty="0" smtClean="0"/>
          </a:p>
          <a:p>
            <a:r>
              <a:rPr lang="zh-TW" altLang="en-US" dirty="0" smtClean="0"/>
              <a:t>縣立鶯歌工商</a:t>
            </a:r>
            <a:endParaRPr lang="zh-TW" altLang="en-US" dirty="0"/>
          </a:p>
        </p:txBody>
      </p:sp>
      <p:pic>
        <p:nvPicPr>
          <p:cNvPr id="4" name="圖片 3" descr="3.jpg"/>
          <p:cNvPicPr>
            <a:picLocks noChangeAspect="1"/>
          </p:cNvPicPr>
          <p:nvPr/>
        </p:nvPicPr>
        <p:blipFill>
          <a:blip r:embed="rId2" cstate="print"/>
          <a:stretch>
            <a:fillRect/>
          </a:stretch>
        </p:blipFill>
        <p:spPr>
          <a:xfrm>
            <a:off x="4572000" y="4159956"/>
            <a:ext cx="4572000" cy="2698044"/>
          </a:xfrm>
          <a:prstGeom prst="rect">
            <a:avLst/>
          </a:prstGeom>
        </p:spPr>
      </p:pic>
      <p:pic>
        <p:nvPicPr>
          <p:cNvPr id="5" name="圖片 4" descr="5.jpg"/>
          <p:cNvPicPr>
            <a:picLocks noChangeAspect="1"/>
          </p:cNvPicPr>
          <p:nvPr/>
        </p:nvPicPr>
        <p:blipFill>
          <a:blip r:embed="rId3" cstate="print"/>
          <a:stretch>
            <a:fillRect/>
          </a:stretch>
        </p:blipFill>
        <p:spPr>
          <a:xfrm>
            <a:off x="4553571" y="0"/>
            <a:ext cx="4590429" cy="270892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心得</a:t>
            </a:r>
            <a:endParaRPr lang="zh-TW" altLang="en-US" dirty="0"/>
          </a:p>
        </p:txBody>
      </p:sp>
      <p:sp>
        <p:nvSpPr>
          <p:cNvPr id="3" name="內容版面配置區 2"/>
          <p:cNvSpPr>
            <a:spLocks noGrp="1"/>
          </p:cNvSpPr>
          <p:nvPr>
            <p:ph idx="1"/>
          </p:nvPr>
        </p:nvSpPr>
        <p:spPr/>
        <p:txBody>
          <a:bodyPr/>
          <a:lstStyle/>
          <a:p>
            <a:r>
              <a:rPr lang="en-US" altLang="zh-TW" dirty="0" smtClean="0">
                <a:latin typeface="+mj-ea"/>
                <a:ea typeface="+mj-ea"/>
              </a:rPr>
              <a:t>18:</a:t>
            </a:r>
            <a:r>
              <a:rPr lang="zh-TW" altLang="en-US" dirty="0" smtClean="0">
                <a:latin typeface="+mj-ea"/>
                <a:ea typeface="+mj-ea"/>
              </a:rPr>
              <a:t>我覺得在這次的報告中，我知道了很多電機的消息</a:t>
            </a:r>
            <a:r>
              <a:rPr lang="en-US" altLang="zh-TW" dirty="0" smtClean="0">
                <a:latin typeface="+mj-ea"/>
                <a:ea typeface="+mj-ea"/>
              </a:rPr>
              <a:t>……</a:t>
            </a:r>
            <a:r>
              <a:rPr lang="zh-TW" altLang="en-US" dirty="0" smtClean="0">
                <a:latin typeface="+mj-ea"/>
                <a:ea typeface="+mj-ea"/>
              </a:rPr>
              <a:t>等。</a:t>
            </a:r>
            <a:endParaRPr lang="en-US" altLang="zh-TW" dirty="0" smtClean="0">
              <a:latin typeface="+mj-ea"/>
              <a:ea typeface="+mj-ea"/>
            </a:endParaRPr>
          </a:p>
          <a:p>
            <a:r>
              <a:rPr lang="en-US" altLang="zh-TW" dirty="0" smtClean="0">
                <a:latin typeface="+mj-ea"/>
                <a:ea typeface="+mj-ea"/>
              </a:rPr>
              <a:t>15:</a:t>
            </a:r>
            <a:r>
              <a:rPr lang="zh-TW" altLang="en-US" dirty="0" smtClean="0">
                <a:latin typeface="+mj-ea"/>
                <a:ea typeface="+mj-ea"/>
              </a:rPr>
              <a:t>雖然我對電機沒興趣，</a:t>
            </a:r>
            <a:r>
              <a:rPr lang="zh-TW" altLang="en-US" dirty="0" smtClean="0">
                <a:latin typeface="+mj-ea"/>
                <a:ea typeface="+mj-ea"/>
              </a:rPr>
              <a:t>不過還是很開心能夠報告這個科目。</a:t>
            </a:r>
            <a:endParaRPr lang="en-US" altLang="zh-TW" dirty="0" smtClean="0">
              <a:latin typeface="+mj-ea"/>
              <a:ea typeface="+mj-ea"/>
            </a:endParaRPr>
          </a:p>
          <a:p>
            <a:r>
              <a:rPr lang="en-US" altLang="zh-TW" dirty="0" smtClean="0">
                <a:latin typeface="+mj-ea"/>
                <a:ea typeface="+mj-ea"/>
              </a:rPr>
              <a:t>13:</a:t>
            </a:r>
          </a:p>
          <a:p>
            <a:pPr>
              <a:buNone/>
            </a:pPr>
            <a:endParaRPr lang="zh-TW" altLang="en-US" dirty="0">
              <a:latin typeface="+mj-ea"/>
              <a:ea typeface="+mj-ea"/>
            </a:endParaRPr>
          </a:p>
        </p:txBody>
      </p:sp>
      <p:pic>
        <p:nvPicPr>
          <p:cNvPr id="4" name="圖片 3" descr="2.jpg"/>
          <p:cNvPicPr>
            <a:picLocks noChangeAspect="1"/>
          </p:cNvPicPr>
          <p:nvPr/>
        </p:nvPicPr>
        <p:blipFill>
          <a:blip r:embed="rId2" cstate="print"/>
          <a:stretch>
            <a:fillRect/>
          </a:stretch>
        </p:blipFill>
        <p:spPr>
          <a:xfrm>
            <a:off x="6156177" y="5094815"/>
            <a:ext cx="2987824" cy="176318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2132856"/>
            <a:ext cx="7772400" cy="914400"/>
          </a:xfrm>
        </p:spPr>
        <p:txBody>
          <a:bodyPr>
            <a:normAutofit fontScale="90000"/>
          </a:bodyPr>
          <a:lstStyle/>
          <a:p>
            <a:r>
              <a:rPr lang="zh-TW" altLang="en-US" dirty="0" smtClean="0"/>
              <a:t>我們的報告到此結束，謝謝大家。</a:t>
            </a:r>
            <a:endParaRPr lang="zh-TW" altLang="en-US" dirty="0"/>
          </a:p>
        </p:txBody>
      </p:sp>
      <p:pic>
        <p:nvPicPr>
          <p:cNvPr id="4" name="圖片 3" descr="4.jpg"/>
          <p:cNvPicPr>
            <a:picLocks noChangeAspect="1"/>
          </p:cNvPicPr>
          <p:nvPr/>
        </p:nvPicPr>
        <p:blipFill>
          <a:blip r:embed="rId2" cstate="print"/>
          <a:stretch>
            <a:fillRect/>
          </a:stretch>
        </p:blipFill>
        <p:spPr>
          <a:xfrm>
            <a:off x="4211960" y="3573016"/>
            <a:ext cx="4762500" cy="31623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185</TotalTime>
  <Words>261</Words>
  <Application>Microsoft Office PowerPoint</Application>
  <PresentationFormat>如螢幕大小 (4:3)</PresentationFormat>
  <Paragraphs>25</Paragraphs>
  <Slides>7</Slides>
  <Notes>0</Notes>
  <HiddenSlides>0</HiddenSlides>
  <MMClips>0</MMClips>
  <ScaleCrop>false</ScaleCrop>
  <HeadingPairs>
    <vt:vector size="4" baseType="variant">
      <vt:variant>
        <vt:lpstr>佈景主題</vt:lpstr>
      </vt:variant>
      <vt:variant>
        <vt:i4>1</vt:i4>
      </vt:variant>
      <vt:variant>
        <vt:lpstr>投影片標題</vt:lpstr>
      </vt:variant>
      <vt:variant>
        <vt:i4>7</vt:i4>
      </vt:variant>
    </vt:vector>
  </HeadingPairs>
  <TitlesOfParts>
    <vt:vector size="8" baseType="lpstr">
      <vt:lpstr>夏至</vt:lpstr>
      <vt:lpstr>電機科</vt:lpstr>
      <vt:lpstr>要學習的內容 </vt:lpstr>
      <vt:lpstr>需要準備的條件</vt:lpstr>
      <vt:lpstr>未來工作</vt:lpstr>
      <vt:lpstr>學校</vt:lpstr>
      <vt:lpstr>心得</vt:lpstr>
      <vt:lpstr>我們的報告到此結束，謝謝大家。</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電機科</dc:title>
  <dc:creator>user</dc:creator>
  <cp:lastModifiedBy>user</cp:lastModifiedBy>
  <cp:revision>23</cp:revision>
  <dcterms:created xsi:type="dcterms:W3CDTF">2015-01-11T01:27:41Z</dcterms:created>
  <dcterms:modified xsi:type="dcterms:W3CDTF">2015-01-12T14:36:07Z</dcterms:modified>
</cp:coreProperties>
</file>