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87" r:id="rId14"/>
    <p:sldId id="28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9" r:id="rId27"/>
    <p:sldId id="280" r:id="rId28"/>
    <p:sldId id="281" r:id="rId29"/>
    <p:sldId id="282" r:id="rId30"/>
    <p:sldId id="283" r:id="rId31"/>
    <p:sldId id="284" r:id="rId32"/>
    <p:sldId id="286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C876D4E-5578-48A0-99F3-F819E483FAB4}" type="datetimeFigureOut">
              <a:rPr lang="zh-TW" altLang="en-US" smtClean="0"/>
              <a:pPr/>
              <a:t>2012/10/19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A8FD43-F772-4757-84C1-0349CEBD38B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0" y="2564904"/>
            <a:ext cx="6172200" cy="24536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情緒管理課程之一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情緒辨識篇</a:t>
            </a:r>
            <a:r>
              <a:rPr lang="en-US" altLang="zh-TW" sz="4800" dirty="0" smtClean="0"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4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0" y="5445224"/>
            <a:ext cx="6172200" cy="929698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輔導教師  方嘉珩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悲傷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836712"/>
            <a:ext cx="7588995" cy="5051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悲傷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56742"/>
            <a:ext cx="4247489" cy="65012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憤怒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憤怒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4"/>
            <a:ext cx="6984776" cy="4633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憤怒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6652120" cy="498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憤怒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620688"/>
            <a:ext cx="3821225" cy="576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憤怒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6835463" cy="5103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質疑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質疑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28223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質疑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908720"/>
            <a:ext cx="4689353" cy="5392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質疑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081460"/>
            <a:ext cx="5832648" cy="51716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痛苦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痛苦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440163" cy="431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甚麼叫做情緒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992888" cy="470113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是複雜的心理現象，也是複雜的生理過程。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是人們對於客觀事物是否符合自己需要而產生的態度體驗。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反映人們遇到外界環境或社會活動影響時，內在活動的狀態。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非人類獨具，其他高等動物也有類似喜、怒、哀、樂的反應。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痛苦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4080792" cy="6121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痛苦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295846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痛苦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4873625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痛苦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000675" cy="4648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痛苦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2132856"/>
            <a:ext cx="3796084" cy="3004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以上，反映了情緒的其中一個特性</a:t>
            </a:r>
            <a:r>
              <a:rPr lang="en-US" altLang="zh-TW" sz="3600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情緒，具備了</a:t>
            </a:r>
            <a:r>
              <a:rPr lang="zh-TW" altLang="en-US" sz="3200" b="1" u="sng" dirty="0" smtClean="0">
                <a:latin typeface="微軟正黑體" pitchFamily="34" charset="-120"/>
                <a:ea typeface="微軟正黑體" pitchFamily="34" charset="-120"/>
              </a:rPr>
              <a:t>共通性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不同的族群，其</a:t>
            </a:r>
            <a:r>
              <a:rPr lang="zh-TW" altLang="en-US" sz="3200" u="sng" dirty="0" smtClean="0">
                <a:latin typeface="微軟正黑體" pitchFamily="34" charset="-120"/>
                <a:ea typeface="微軟正黑體" pitchFamily="34" charset="-120"/>
              </a:rPr>
              <a:t>基本情緒反應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圖像幾乎相近。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高等動物也有類似的基本情緒反應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如 喜、怒、哀、樂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情緒的共通性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764704"/>
            <a:ext cx="5963326" cy="542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情緒，具備了多樣性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情緒臉譜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7974" b="4853"/>
          <a:stretch>
            <a:fillRect/>
          </a:stretch>
        </p:blipFill>
        <p:spPr>
          <a:xfrm>
            <a:off x="1043608" y="1556792"/>
            <a:ext cx="6640420" cy="4672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情緒臉譜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7188" y="980729"/>
            <a:ext cx="8334785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情緒臉譜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8719"/>
          <a:stretch>
            <a:fillRect/>
          </a:stretch>
        </p:blipFill>
        <p:spPr>
          <a:xfrm>
            <a:off x="971600" y="548680"/>
            <a:ext cx="6696744" cy="5999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39552" y="1124744"/>
            <a:ext cx="7992888" cy="27363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以下來看看幾種日常生活中常出現的情緒反應：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1420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情緒，還具備了</a:t>
            </a:r>
            <a:r>
              <a:rPr lang="zh-TW" altLang="en-US" sz="36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獨特性</a:t>
            </a:r>
            <a:r>
              <a:rPr lang="en-US" altLang="zh-TW" sz="36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每人對同一件事的反應具差異性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而你，知道你每天的情緒變化嗎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情緒臉譜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060848"/>
            <a:ext cx="3379198" cy="44605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850106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請打開生涯檔案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P20……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想一想，哪些情緒是你平日常常出現的？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你每天都能知道自己一天情緒的變化嗎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?</a:t>
            </a: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你最欣賞自己的情緒臉譜是？為什麼？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你最不喜歡的情緒臉譜是？為什麼？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我的生命曲線圖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每個成長時期帶給你的經驗不一</a:t>
            </a:r>
            <a:r>
              <a:rPr lang="zh-TW" altLang="en-US" dirty="0"/>
              <a:t>，只要整體歡樂感受大過於負向</a:t>
            </a:r>
            <a:r>
              <a:rPr lang="zh-TW" altLang="en-US" dirty="0" smtClean="0"/>
              <a:t>感受，留下的往往就會是快樂的心情</a:t>
            </a:r>
            <a:r>
              <a:rPr lang="en-US" altLang="zh-TW" dirty="0" smtClean="0"/>
              <a:t>~</a:t>
            </a:r>
          </a:p>
          <a:p>
            <a:r>
              <a:rPr lang="zh-TW" altLang="en-US" dirty="0" smtClean="0"/>
              <a:t>你還記得小學、七年級</a:t>
            </a:r>
            <a:r>
              <a:rPr lang="zh-TW" altLang="en-US" dirty="0" smtClean="0"/>
              <a:t>與現在的心情嗎</a:t>
            </a:r>
            <a:r>
              <a:rPr lang="en-US" altLang="zh-TW" dirty="0" smtClean="0"/>
              <a:t>?</a:t>
            </a:r>
          </a:p>
          <a:p>
            <a:r>
              <a:rPr lang="zh-TW" altLang="en-US" smtClean="0"/>
              <a:t> 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快樂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快樂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952662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快樂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4428493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快樂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384780" cy="48296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快樂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5400600" cy="4027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快樂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278696" cy="4485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悲傷</a:t>
            </a:r>
            <a:endParaRPr lang="zh-TW" altLang="en-US" sz="4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 descr="悲傷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553646" cy="485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541</TotalTime>
  <Words>256</Words>
  <Application>Microsoft Office PowerPoint</Application>
  <PresentationFormat>如螢幕大小 (4:3)</PresentationFormat>
  <Paragraphs>28</Paragraphs>
  <Slides>32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壁窗</vt:lpstr>
      <vt:lpstr>情緒管理課程之一   【情緒辨識篇】</vt:lpstr>
      <vt:lpstr>甚麼叫做情緒?</vt:lpstr>
      <vt:lpstr>以下來看看幾種日常生活中常出現的情緒反應：</vt:lpstr>
      <vt:lpstr>快樂</vt:lpstr>
      <vt:lpstr>投影片 5</vt:lpstr>
      <vt:lpstr>投影片 6</vt:lpstr>
      <vt:lpstr>投影片 7</vt:lpstr>
      <vt:lpstr>投影片 8</vt:lpstr>
      <vt:lpstr>悲傷</vt:lpstr>
      <vt:lpstr>投影片 10</vt:lpstr>
      <vt:lpstr>投影片 11</vt:lpstr>
      <vt:lpstr>憤怒</vt:lpstr>
      <vt:lpstr>投影片 13</vt:lpstr>
      <vt:lpstr>投影片 14</vt:lpstr>
      <vt:lpstr>投影片 15</vt:lpstr>
      <vt:lpstr>質疑</vt:lpstr>
      <vt:lpstr>投影片 17</vt:lpstr>
      <vt:lpstr>投影片 18</vt:lpstr>
      <vt:lpstr>痛苦</vt:lpstr>
      <vt:lpstr>投影片 20</vt:lpstr>
      <vt:lpstr>投影片 21</vt:lpstr>
      <vt:lpstr>投影片 22</vt:lpstr>
      <vt:lpstr>投影片 23</vt:lpstr>
      <vt:lpstr>投影片 24</vt:lpstr>
      <vt:lpstr>以上，反映了情緒的其中一個特性…</vt:lpstr>
      <vt:lpstr>投影片 26</vt:lpstr>
      <vt:lpstr>情緒，具備了多樣性</vt:lpstr>
      <vt:lpstr>投影片 28</vt:lpstr>
      <vt:lpstr>投影片 29</vt:lpstr>
      <vt:lpstr>情緒，還具備了獨特性 每人對同一件事的反應具差異性 而你，知道你每天的情緒變化嗎?</vt:lpstr>
      <vt:lpstr>請打開生涯檔案P20……</vt:lpstr>
      <vt:lpstr>我的生命曲線圖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C.H</dc:creator>
  <cp:lastModifiedBy>C.H</cp:lastModifiedBy>
  <cp:revision>13</cp:revision>
  <dcterms:created xsi:type="dcterms:W3CDTF">2012-10-14T12:47:53Z</dcterms:created>
  <dcterms:modified xsi:type="dcterms:W3CDTF">2012-10-19T07:22:57Z</dcterms:modified>
</cp:coreProperties>
</file>