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66FF"/>
    <a:srgbClr val="33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00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日期版面配置區 29"/>
          <p:cNvSpPr>
            <a:spLocks noGrp="1"/>
          </p:cNvSpPr>
          <p:nvPr>
            <p:ph type="dt" sz="half" idx="10"/>
          </p:nvPr>
        </p:nvSpPr>
        <p:spPr/>
        <p:txBody>
          <a:bodyPr/>
          <a:lstStyle/>
          <a:p>
            <a:fld id="{15D4EB2A-35EB-459D-8F79-4B71722177D7}" type="datetimeFigureOut">
              <a:rPr lang="zh-TW" altLang="en-US" smtClean="0"/>
              <a:t>2015/1/10</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F08692D1-9D4D-4EC0-9865-0AC332C0251E}"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15D4EB2A-35EB-459D-8F79-4B71722177D7}" type="datetimeFigureOut">
              <a:rPr lang="zh-TW" altLang="en-US" smtClean="0"/>
              <a:t>2015/1/10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08692D1-9D4D-4EC0-9865-0AC332C0251E}"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15D4EB2A-35EB-459D-8F79-4B71722177D7}" type="datetimeFigureOut">
              <a:rPr lang="zh-TW" altLang="en-US" smtClean="0"/>
              <a:t>2015/1/10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08692D1-9D4D-4EC0-9865-0AC332C0251E}"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15D4EB2A-35EB-459D-8F79-4B71722177D7}" type="datetimeFigureOut">
              <a:rPr lang="zh-TW" altLang="en-US" smtClean="0"/>
              <a:t>2015/1/10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08692D1-9D4D-4EC0-9865-0AC332C0251E}"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15D4EB2A-35EB-459D-8F79-4B71722177D7}" type="datetimeFigureOut">
              <a:rPr lang="zh-TW" altLang="en-US" smtClean="0"/>
              <a:t>2015/1/10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08692D1-9D4D-4EC0-9865-0AC332C0251E}"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15D4EB2A-35EB-459D-8F79-4B71722177D7}" type="datetimeFigureOut">
              <a:rPr lang="zh-TW" altLang="en-US" smtClean="0"/>
              <a:t>2015/1/10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08692D1-9D4D-4EC0-9865-0AC332C0251E}"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15D4EB2A-35EB-459D-8F79-4B71722177D7}" type="datetimeFigureOut">
              <a:rPr lang="zh-TW" altLang="en-US" smtClean="0"/>
              <a:t>2015/1/10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F08692D1-9D4D-4EC0-9865-0AC332C0251E}"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15D4EB2A-35EB-459D-8F79-4B71722177D7}" type="datetimeFigureOut">
              <a:rPr lang="zh-TW" altLang="en-US" smtClean="0"/>
              <a:t>2015/1/10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F08692D1-9D4D-4EC0-9865-0AC332C0251E}"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15D4EB2A-35EB-459D-8F79-4B71722177D7}" type="datetimeFigureOut">
              <a:rPr lang="zh-TW" altLang="en-US" smtClean="0"/>
              <a:t>2015/1/10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F08692D1-9D4D-4EC0-9865-0AC332C0251E}"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15D4EB2A-35EB-459D-8F79-4B71722177D7}" type="datetimeFigureOut">
              <a:rPr lang="zh-TW" altLang="en-US" smtClean="0"/>
              <a:t>2015/1/10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08692D1-9D4D-4EC0-9865-0AC332C0251E}"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剪去並圓角化單一角落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標題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15D4EB2A-35EB-459D-8F79-4B71722177D7}" type="datetimeFigureOut">
              <a:rPr lang="zh-TW" altLang="en-US" smtClean="0"/>
              <a:t>2015/1/10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077200" y="6356350"/>
            <a:ext cx="609600" cy="365125"/>
          </a:xfrm>
        </p:spPr>
        <p:txBody>
          <a:bodyPr/>
          <a:lstStyle/>
          <a:p>
            <a:fld id="{F08692D1-9D4D-4EC0-9865-0AC332C0251E}" type="slidenum">
              <a:rPr lang="zh-TW" altLang="en-US" smtClean="0"/>
              <a:t>‹#›</a:t>
            </a:fld>
            <a:endParaRPr lang="zh-TW" altLang="en-US"/>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手繪多邊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標題版面配置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5D4EB2A-35EB-459D-8F79-4B71722177D7}" type="datetimeFigureOut">
              <a:rPr lang="zh-TW" altLang="en-US" smtClean="0"/>
              <a:t>2015/1/10</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08692D1-9D4D-4EC0-9865-0AC332C0251E}" type="slidenum">
              <a:rPr lang="zh-TW" altLang="en-US" smtClean="0"/>
              <a:t>‹#›</a:t>
            </a:fld>
            <a:endParaRPr lang="zh-TW" altLang="en-US"/>
          </a:p>
        </p:txBody>
      </p:sp>
      <p:grpSp>
        <p:nvGrpSpPr>
          <p:cNvPr id="2" name="群組 1"/>
          <p:cNvGrpSpPr/>
          <p:nvPr/>
        </p:nvGrpSpPr>
        <p:grpSpPr>
          <a:xfrm>
            <a:off x="-19017" y="202408"/>
            <a:ext cx="9180548" cy="649224"/>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pPr algn="ctr"/>
            <a:r>
              <a:rPr lang="zh-TW" altLang="en-US" sz="9600" dirty="0" smtClean="0"/>
              <a:t>應用英文科</a:t>
            </a:r>
            <a:endParaRPr lang="zh-TW" altLang="en-US" sz="9600" dirty="0"/>
          </a:p>
        </p:txBody>
      </p:sp>
      <p:sp>
        <p:nvSpPr>
          <p:cNvPr id="3" name="副標題 2"/>
          <p:cNvSpPr>
            <a:spLocks noGrp="1"/>
          </p:cNvSpPr>
          <p:nvPr>
            <p:ph type="subTitle" idx="1"/>
          </p:nvPr>
        </p:nvSpPr>
        <p:spPr/>
        <p:txBody>
          <a:bodyPr/>
          <a:lstStyle/>
          <a:p>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619672" y="1052736"/>
            <a:ext cx="5184576" cy="820688"/>
          </a:xfrm>
        </p:spPr>
        <p:txBody>
          <a:bodyPr>
            <a:normAutofit/>
          </a:bodyPr>
          <a:lstStyle/>
          <a:p>
            <a:pPr algn="ctr"/>
            <a:r>
              <a:rPr lang="zh-TW" altLang="en-US" sz="5000" dirty="0" smtClean="0"/>
              <a:t>應用英文在學什麼</a:t>
            </a:r>
            <a:endParaRPr lang="zh-TW" altLang="en-US" sz="5000" dirty="0"/>
          </a:p>
        </p:txBody>
      </p:sp>
      <p:sp>
        <p:nvSpPr>
          <p:cNvPr id="3" name="副標題 2"/>
          <p:cNvSpPr>
            <a:spLocks noGrp="1"/>
          </p:cNvSpPr>
          <p:nvPr>
            <p:ph type="subTitle" idx="1"/>
          </p:nvPr>
        </p:nvSpPr>
        <p:spPr>
          <a:xfrm>
            <a:off x="467544" y="3429000"/>
            <a:ext cx="7854696" cy="1752600"/>
          </a:xfrm>
        </p:spPr>
        <p:txBody>
          <a:bodyPr>
            <a:normAutofit fontScale="25000" lnSpcReduction="20000"/>
          </a:bodyPr>
          <a:lstStyle/>
          <a:p>
            <a:r>
              <a:rPr lang="zh-TW" altLang="en-US" sz="12000" dirty="0" smtClean="0">
                <a:solidFill>
                  <a:srgbClr val="33CCFF"/>
                </a:solidFill>
              </a:rPr>
              <a:t>學習、應用及服務結合的學習環境：學習、實際與服務的三方面的結合，充分發展全人教育理念，乃是本科學習活動的最大特色</a:t>
            </a:r>
            <a:r>
              <a:rPr lang="zh-TW" altLang="en-US" sz="12000" dirty="0" smtClean="0">
                <a:solidFill>
                  <a:srgbClr val="33CCFF"/>
                </a:solidFill>
              </a:rPr>
              <a:t>。內外</a:t>
            </a:r>
            <a:r>
              <a:rPr lang="zh-TW" altLang="en-US" sz="12000" dirty="0" smtClean="0">
                <a:solidFill>
                  <a:srgbClr val="33CCFF"/>
                </a:solidFill>
              </a:rPr>
              <a:t>的學習活動常常能讓學生把所學的英文專業技能應用於服務性學習活動之上，如海工托兒所實習計畫</a:t>
            </a:r>
            <a:r>
              <a:rPr lang="zh-TW" altLang="en-US" sz="12000" dirty="0" smtClean="0">
                <a:solidFill>
                  <a:srgbClr val="33CCFF"/>
                </a:solidFill>
              </a:rPr>
              <a:t>。將</a:t>
            </a:r>
            <a:r>
              <a:rPr lang="zh-TW" altLang="en-US" sz="12000" dirty="0" smtClean="0">
                <a:solidFill>
                  <a:srgbClr val="33CCFF"/>
                </a:solidFill>
              </a:rPr>
              <a:t>本身所學相關的專業運用於義務性實際教學之上</a:t>
            </a:r>
            <a:r>
              <a:rPr lang="zh-TW" altLang="en-US" sz="12000" dirty="0" smtClean="0">
                <a:solidFill>
                  <a:srgbClr val="33CCFF"/>
                </a:solidFill>
              </a:rPr>
              <a:t>。</a:t>
            </a:r>
            <a:r>
              <a:rPr lang="zh-TW" altLang="en-US" dirty="0" smtClean="0">
                <a:solidFill>
                  <a:srgbClr val="33CCFF"/>
                </a:solidFill>
              </a:rPr>
              <a:t>。</a:t>
            </a:r>
            <a:endParaRPr lang="zh-TW" altLang="en-US" dirty="0">
              <a:solidFill>
                <a:srgbClr val="33CC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187624" y="692696"/>
            <a:ext cx="5832648" cy="1296144"/>
          </a:xfrm>
        </p:spPr>
        <p:txBody>
          <a:bodyPr>
            <a:normAutofit fontScale="90000"/>
          </a:bodyPr>
          <a:lstStyle/>
          <a:p>
            <a:pPr algn="ctr"/>
            <a:r>
              <a:rPr lang="zh-TW" altLang="en-US" sz="9600" dirty="0" smtClean="0"/>
              <a:t>什麼人適合</a:t>
            </a:r>
            <a:endParaRPr lang="zh-TW" altLang="en-US" sz="9600" dirty="0"/>
          </a:p>
        </p:txBody>
      </p:sp>
      <p:sp>
        <p:nvSpPr>
          <p:cNvPr id="3" name="副標題 2"/>
          <p:cNvSpPr>
            <a:spLocks noGrp="1"/>
          </p:cNvSpPr>
          <p:nvPr>
            <p:ph type="subTitle" idx="1"/>
          </p:nvPr>
        </p:nvSpPr>
        <p:spPr>
          <a:xfrm>
            <a:off x="3131840" y="3212976"/>
            <a:ext cx="4536504" cy="864096"/>
          </a:xfrm>
        </p:spPr>
        <p:txBody>
          <a:bodyPr>
            <a:normAutofit fontScale="92500" lnSpcReduction="10000"/>
          </a:bodyPr>
          <a:lstStyle/>
          <a:p>
            <a:pPr algn="ctr"/>
            <a:r>
              <a:rPr lang="zh-TW" altLang="en-US" sz="6000" dirty="0" smtClean="0">
                <a:solidFill>
                  <a:srgbClr val="FFC000"/>
                </a:solidFill>
              </a:rPr>
              <a:t>英文好的人</a:t>
            </a:r>
            <a:endParaRPr lang="zh-TW" altLang="en-US" sz="6000" dirty="0">
              <a:solidFill>
                <a:srgbClr val="FFC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99592" y="764704"/>
            <a:ext cx="6840760" cy="720080"/>
          </a:xfrm>
        </p:spPr>
        <p:txBody>
          <a:bodyPr>
            <a:normAutofit fontScale="90000"/>
          </a:bodyPr>
          <a:lstStyle/>
          <a:p>
            <a:pPr algn="ctr"/>
            <a:r>
              <a:rPr lang="zh-TW" altLang="en-US" dirty="0" smtClean="0"/>
              <a:t>應用英文基北區在哪找</a:t>
            </a:r>
            <a:endParaRPr lang="zh-TW" altLang="en-US" dirty="0"/>
          </a:p>
        </p:txBody>
      </p:sp>
      <p:sp>
        <p:nvSpPr>
          <p:cNvPr id="3" name="副標題 2"/>
          <p:cNvSpPr>
            <a:spLocks noGrp="1"/>
          </p:cNvSpPr>
          <p:nvPr>
            <p:ph type="subTitle" idx="1"/>
          </p:nvPr>
        </p:nvSpPr>
        <p:spPr>
          <a:xfrm>
            <a:off x="755576" y="2924944"/>
            <a:ext cx="7344488" cy="472016"/>
          </a:xfrm>
        </p:spPr>
        <p:txBody>
          <a:bodyPr>
            <a:normAutofit fontScale="25000" lnSpcReduction="20000"/>
          </a:bodyPr>
          <a:lstStyle/>
          <a:p>
            <a:endParaRPr lang="zh-TW" altLang="en-US" dirty="0" smtClean="0"/>
          </a:p>
          <a:p>
            <a:endParaRPr lang="zh-TW" altLang="en-US" dirty="0" smtClean="0"/>
          </a:p>
          <a:p>
            <a:pPr algn="ctr"/>
            <a:r>
              <a:rPr lang="zh-TW" altLang="en-US" sz="16600" dirty="0" smtClean="0">
                <a:solidFill>
                  <a:schemeClr val="bg1"/>
                </a:solidFill>
              </a:rPr>
              <a:t>松山高商  </a:t>
            </a:r>
            <a:r>
              <a:rPr lang="zh-TW" altLang="en-US" sz="16600" dirty="0" smtClean="0">
                <a:solidFill>
                  <a:schemeClr val="bg1"/>
                </a:solidFill>
              </a:rPr>
              <a:t>內湖</a:t>
            </a:r>
            <a:r>
              <a:rPr lang="zh-TW" altLang="en-US" sz="16600" dirty="0" smtClean="0">
                <a:solidFill>
                  <a:schemeClr val="bg1"/>
                </a:solidFill>
              </a:rPr>
              <a:t>高工 新</a:t>
            </a:r>
            <a:r>
              <a:rPr lang="zh-TW" altLang="en-US" sz="16600" dirty="0" smtClean="0">
                <a:solidFill>
                  <a:schemeClr val="bg1"/>
                </a:solidFill>
              </a:rPr>
              <a:t>北高工 三重高商</a:t>
            </a:r>
            <a:r>
              <a:rPr lang="zh-TW" altLang="en-US" sz="16600" dirty="0" smtClean="0">
                <a:solidFill>
                  <a:schemeClr val="bg1"/>
                </a:solidFill>
              </a:rPr>
              <a:t>工育達高商   稻</a:t>
            </a:r>
            <a:r>
              <a:rPr lang="zh-TW" altLang="en-US" sz="16600" dirty="0" smtClean="0">
                <a:solidFill>
                  <a:schemeClr val="bg1"/>
                </a:solidFill>
              </a:rPr>
              <a:t>江</a:t>
            </a:r>
            <a:r>
              <a:rPr lang="zh-TW" altLang="en-US" sz="16600" dirty="0" smtClean="0">
                <a:solidFill>
                  <a:schemeClr val="bg1"/>
                </a:solidFill>
              </a:rPr>
              <a:t>高護</a:t>
            </a:r>
            <a:endParaRPr lang="zh-TW" altLang="en-US" sz="166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ctrTitle"/>
          </p:nvPr>
        </p:nvSpPr>
        <p:spPr>
          <a:xfrm>
            <a:off x="1115616" y="476672"/>
            <a:ext cx="3744416" cy="1296144"/>
          </a:xfrm>
        </p:spPr>
        <p:txBody>
          <a:bodyPr>
            <a:normAutofit fontScale="90000"/>
          </a:bodyPr>
          <a:lstStyle/>
          <a:p>
            <a:pPr algn="ctr"/>
            <a:r>
              <a:rPr lang="zh-TW" altLang="en-US" sz="9600" dirty="0" smtClean="0"/>
              <a:t>心得</a:t>
            </a:r>
            <a:endParaRPr lang="zh-TW" altLang="en-US" sz="9600" dirty="0"/>
          </a:p>
        </p:txBody>
      </p:sp>
      <p:sp>
        <p:nvSpPr>
          <p:cNvPr id="7" name="副標題 6"/>
          <p:cNvSpPr>
            <a:spLocks noGrp="1"/>
          </p:cNvSpPr>
          <p:nvPr>
            <p:ph type="subTitle" idx="1"/>
          </p:nvPr>
        </p:nvSpPr>
        <p:spPr>
          <a:xfrm>
            <a:off x="0" y="2060848"/>
            <a:ext cx="7704856" cy="864096"/>
          </a:xfrm>
        </p:spPr>
        <p:txBody>
          <a:bodyPr>
            <a:noAutofit/>
          </a:bodyPr>
          <a:lstStyle/>
          <a:p>
            <a:pPr algn="ctr"/>
            <a:r>
              <a:rPr lang="zh-TW" altLang="en-US" sz="5400" dirty="0" smtClean="0">
                <a:solidFill>
                  <a:srgbClr val="002060"/>
                </a:solidFill>
              </a:rPr>
              <a:t>我認為不管讀那裡只要盡其所能當之無愧足矣未雨綢繆更為重要向目標邁進其它就聽天由命了</a:t>
            </a:r>
            <a:endParaRPr lang="zh-TW" altLang="en-US" sz="5400"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07704" y="332656"/>
            <a:ext cx="2664296" cy="1224136"/>
          </a:xfrm>
        </p:spPr>
        <p:txBody>
          <a:bodyPr/>
          <a:lstStyle/>
          <a:p>
            <a:pPr algn="ctr"/>
            <a:r>
              <a:rPr lang="en-US" altLang="zh-TW" sz="9600" dirty="0" smtClean="0"/>
              <a:t>END</a:t>
            </a:r>
            <a:endParaRPr lang="zh-TW" altLang="en-US" sz="9600" dirty="0"/>
          </a:p>
        </p:txBody>
      </p:sp>
      <p:sp>
        <p:nvSpPr>
          <p:cNvPr id="3" name="文字版面配置區 2"/>
          <p:cNvSpPr>
            <a:spLocks noGrp="1"/>
          </p:cNvSpPr>
          <p:nvPr>
            <p:ph type="body" idx="1"/>
          </p:nvPr>
        </p:nvSpPr>
        <p:spPr>
          <a:xfrm>
            <a:off x="827584" y="2564904"/>
            <a:ext cx="7547176" cy="1012368"/>
          </a:xfrm>
        </p:spPr>
        <p:txBody>
          <a:bodyPr>
            <a:noAutofit/>
          </a:bodyPr>
          <a:lstStyle/>
          <a:p>
            <a:pPr algn="ctr"/>
            <a:r>
              <a:rPr lang="zh-TW" altLang="en-US" sz="4800" dirty="0" smtClean="0">
                <a:solidFill>
                  <a:srgbClr val="006600"/>
                </a:solidFill>
              </a:rPr>
              <a:t>製作人</a:t>
            </a:r>
            <a:r>
              <a:rPr lang="en-US" altLang="zh-TW" sz="4800" dirty="0" smtClean="0">
                <a:solidFill>
                  <a:srgbClr val="006600"/>
                </a:solidFill>
              </a:rPr>
              <a:t>&amp;</a:t>
            </a:r>
            <a:r>
              <a:rPr lang="zh-TW" altLang="en-US" sz="4800" dirty="0" smtClean="0">
                <a:solidFill>
                  <a:srgbClr val="006600"/>
                </a:solidFill>
              </a:rPr>
              <a:t>報告人</a:t>
            </a:r>
            <a:r>
              <a:rPr lang="en-US" altLang="zh-TW" sz="4800" dirty="0" smtClean="0">
                <a:solidFill>
                  <a:srgbClr val="006600"/>
                </a:solidFill>
              </a:rPr>
              <a:t>90535</a:t>
            </a:r>
            <a:r>
              <a:rPr lang="zh-TW" altLang="en-US" sz="4800" dirty="0" smtClean="0">
                <a:solidFill>
                  <a:srgbClr val="006600"/>
                </a:solidFill>
              </a:rPr>
              <a:t>羅苹瑜</a:t>
            </a:r>
            <a:endParaRPr lang="zh-TW" altLang="en-US" sz="4800" dirty="0">
              <a:solidFill>
                <a:srgbClr val="0066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華麗">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111</TotalTime>
  <Words>150</Words>
  <Application>Microsoft Office PowerPoint</Application>
  <PresentationFormat>如螢幕大小 (4:3)</PresentationFormat>
  <Paragraphs>13</Paragraphs>
  <Slides>6</Slides>
  <Notes>0</Notes>
  <HiddenSlides>0</HiddenSlides>
  <MMClips>0</MMClips>
  <ScaleCrop>false</ScaleCrop>
  <HeadingPairs>
    <vt:vector size="4" baseType="variant">
      <vt:variant>
        <vt:lpstr>佈景主題</vt:lpstr>
      </vt:variant>
      <vt:variant>
        <vt:i4>1</vt:i4>
      </vt:variant>
      <vt:variant>
        <vt:lpstr>投影片標題</vt:lpstr>
      </vt:variant>
      <vt:variant>
        <vt:i4>6</vt:i4>
      </vt:variant>
    </vt:vector>
  </HeadingPairs>
  <TitlesOfParts>
    <vt:vector size="7" baseType="lpstr">
      <vt:lpstr>流線</vt:lpstr>
      <vt:lpstr>應用英文科</vt:lpstr>
      <vt:lpstr>應用英文在學什麼</vt:lpstr>
      <vt:lpstr>什麼人適合</vt:lpstr>
      <vt:lpstr>應用英文基北區在哪找</vt:lpstr>
      <vt:lpstr>心得</vt:lpstr>
      <vt:lpstr>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應用英文科</dc:title>
  <dc:creator>Luo</dc:creator>
  <cp:lastModifiedBy>Luo</cp:lastModifiedBy>
  <cp:revision>12</cp:revision>
  <dcterms:created xsi:type="dcterms:W3CDTF">2015-01-10T11:27:47Z</dcterms:created>
  <dcterms:modified xsi:type="dcterms:W3CDTF">2015-01-10T13:18:57Z</dcterms:modified>
</cp:coreProperties>
</file>