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66FF"/>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00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08692D1-9D4D-4EC0-9865-0AC332C0251E}"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15D4EB2A-35EB-459D-8F79-4B71722177D7}" type="datetimeFigureOut">
              <a:rPr lang="zh-TW" altLang="en-US" smtClean="0"/>
              <a:t>2015/1/10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F08692D1-9D4D-4EC0-9865-0AC332C0251E}" type="slidenum">
              <a:rPr lang="zh-TW" altLang="en-US" smtClean="0"/>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5D4EB2A-35EB-459D-8F79-4B71722177D7}" type="datetimeFigureOut">
              <a:rPr lang="zh-TW" altLang="en-US" smtClean="0"/>
              <a:t>2015/1/10</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08692D1-9D4D-4EC0-9865-0AC332C0251E}" type="slidenum">
              <a:rPr lang="zh-TW" altLang="en-US" smtClean="0"/>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normAutofit/>
          </a:bodyPr>
          <a:lstStyle/>
          <a:p>
            <a:pPr algn="ctr"/>
            <a:r>
              <a:rPr lang="zh-TW" altLang="en-US" sz="9600" dirty="0" smtClean="0"/>
              <a:t>應用英文科</a:t>
            </a:r>
            <a:endParaRPr lang="zh-TW" altLang="en-US" sz="9600" dirty="0"/>
          </a:p>
        </p:txBody>
      </p:sp>
      <p:sp>
        <p:nvSpPr>
          <p:cNvPr id="3" name="副標題 2"/>
          <p:cNvSpPr>
            <a:spLocks noGrp="1"/>
          </p:cNvSpPr>
          <p:nvPr>
            <p:ph type="subTitle" idx="1"/>
          </p:nvPr>
        </p:nvSpPr>
        <p:spPr/>
        <p:txBody>
          <a:bodyPr/>
          <a:lstStyle/>
          <a:p>
            <a:endParaRPr lang="zh-TW"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619672" y="1052736"/>
            <a:ext cx="5184576" cy="820688"/>
          </a:xfrm>
        </p:spPr>
        <p:txBody>
          <a:bodyPr>
            <a:normAutofit/>
          </a:bodyPr>
          <a:lstStyle/>
          <a:p>
            <a:pPr algn="ctr"/>
            <a:r>
              <a:rPr lang="zh-TW" altLang="en-US" sz="5000" dirty="0" smtClean="0"/>
              <a:t>應用英文在學什麼</a:t>
            </a:r>
            <a:endParaRPr lang="zh-TW" altLang="en-US" sz="5000" dirty="0"/>
          </a:p>
        </p:txBody>
      </p:sp>
      <p:sp>
        <p:nvSpPr>
          <p:cNvPr id="3" name="副標題 2"/>
          <p:cNvSpPr>
            <a:spLocks noGrp="1"/>
          </p:cNvSpPr>
          <p:nvPr>
            <p:ph type="subTitle" idx="1"/>
          </p:nvPr>
        </p:nvSpPr>
        <p:spPr>
          <a:xfrm>
            <a:off x="467544" y="3429000"/>
            <a:ext cx="7854696" cy="1752600"/>
          </a:xfrm>
        </p:spPr>
        <p:txBody>
          <a:bodyPr>
            <a:normAutofit fontScale="25000" lnSpcReduction="20000"/>
          </a:bodyPr>
          <a:lstStyle/>
          <a:p>
            <a:r>
              <a:rPr lang="zh-TW" altLang="en-US" sz="12000" dirty="0" smtClean="0">
                <a:solidFill>
                  <a:srgbClr val="33CCFF"/>
                </a:solidFill>
              </a:rPr>
              <a:t>學習、應用及服務結合的學習環境：學習、實際與服務的三方面的結合，充分發展全人教育理念，乃是本科學習活動的最大特色</a:t>
            </a:r>
            <a:r>
              <a:rPr lang="zh-TW" altLang="en-US" sz="12000" dirty="0" smtClean="0">
                <a:solidFill>
                  <a:srgbClr val="33CCFF"/>
                </a:solidFill>
              </a:rPr>
              <a:t>。內外</a:t>
            </a:r>
            <a:r>
              <a:rPr lang="zh-TW" altLang="en-US" sz="12000" dirty="0" smtClean="0">
                <a:solidFill>
                  <a:srgbClr val="33CCFF"/>
                </a:solidFill>
              </a:rPr>
              <a:t>的學習活動常常能讓學生把所學的英文專業技能應用於服務性學習活動之上，如海工托兒所實習計畫</a:t>
            </a:r>
            <a:r>
              <a:rPr lang="zh-TW" altLang="en-US" sz="12000" dirty="0" smtClean="0">
                <a:solidFill>
                  <a:srgbClr val="33CCFF"/>
                </a:solidFill>
              </a:rPr>
              <a:t>。將</a:t>
            </a:r>
            <a:r>
              <a:rPr lang="zh-TW" altLang="en-US" sz="12000" dirty="0" smtClean="0">
                <a:solidFill>
                  <a:srgbClr val="33CCFF"/>
                </a:solidFill>
              </a:rPr>
              <a:t>本身所學相關的專業運用於義務性實際教學之上</a:t>
            </a:r>
            <a:r>
              <a:rPr lang="zh-TW" altLang="en-US" sz="12000" dirty="0" smtClean="0">
                <a:solidFill>
                  <a:srgbClr val="33CCFF"/>
                </a:solidFill>
              </a:rPr>
              <a:t>。</a:t>
            </a:r>
            <a:r>
              <a:rPr lang="zh-TW" altLang="en-US" dirty="0" smtClean="0">
                <a:solidFill>
                  <a:srgbClr val="33CCFF"/>
                </a:solidFill>
              </a:rPr>
              <a:t>。</a:t>
            </a:r>
            <a:endParaRPr lang="zh-TW" altLang="en-US" dirty="0">
              <a:solidFill>
                <a:srgbClr val="33CC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187624" y="692696"/>
            <a:ext cx="5832648" cy="1296144"/>
          </a:xfrm>
        </p:spPr>
        <p:txBody>
          <a:bodyPr>
            <a:normAutofit fontScale="90000"/>
          </a:bodyPr>
          <a:lstStyle/>
          <a:p>
            <a:pPr algn="ctr"/>
            <a:r>
              <a:rPr lang="zh-TW" altLang="en-US" sz="9600" dirty="0" smtClean="0"/>
              <a:t>什麼人適合</a:t>
            </a:r>
            <a:endParaRPr lang="zh-TW" altLang="en-US" sz="9600" dirty="0"/>
          </a:p>
        </p:txBody>
      </p:sp>
      <p:sp>
        <p:nvSpPr>
          <p:cNvPr id="3" name="副標題 2"/>
          <p:cNvSpPr>
            <a:spLocks noGrp="1"/>
          </p:cNvSpPr>
          <p:nvPr>
            <p:ph type="subTitle" idx="1"/>
          </p:nvPr>
        </p:nvSpPr>
        <p:spPr>
          <a:xfrm>
            <a:off x="3131840" y="3212976"/>
            <a:ext cx="4536504" cy="864096"/>
          </a:xfrm>
        </p:spPr>
        <p:txBody>
          <a:bodyPr>
            <a:normAutofit fontScale="92500" lnSpcReduction="10000"/>
          </a:bodyPr>
          <a:lstStyle/>
          <a:p>
            <a:pPr algn="ctr"/>
            <a:r>
              <a:rPr lang="zh-TW" altLang="en-US" sz="6000" dirty="0" smtClean="0">
                <a:solidFill>
                  <a:srgbClr val="FFC000"/>
                </a:solidFill>
              </a:rPr>
              <a:t>英文好的人</a:t>
            </a:r>
            <a:endParaRPr lang="zh-TW" altLang="en-US" sz="6000" dirty="0">
              <a:solidFill>
                <a:srgbClr val="FFC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9592" y="764704"/>
            <a:ext cx="6840760" cy="720080"/>
          </a:xfrm>
        </p:spPr>
        <p:txBody>
          <a:bodyPr>
            <a:normAutofit fontScale="90000"/>
          </a:bodyPr>
          <a:lstStyle/>
          <a:p>
            <a:pPr algn="ctr"/>
            <a:r>
              <a:rPr lang="zh-TW" altLang="en-US" dirty="0" smtClean="0"/>
              <a:t>應用英文基北區在哪找</a:t>
            </a:r>
            <a:endParaRPr lang="zh-TW" altLang="en-US" dirty="0"/>
          </a:p>
        </p:txBody>
      </p:sp>
      <p:sp>
        <p:nvSpPr>
          <p:cNvPr id="3" name="副標題 2"/>
          <p:cNvSpPr>
            <a:spLocks noGrp="1"/>
          </p:cNvSpPr>
          <p:nvPr>
            <p:ph type="subTitle" idx="1"/>
          </p:nvPr>
        </p:nvSpPr>
        <p:spPr>
          <a:xfrm>
            <a:off x="755576" y="2924944"/>
            <a:ext cx="7344488" cy="472016"/>
          </a:xfrm>
        </p:spPr>
        <p:txBody>
          <a:bodyPr>
            <a:normAutofit fontScale="25000" lnSpcReduction="20000"/>
          </a:bodyPr>
          <a:lstStyle/>
          <a:p>
            <a:endParaRPr lang="zh-TW" altLang="en-US" dirty="0" smtClean="0"/>
          </a:p>
          <a:p>
            <a:endParaRPr lang="zh-TW" altLang="en-US" dirty="0" smtClean="0"/>
          </a:p>
          <a:p>
            <a:pPr algn="ctr"/>
            <a:r>
              <a:rPr lang="zh-TW" altLang="en-US" sz="16600" dirty="0" smtClean="0">
                <a:solidFill>
                  <a:schemeClr val="bg1"/>
                </a:solidFill>
              </a:rPr>
              <a:t>松山高商  </a:t>
            </a:r>
            <a:r>
              <a:rPr lang="zh-TW" altLang="en-US" sz="16600" dirty="0" smtClean="0">
                <a:solidFill>
                  <a:schemeClr val="bg1"/>
                </a:solidFill>
              </a:rPr>
              <a:t>內湖</a:t>
            </a:r>
            <a:r>
              <a:rPr lang="zh-TW" altLang="en-US" sz="16600" dirty="0" smtClean="0">
                <a:solidFill>
                  <a:schemeClr val="bg1"/>
                </a:solidFill>
              </a:rPr>
              <a:t>高工 新</a:t>
            </a:r>
            <a:r>
              <a:rPr lang="zh-TW" altLang="en-US" sz="16600" dirty="0" smtClean="0">
                <a:solidFill>
                  <a:schemeClr val="bg1"/>
                </a:solidFill>
              </a:rPr>
              <a:t>北高工 三重高商</a:t>
            </a:r>
            <a:r>
              <a:rPr lang="zh-TW" altLang="en-US" sz="16600" dirty="0" smtClean="0">
                <a:solidFill>
                  <a:schemeClr val="bg1"/>
                </a:solidFill>
              </a:rPr>
              <a:t>工育達高商   稻</a:t>
            </a:r>
            <a:r>
              <a:rPr lang="zh-TW" altLang="en-US" sz="16600" dirty="0" smtClean="0">
                <a:solidFill>
                  <a:schemeClr val="bg1"/>
                </a:solidFill>
              </a:rPr>
              <a:t>江</a:t>
            </a:r>
            <a:r>
              <a:rPr lang="zh-TW" altLang="en-US" sz="16600" dirty="0" smtClean="0">
                <a:solidFill>
                  <a:schemeClr val="bg1"/>
                </a:solidFill>
              </a:rPr>
              <a:t>高護</a:t>
            </a:r>
            <a:endParaRPr lang="zh-TW" altLang="en-US" sz="166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標題 5"/>
          <p:cNvSpPr>
            <a:spLocks noGrp="1"/>
          </p:cNvSpPr>
          <p:nvPr>
            <p:ph type="ctrTitle"/>
          </p:nvPr>
        </p:nvSpPr>
        <p:spPr>
          <a:xfrm>
            <a:off x="1115616" y="476672"/>
            <a:ext cx="3744416" cy="1296144"/>
          </a:xfrm>
        </p:spPr>
        <p:txBody>
          <a:bodyPr>
            <a:normAutofit fontScale="90000"/>
          </a:bodyPr>
          <a:lstStyle/>
          <a:p>
            <a:pPr algn="ctr"/>
            <a:r>
              <a:rPr lang="zh-TW" altLang="en-US" sz="9600" dirty="0" smtClean="0"/>
              <a:t>心得</a:t>
            </a:r>
            <a:endParaRPr lang="zh-TW" altLang="en-US" sz="9600" dirty="0"/>
          </a:p>
        </p:txBody>
      </p:sp>
      <p:sp>
        <p:nvSpPr>
          <p:cNvPr id="7" name="副標題 6"/>
          <p:cNvSpPr>
            <a:spLocks noGrp="1"/>
          </p:cNvSpPr>
          <p:nvPr>
            <p:ph type="subTitle" idx="1"/>
          </p:nvPr>
        </p:nvSpPr>
        <p:spPr>
          <a:xfrm>
            <a:off x="0" y="2060848"/>
            <a:ext cx="7704856" cy="864096"/>
          </a:xfrm>
        </p:spPr>
        <p:txBody>
          <a:bodyPr>
            <a:noAutofit/>
          </a:bodyPr>
          <a:lstStyle/>
          <a:p>
            <a:pPr algn="ctr"/>
            <a:r>
              <a:rPr lang="zh-TW" altLang="en-US" sz="5400" dirty="0" smtClean="0">
                <a:solidFill>
                  <a:srgbClr val="002060"/>
                </a:solidFill>
              </a:rPr>
              <a:t>我認為不管讀那裡只要盡其所能當之無愧足矣未雨綢繆更為重要向目標邁進其它就聽天由命了</a:t>
            </a:r>
            <a:endParaRPr lang="zh-TW" altLang="en-US" sz="5400"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1907704" y="332656"/>
            <a:ext cx="2664296" cy="1224136"/>
          </a:xfrm>
        </p:spPr>
        <p:txBody>
          <a:bodyPr/>
          <a:lstStyle/>
          <a:p>
            <a:pPr algn="ctr"/>
            <a:r>
              <a:rPr lang="en-US" altLang="zh-TW" sz="9600" dirty="0" smtClean="0"/>
              <a:t>END</a:t>
            </a:r>
            <a:endParaRPr lang="zh-TW" altLang="en-US" sz="9600" dirty="0"/>
          </a:p>
        </p:txBody>
      </p:sp>
      <p:sp>
        <p:nvSpPr>
          <p:cNvPr id="3" name="文字版面配置區 2"/>
          <p:cNvSpPr>
            <a:spLocks noGrp="1"/>
          </p:cNvSpPr>
          <p:nvPr>
            <p:ph type="body" idx="1"/>
          </p:nvPr>
        </p:nvSpPr>
        <p:spPr>
          <a:xfrm>
            <a:off x="827584" y="2564904"/>
            <a:ext cx="7547176" cy="1012368"/>
          </a:xfrm>
        </p:spPr>
        <p:txBody>
          <a:bodyPr>
            <a:noAutofit/>
          </a:bodyPr>
          <a:lstStyle/>
          <a:p>
            <a:pPr algn="ctr"/>
            <a:r>
              <a:rPr lang="zh-TW" altLang="en-US" sz="4800" dirty="0" smtClean="0">
                <a:solidFill>
                  <a:srgbClr val="006600"/>
                </a:solidFill>
              </a:rPr>
              <a:t>製作人</a:t>
            </a:r>
            <a:r>
              <a:rPr lang="en-US" altLang="zh-TW" sz="4800" dirty="0" smtClean="0">
                <a:solidFill>
                  <a:srgbClr val="006600"/>
                </a:solidFill>
              </a:rPr>
              <a:t>&amp;</a:t>
            </a:r>
            <a:r>
              <a:rPr lang="zh-TW" altLang="en-US" sz="4800" dirty="0" smtClean="0">
                <a:solidFill>
                  <a:srgbClr val="006600"/>
                </a:solidFill>
              </a:rPr>
              <a:t>報告人</a:t>
            </a:r>
            <a:r>
              <a:rPr lang="en-US" altLang="zh-TW" sz="4800" dirty="0" smtClean="0">
                <a:solidFill>
                  <a:srgbClr val="006600"/>
                </a:solidFill>
              </a:rPr>
              <a:t>90535</a:t>
            </a:r>
            <a:r>
              <a:rPr lang="zh-TW" altLang="en-US" sz="4800" dirty="0" smtClean="0">
                <a:solidFill>
                  <a:srgbClr val="006600"/>
                </a:solidFill>
              </a:rPr>
              <a:t>羅苹瑜</a:t>
            </a:r>
            <a:endParaRPr lang="zh-TW" altLang="en-US" sz="4800" dirty="0">
              <a:solidFill>
                <a:srgbClr val="0066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華麗">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111</TotalTime>
  <Words>150</Words>
  <Application>Microsoft Office PowerPoint</Application>
  <PresentationFormat>如螢幕大小 (4:3)</PresentationFormat>
  <Paragraphs>13</Paragraphs>
  <Slides>6</Slides>
  <Notes>0</Notes>
  <HiddenSlides>0</HiddenSlides>
  <MMClips>0</MMClips>
  <ScaleCrop>false</ScaleCrop>
  <HeadingPairs>
    <vt:vector size="4" baseType="variant">
      <vt:variant>
        <vt:lpstr>佈景主題</vt:lpstr>
      </vt:variant>
      <vt:variant>
        <vt:i4>1</vt:i4>
      </vt:variant>
      <vt:variant>
        <vt:lpstr>投影片標題</vt:lpstr>
      </vt:variant>
      <vt:variant>
        <vt:i4>6</vt:i4>
      </vt:variant>
    </vt:vector>
  </HeadingPairs>
  <TitlesOfParts>
    <vt:vector size="7" baseType="lpstr">
      <vt:lpstr>流線</vt:lpstr>
      <vt:lpstr>應用英文科</vt:lpstr>
      <vt:lpstr>應用英文在學什麼</vt:lpstr>
      <vt:lpstr>什麼人適合</vt:lpstr>
      <vt:lpstr>應用英文基北區在哪找</vt:lpstr>
      <vt:lpstr>心得</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應用英文科</dc:title>
  <dc:creator>Luo</dc:creator>
  <cp:lastModifiedBy>Luo</cp:lastModifiedBy>
  <cp:revision>12</cp:revision>
  <dcterms:created xsi:type="dcterms:W3CDTF">2015-01-10T11:27:47Z</dcterms:created>
  <dcterms:modified xsi:type="dcterms:W3CDTF">2015-01-10T13:18:57Z</dcterms:modified>
</cp:coreProperties>
</file>