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80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76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98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83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56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23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10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34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53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07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11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2D12F-0177-4F98-9267-FEC37F3433E4}" type="datetimeFigureOut">
              <a:rPr lang="zh-TW" altLang="en-US" smtClean="0"/>
              <a:t>2014/12/28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7537-4659-422C-A992-DE71132D4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807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海山高中，中和高中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90502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90514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50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海山高中</a:t>
            </a:r>
            <a:r>
              <a:rPr lang="en-US" altLang="zh-TW" dirty="0" smtClean="0"/>
              <a:t>vs</a:t>
            </a:r>
            <a:r>
              <a:rPr lang="zh-TW" altLang="en-US" dirty="0" smtClean="0"/>
              <a:t>中和高中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/>
          <a:lstStyle/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                                                             </a:t>
            </a:r>
          </a:p>
          <a:p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110764"/>
              </p:ext>
            </p:extLst>
          </p:nvPr>
        </p:nvGraphicFramePr>
        <p:xfrm>
          <a:off x="179514" y="1628799"/>
          <a:ext cx="8784972" cy="339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996"/>
                <a:gridCol w="1254996"/>
                <a:gridCol w="1254996"/>
                <a:gridCol w="1254996"/>
                <a:gridCol w="1254996"/>
                <a:gridCol w="1254996"/>
                <a:gridCol w="1254996"/>
              </a:tblGrid>
              <a:tr h="52521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</a:t>
                      </a:r>
                      <a:r>
                        <a:rPr lang="en-US" altLang="zh-TW" dirty="0" smtClean="0"/>
                        <a:t>93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96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</a:t>
                      </a:r>
                      <a:r>
                        <a:rPr lang="en-US" altLang="zh-TW" dirty="0" smtClean="0"/>
                        <a:t>97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98 </a:t>
                      </a:r>
                      <a:endParaRPr lang="zh-TW" altLang="en-US" dirty="0"/>
                    </a:p>
                  </a:txBody>
                  <a:tcPr/>
                </a:tc>
              </a:tr>
              <a:tr h="906529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縣立海山高中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88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87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89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88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90 </a:t>
                      </a:r>
                      <a:endParaRPr lang="zh-TW" altLang="en-US" dirty="0"/>
                    </a:p>
                  </a:txBody>
                  <a:tcPr/>
                </a:tc>
              </a:tr>
              <a:tr h="830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國立中和高中 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87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90 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90 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88 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91 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52521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哈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贏啦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!!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2521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0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中和高中特色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每年春季舉辦畢業舞會，每屆各有不同風格的主題，且邀請藝人前往表演，吸引各校高中生共襄盛舉。</a:t>
            </a:r>
            <a:r>
              <a:rPr lang="en-US" altLang="zh-TW" dirty="0"/>
              <a:t>(</a:t>
            </a:r>
            <a:r>
              <a:rPr lang="zh-TW" altLang="en-US" dirty="0"/>
              <a:t>經費不足，暫停舉辦</a:t>
            </a:r>
            <a:r>
              <a:rPr lang="en-US" altLang="zh-TW" sz="2400" dirty="0"/>
              <a:t>) </a:t>
            </a:r>
            <a:r>
              <a:rPr lang="zh-TW" altLang="en-US" sz="2400" dirty="0"/>
              <a:t>近來更著力於反映學生意見與學校協調校園生活問題</a:t>
            </a:r>
            <a:r>
              <a:rPr lang="zh-TW" altLang="en-US" sz="2400" dirty="0" smtClean="0"/>
              <a:t>。</a:t>
            </a:r>
            <a:endParaRPr lang="en-US" altLang="zh-TW" sz="2400" dirty="0"/>
          </a:p>
          <a:p>
            <a:r>
              <a:rPr lang="zh-TW" altLang="en-US" sz="2400" dirty="0"/>
              <a:t>輔大猴 知名網路</a:t>
            </a:r>
            <a:r>
              <a:rPr lang="zh-TW" altLang="en-US" sz="2400" dirty="0" smtClean="0"/>
              <a:t>畫家</a:t>
            </a:r>
            <a:endParaRPr lang="en-US" altLang="zh-TW" sz="2400" dirty="0" smtClean="0"/>
          </a:p>
          <a:p>
            <a:r>
              <a:rPr lang="zh-TW" altLang="en-US" sz="2400" dirty="0"/>
              <a:t>阿翔 </a:t>
            </a:r>
            <a:r>
              <a:rPr lang="en-US" altLang="zh-TW" sz="2400" dirty="0" smtClean="0"/>
              <a:t>Magic </a:t>
            </a:r>
            <a:r>
              <a:rPr lang="en-US" altLang="zh-TW" sz="2400" dirty="0"/>
              <a:t>Power (</a:t>
            </a:r>
            <a:r>
              <a:rPr lang="zh-TW" altLang="en-US" sz="2400" dirty="0"/>
              <a:t>樂團</a:t>
            </a:r>
            <a:r>
              <a:rPr lang="en-US" altLang="zh-TW" sz="2400" dirty="0"/>
              <a:t>)</a:t>
            </a:r>
            <a:r>
              <a:rPr lang="zh-TW" altLang="en-US" sz="2400" dirty="0"/>
              <a:t>魔幻力量</a:t>
            </a:r>
            <a:r>
              <a:rPr lang="zh-TW" altLang="en-US" sz="2400" dirty="0" smtClean="0"/>
              <a:t>鼓手</a:t>
            </a:r>
            <a:endParaRPr lang="en-US" altLang="zh-TW" sz="2400" dirty="0"/>
          </a:p>
          <a:p>
            <a:r>
              <a:rPr lang="zh-TW" altLang="en-US" sz="2400" dirty="0"/>
              <a:t>王心恬 凱渥模特兒。</a:t>
            </a:r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846340"/>
            <a:ext cx="1656184" cy="165618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223057"/>
            <a:ext cx="2592288" cy="340195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931788"/>
            <a:ext cx="1584176" cy="1172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5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海山高中特色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200" dirty="0"/>
              <a:t>海山創校初期僅有新生十二班，學生六百餘人。但在歷任校長的治理之下，</a:t>
            </a:r>
            <a:r>
              <a:rPr lang="en-US" altLang="zh-TW" sz="2200" dirty="0"/>
              <a:t>1989</a:t>
            </a:r>
            <a:r>
              <a:rPr lang="zh-TW" altLang="en-US" sz="2200" dirty="0"/>
              <a:t>年已擴增至一百八十四班，學生近萬人，開創全世界國中班級及學生人數之</a:t>
            </a:r>
            <a:r>
              <a:rPr lang="zh-TW" altLang="en-US" sz="2200" dirty="0" smtClean="0"/>
              <a:t>新紀錄</a:t>
            </a:r>
            <a:endParaRPr lang="en-US" altLang="zh-TW" sz="2200" dirty="0" smtClean="0"/>
          </a:p>
          <a:p>
            <a:r>
              <a:rPr lang="zh-TW" altLang="en-US" sz="2200" dirty="0" smtClean="0"/>
              <a:t>自</a:t>
            </a:r>
            <a:r>
              <a:rPr lang="en-US" altLang="zh-TW" sz="2200" dirty="0"/>
              <a:t>2011</a:t>
            </a:r>
            <a:r>
              <a:rPr lang="zh-TW" altLang="en-US" sz="2200" dirty="0"/>
              <a:t>年，連續三年和熊本県立大津高等學校進行學生參訪交流，雙方皆有運動友誼賽、校園參觀及當地特色介紹及教學。</a:t>
            </a:r>
            <a:r>
              <a:rPr lang="en-US" altLang="zh-TW" sz="2200" dirty="0"/>
              <a:t>2013</a:t>
            </a:r>
            <a:r>
              <a:rPr lang="zh-TW" altLang="en-US" sz="2200" dirty="0"/>
              <a:t>年舉辦日本國際教育旅行</a:t>
            </a:r>
            <a:r>
              <a:rPr lang="en-US" altLang="zh-TW" sz="2200" dirty="0"/>
              <a:t>-</a:t>
            </a:r>
            <a:r>
              <a:rPr lang="zh-TW" altLang="en-US" sz="2200" dirty="0"/>
              <a:t>赴日參訪大津高校及九州大學。</a:t>
            </a:r>
            <a:r>
              <a:rPr lang="en-US" altLang="zh-TW" sz="2200" dirty="0"/>
              <a:t>2014</a:t>
            </a:r>
            <a:r>
              <a:rPr lang="zh-TW" altLang="en-US" sz="2200" dirty="0"/>
              <a:t>年，將參訪東京都中央大學附屬高等學校。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933056"/>
            <a:ext cx="223224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喜歡程度大比拚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海山 </a:t>
            </a:r>
            <a:r>
              <a:rPr lang="en-US" altLang="zh-TW" dirty="0" smtClean="0"/>
              <a:t>: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中和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五角星形 3"/>
          <p:cNvSpPr/>
          <p:nvPr/>
        </p:nvSpPr>
        <p:spPr>
          <a:xfrm>
            <a:off x="2051720" y="1844824"/>
            <a:ext cx="504056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五角星形 5"/>
          <p:cNvSpPr/>
          <p:nvPr/>
        </p:nvSpPr>
        <p:spPr>
          <a:xfrm>
            <a:off x="2441829" y="3356992"/>
            <a:ext cx="1026914" cy="10081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五角星形 7"/>
          <p:cNvSpPr/>
          <p:nvPr/>
        </p:nvSpPr>
        <p:spPr>
          <a:xfrm>
            <a:off x="5545708" y="3356992"/>
            <a:ext cx="1026914" cy="10081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五角星形 8"/>
          <p:cNvSpPr/>
          <p:nvPr/>
        </p:nvSpPr>
        <p:spPr>
          <a:xfrm>
            <a:off x="4518794" y="3356992"/>
            <a:ext cx="1026914" cy="10081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五角星形 9"/>
          <p:cNvSpPr/>
          <p:nvPr/>
        </p:nvSpPr>
        <p:spPr>
          <a:xfrm>
            <a:off x="3491880" y="3356992"/>
            <a:ext cx="1026914" cy="10081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五角星形 10"/>
          <p:cNvSpPr/>
          <p:nvPr/>
        </p:nvSpPr>
        <p:spPr>
          <a:xfrm>
            <a:off x="2627784" y="1814724"/>
            <a:ext cx="504056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05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謝謝大家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66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247</Words>
  <Application>Microsoft Office PowerPoint</Application>
  <PresentationFormat>如螢幕大小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海山高中，中和高中</vt:lpstr>
      <vt:lpstr>海山高中vs中和高中</vt:lpstr>
      <vt:lpstr>中和高中特色</vt:lpstr>
      <vt:lpstr>海山高中特色</vt:lpstr>
      <vt:lpstr>喜歡程度大比拚</vt:lpstr>
      <vt:lpstr>謝謝大家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海山高中，中和高中</dc:title>
  <dc:creator>YANYAN</dc:creator>
  <cp:lastModifiedBy>houhou</cp:lastModifiedBy>
  <cp:revision>10</cp:revision>
  <dcterms:created xsi:type="dcterms:W3CDTF">2014-12-28T00:34:12Z</dcterms:created>
  <dcterms:modified xsi:type="dcterms:W3CDTF">2014-12-28T01:39:11Z</dcterms:modified>
</cp:coreProperties>
</file>