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1FA5"/>
    <a:srgbClr val="09F161"/>
    <a:srgbClr val="FFCC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4698" autoAdjust="0"/>
  </p:normalViewPr>
  <p:slideViewPr>
    <p:cSldViewPr>
      <p:cViewPr varScale="1">
        <p:scale>
          <a:sx n="68" d="100"/>
          <a:sy n="68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DC-0073-43A7-93A7-24E1F6683429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32E8-1C57-48A7-A33F-A1052CD86D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DC-0073-43A7-93A7-24E1F6683429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32E8-1C57-48A7-A33F-A1052CD86D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DC-0073-43A7-93A7-24E1F6683429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32E8-1C57-48A7-A33F-A1052CD86D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DC-0073-43A7-93A7-24E1F6683429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32E8-1C57-48A7-A33F-A1052CD86D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DC-0073-43A7-93A7-24E1F6683429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32E8-1C57-48A7-A33F-A1052CD86D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DC-0073-43A7-93A7-24E1F6683429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32E8-1C57-48A7-A33F-A1052CD86D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DC-0073-43A7-93A7-24E1F6683429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32E8-1C57-48A7-A33F-A1052CD86D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DC-0073-43A7-93A7-24E1F6683429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32E8-1C57-48A7-A33F-A1052CD86D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DC-0073-43A7-93A7-24E1F6683429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32E8-1C57-48A7-A33F-A1052CD86D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DC-0073-43A7-93A7-24E1F6683429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32E8-1C57-48A7-A33F-A1052CD86D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DC-0073-43A7-93A7-24E1F6683429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F932E8-1C57-48A7-A33F-A1052CD86D0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5CF0DC-0073-43A7-93A7-24E1F6683429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F932E8-1C57-48A7-A33F-A1052CD86D0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642918"/>
            <a:ext cx="9144000" cy="10001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TW" altLang="en-US" sz="4800" cap="all" dirty="0" smtClean="0">
                <a:ln>
                  <a:solidFill>
                    <a:srgbClr val="B71FA5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清水高中  樹林高中 光復高中</a:t>
            </a:r>
            <a:endParaRPr lang="zh-TW" altLang="en-US" sz="4800" cap="all" dirty="0">
              <a:ln>
                <a:solidFill>
                  <a:srgbClr val="B71FA5"/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72000" y="6143644"/>
            <a:ext cx="4343408" cy="92391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2060"/>
                </a:solidFill>
              </a:rPr>
              <a:t>組員</a:t>
            </a:r>
            <a:r>
              <a:rPr lang="en-US" altLang="zh-TW" dirty="0" smtClean="0">
                <a:solidFill>
                  <a:srgbClr val="002060"/>
                </a:solidFill>
              </a:rPr>
              <a:t>:39.49</a:t>
            </a:r>
            <a:endParaRPr lang="zh-TW" altLang="en-US" dirty="0">
              <a:solidFill>
                <a:srgbClr val="002060"/>
              </a:solidFill>
            </a:endParaRPr>
          </a:p>
        </p:txBody>
      </p:sp>
      <p:pic>
        <p:nvPicPr>
          <p:cNvPr id="4" name="Picture 2" descr="NCS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71744"/>
            <a:ext cx="3489184" cy="2357454"/>
          </a:xfrm>
          <a:prstGeom prst="rect">
            <a:avLst/>
          </a:prstGeom>
          <a:noFill/>
        </p:spPr>
      </p:pic>
      <p:pic>
        <p:nvPicPr>
          <p:cNvPr id="5" name="Picture 4" descr="http://se.ntpc.edu.tw/wp-content/uploads/2012/01/14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2857496"/>
            <a:ext cx="2071702" cy="1590140"/>
          </a:xfrm>
          <a:prstGeom prst="rect">
            <a:avLst/>
          </a:prstGeom>
          <a:noFill/>
        </p:spPr>
      </p:pic>
      <p:pic>
        <p:nvPicPr>
          <p:cNvPr id="7174" name="Picture 6" descr="http://se.ntpc.edu.tw/wp-content/uploads/2013/10/capture-20131101-10514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2500306"/>
            <a:ext cx="2752694" cy="175237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zh-TW" altLang="en-US" sz="4000" dirty="0" smtClean="0"/>
              <a:t> ◎清水高中</a:t>
            </a:r>
            <a:endParaRPr lang="zh-TW" altLang="en-US" sz="27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500042"/>
            <a:ext cx="8115328" cy="4967302"/>
          </a:xfrm>
        </p:spPr>
        <p:txBody>
          <a:bodyPr>
            <a:normAutofit/>
          </a:bodyPr>
          <a:lstStyle/>
          <a:p>
            <a:endParaRPr lang="en-US" altLang="zh-TW" sz="3200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r>
              <a:rPr lang="zh-TW" altLang="en-US" sz="3200" b="1" dirty="0" smtClean="0">
                <a:solidFill>
                  <a:srgbClr val="002060"/>
                </a:solidFill>
                <a:latin typeface="+mj-ea"/>
                <a:ea typeface="+mj-ea"/>
              </a:rPr>
              <a:t>簡介</a:t>
            </a:r>
            <a:r>
              <a:rPr lang="en-US" altLang="zh-TW" sz="3200" b="1" dirty="0" smtClean="0">
                <a:solidFill>
                  <a:srgbClr val="002060"/>
                </a:solidFill>
                <a:latin typeface="+mj-ea"/>
                <a:ea typeface="+mj-ea"/>
              </a:rPr>
              <a:t>: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本校辦學績效卓著，時獲各項榮譽，三館完成後，更具備了超越一般高級中學的設備及規模，但 並未因此而滿足，將以「更人性化的關懷、更前瞻性的遠景、更科 技化的整合、更多元化的策略、更國際化的胸懷」為理想，自我開創，自我期許。相信 在我們辛勤的耕耘下，清水中學的未來，必永保清新，水亮燦爛 。</a:t>
            </a:r>
            <a:endParaRPr lang="zh-TW" altLang="en-US" sz="3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653210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◎樹林高中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142984"/>
            <a:ext cx="8229600" cy="5143536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rgbClr val="002060"/>
                </a:solidFill>
              </a:rPr>
              <a:t>簡介</a:t>
            </a:r>
            <a:r>
              <a:rPr lang="en-US" altLang="zh-TW" sz="3200" b="1" dirty="0" smtClean="0">
                <a:solidFill>
                  <a:srgbClr val="002060"/>
                </a:solidFill>
              </a:rPr>
              <a:t>: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民國</a:t>
            </a:r>
            <a:r>
              <a:rPr lang="en-US" altLang="zh-TW" sz="3200" b="1" dirty="0" smtClean="0">
                <a:solidFill>
                  <a:srgbClr val="002060"/>
                </a:solidFill>
              </a:rPr>
              <a:t>33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年，臺北縣立樹林中學校初創，名為鶯歌農業實践女子學校。</a:t>
            </a:r>
            <a:r>
              <a:rPr lang="en-US" altLang="zh-TW" sz="3200" b="1" dirty="0" smtClean="0">
                <a:solidFill>
                  <a:srgbClr val="002060"/>
                </a:solidFill>
              </a:rPr>
              <a:t>57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年改制為樹林國民中學，</a:t>
            </a:r>
            <a:r>
              <a:rPr lang="en-US" altLang="zh-TW" sz="3200" b="1" dirty="0" smtClean="0">
                <a:solidFill>
                  <a:srgbClr val="002060"/>
                </a:solidFill>
              </a:rPr>
              <a:t>84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年改制為 樹林中學，</a:t>
            </a:r>
            <a:r>
              <a:rPr lang="en-US" altLang="zh-TW" sz="3200" b="1" dirty="0" smtClean="0">
                <a:solidFill>
                  <a:srgbClr val="002060"/>
                </a:solidFill>
              </a:rPr>
              <a:t>89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年改制為樹林高級中學。發展迄今，學校班級數</a:t>
            </a:r>
            <a:r>
              <a:rPr lang="en-US" altLang="zh-TW" sz="3200" b="1" dirty="0" smtClean="0">
                <a:solidFill>
                  <a:srgbClr val="002060"/>
                </a:solidFill>
              </a:rPr>
              <a:t>(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含國、高中</a:t>
            </a:r>
            <a:r>
              <a:rPr lang="en-US" altLang="zh-TW" sz="3200" b="1" dirty="0" smtClean="0">
                <a:solidFill>
                  <a:srgbClr val="002060"/>
                </a:solidFill>
              </a:rPr>
              <a:t>)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合計</a:t>
            </a:r>
            <a:r>
              <a:rPr lang="en-US" altLang="zh-TW" sz="3200" b="1" dirty="0" smtClean="0">
                <a:solidFill>
                  <a:srgbClr val="002060"/>
                </a:solidFill>
              </a:rPr>
              <a:t>102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班之規模，學生人數約</a:t>
            </a:r>
            <a:r>
              <a:rPr lang="en-US" altLang="zh-TW" sz="3200" b="1" dirty="0" smtClean="0">
                <a:solidFill>
                  <a:srgbClr val="002060"/>
                </a:solidFill>
              </a:rPr>
              <a:t>3,500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人左右。目前畢業校友多達 </a:t>
            </a:r>
            <a:r>
              <a:rPr lang="en-US" altLang="zh-TW" sz="3200" b="1" dirty="0" smtClean="0">
                <a:solidFill>
                  <a:srgbClr val="002060"/>
                </a:solidFill>
              </a:rPr>
              <a:t>60,000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餘人，其中地方士紳、地方首長、民意代表均為本校傑出校友。</a:t>
            </a:r>
            <a:endParaRPr lang="zh-TW" altLang="en-US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653210"/>
          </a:xfrm>
        </p:spPr>
        <p:txBody>
          <a:bodyPr/>
          <a:lstStyle/>
          <a:p>
            <a:r>
              <a:rPr lang="zh-TW" altLang="en-US" sz="3600" dirty="0" smtClean="0"/>
              <a:t>◎光復高中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4389120"/>
          </a:xfrm>
        </p:spPr>
        <p:txBody>
          <a:bodyPr>
            <a:noAutofit/>
          </a:bodyPr>
          <a:lstStyle/>
          <a:p>
            <a:r>
              <a:rPr lang="zh-TW" altLang="en-US" sz="2800" b="1" dirty="0" smtClean="0">
                <a:solidFill>
                  <a:srgbClr val="002060"/>
                </a:solidFill>
              </a:rPr>
              <a:t>簡介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: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本校位於板橋區中山路旁，鄰近光復橋新店溪畔，交通便利環境優雅。光復高中於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102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年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8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月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1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日正式改制，民 國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88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學年度國中部開始招生，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102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年高中部招收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4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個班，之後每年提高到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6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個班，目前國中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34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班、資源班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1.66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班、語文資優班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2.66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班，學生約 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1150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人，教職員工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108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人</a:t>
            </a:r>
            <a:endParaRPr lang="en-US" altLang="zh-TW" sz="2800" b="1" dirty="0" smtClean="0">
              <a:solidFill>
                <a:srgbClr val="002060"/>
              </a:solidFill>
            </a:endParaRPr>
          </a:p>
          <a:p>
            <a:r>
              <a:rPr lang="en-US" altLang="zh-TW" sz="2800" b="1" dirty="0" smtClean="0">
                <a:solidFill>
                  <a:srgbClr val="002060"/>
                </a:solidFill>
              </a:rPr>
              <a:t>102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學年度（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2013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年</a:t>
            </a:r>
            <a:r>
              <a:rPr lang="en-US" altLang="zh-TW" sz="2800" b="1" dirty="0" smtClean="0">
                <a:solidFill>
                  <a:srgbClr val="002060"/>
                </a:solidFill>
              </a:rPr>
              <a:t>8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月）改制為綜合高中兼完全中學，高中部、國中部兼有之；高中部自二年級起分流，主修分為社會學程、自然學程、多媒體設計學程、電腦平面動畫程等。</a:t>
            </a:r>
            <a:endParaRPr lang="zh-TW" altLang="en-US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500034" y="4857760"/>
            <a:ext cx="5786478" cy="1071570"/>
          </a:xfrm>
        </p:spPr>
        <p:txBody>
          <a:bodyPr>
            <a:noAutofit/>
          </a:bodyPr>
          <a:lstStyle/>
          <a:p>
            <a:r>
              <a:rPr lang="en-US" altLang="zh-TW" sz="3200" dirty="0" smtClean="0"/>
              <a:t>PS.</a:t>
            </a:r>
            <a:r>
              <a:rPr lang="zh-TW" altLang="en-US" sz="3200" dirty="0" smtClean="0"/>
              <a:t>光復高中是</a:t>
            </a:r>
            <a:r>
              <a:rPr lang="en-US" altLang="zh-TW" sz="3200" dirty="0" smtClean="0"/>
              <a:t>102</a:t>
            </a:r>
            <a:r>
              <a:rPr lang="zh-TW" altLang="en-US" sz="3200" dirty="0" smtClean="0"/>
              <a:t>年設立的 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dirty="0" smtClean="0"/>
              <a:t>PR</a:t>
            </a:r>
            <a:r>
              <a:rPr lang="zh-TW" altLang="en-US" sz="3200" dirty="0" smtClean="0"/>
              <a:t>值大概在</a:t>
            </a:r>
            <a:r>
              <a:rPr lang="en-US" altLang="zh-TW" sz="3200" dirty="0" smtClean="0"/>
              <a:t>70-80</a:t>
            </a:r>
            <a:r>
              <a:rPr lang="zh-TW" altLang="en-US" sz="3200" dirty="0" smtClean="0"/>
              <a:t>之間</a:t>
            </a:r>
            <a:endParaRPr lang="zh-TW" altLang="en-US" sz="3200" dirty="0"/>
          </a:p>
        </p:txBody>
      </p:sp>
      <p:graphicFrame>
        <p:nvGraphicFramePr>
          <p:cNvPr id="11" name="內容版面配置區 10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86808" cy="3184222"/>
        </p:xfrm>
        <a:graphic>
          <a:graphicData uri="http://schemas.openxmlformats.org/drawingml/2006/table">
            <a:tbl>
              <a:tblPr firstRow="1" bandRow="1">
                <a:solidFill>
                  <a:schemeClr val="accent2">
                    <a:lumMod val="40000"/>
                    <a:lumOff val="60000"/>
                  </a:schemeClr>
                </a:solidFill>
                <a:tableStyleId>{5C22544A-7EE6-4342-B048-85BDC9FD1C3A}</a:tableStyleId>
              </a:tblPr>
              <a:tblGrid>
                <a:gridCol w="2071702"/>
                <a:gridCol w="2071702"/>
                <a:gridCol w="2071702"/>
                <a:gridCol w="2071702"/>
              </a:tblGrid>
              <a:tr h="785818">
                <a:tc>
                  <a:txBody>
                    <a:bodyPr/>
                    <a:lstStyle/>
                    <a:p>
                      <a:pPr algn="ctr"/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solidFill>
                            <a:srgbClr val="B71FA5"/>
                          </a:solidFill>
                        </a:rPr>
                        <a:t>99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solidFill>
                            <a:srgbClr val="B71FA5"/>
                          </a:solidFill>
                        </a:rPr>
                        <a:t>100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solidFill>
                            <a:srgbClr val="B71FA5"/>
                          </a:solidFill>
                        </a:rPr>
                        <a:t>101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b="1" dirty="0" smtClean="0">
                          <a:solidFill>
                            <a:srgbClr val="B71FA5"/>
                          </a:solidFill>
                        </a:rPr>
                        <a:t>清水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solidFill>
                            <a:srgbClr val="B71FA5"/>
                          </a:solidFill>
                        </a:rPr>
                        <a:t>78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solidFill>
                            <a:srgbClr val="B71FA5"/>
                          </a:solidFill>
                        </a:rPr>
                        <a:t>71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solidFill>
                            <a:srgbClr val="B71FA5"/>
                          </a:solidFill>
                        </a:rPr>
                        <a:t>77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b="1" dirty="0" smtClean="0">
                          <a:solidFill>
                            <a:srgbClr val="B71FA5"/>
                          </a:solidFill>
                        </a:rPr>
                        <a:t>樹林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solidFill>
                            <a:srgbClr val="B71FA5"/>
                          </a:solidFill>
                        </a:rPr>
                        <a:t>72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smtClean="0">
                          <a:solidFill>
                            <a:srgbClr val="B71FA5"/>
                          </a:solidFill>
                        </a:rPr>
                        <a:t>72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solidFill>
                            <a:srgbClr val="B71FA5"/>
                          </a:solidFill>
                        </a:rPr>
                        <a:t>72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553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b="1" dirty="0" smtClean="0">
                          <a:solidFill>
                            <a:srgbClr val="B71FA5"/>
                          </a:solidFill>
                        </a:rPr>
                        <a:t>光復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solidFill>
                            <a:srgbClr val="B71FA5"/>
                          </a:solidFill>
                        </a:rPr>
                        <a:t>*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solidFill>
                            <a:srgbClr val="B71FA5"/>
                          </a:solidFill>
                        </a:rPr>
                        <a:t>*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>
                          <a:solidFill>
                            <a:srgbClr val="B71FA5"/>
                          </a:solidFill>
                        </a:rPr>
                        <a:t>*</a:t>
                      </a:r>
                      <a:endParaRPr lang="zh-TW" altLang="en-US" sz="3600" b="1" dirty="0">
                        <a:solidFill>
                          <a:srgbClr val="B71FA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標題 5"/>
          <p:cNvSpPr txBox="1">
            <a:spLocks/>
          </p:cNvSpPr>
          <p:nvPr/>
        </p:nvSpPr>
        <p:spPr>
          <a:xfrm>
            <a:off x="366682" y="509566"/>
            <a:ext cx="8229600" cy="7246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◎各校</a:t>
            </a:r>
            <a:r>
              <a:rPr kumimoji="0" lang="en-US" altLang="zh-TW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</a:t>
            </a:r>
            <a:r>
              <a:rPr kumimoji="0" lang="zh-TW" altLang="en-US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值</a:t>
            </a:r>
            <a:endParaRPr kumimoji="0" lang="zh-TW" alt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交通時間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從海山出發</a:t>
            </a:r>
            <a:r>
              <a:rPr lang="en-US" altLang="zh-TW" sz="3600" dirty="0" smtClean="0"/>
              <a:t>)</a:t>
            </a:r>
            <a:br>
              <a:rPr lang="en-US" altLang="zh-TW" sz="3600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/>
              <a:t>清水</a:t>
            </a:r>
            <a:r>
              <a:rPr lang="zh-TW" altLang="en-US" sz="3600" dirty="0" smtClean="0"/>
              <a:t>高中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搭公車大概需要</a:t>
            </a:r>
            <a:r>
              <a:rPr lang="en-US" altLang="zh-TW" sz="3600" dirty="0" smtClean="0"/>
              <a:t>20~30</a:t>
            </a:r>
            <a:r>
              <a:rPr lang="zh-TW" altLang="en-US" sz="3600" dirty="0" smtClean="0"/>
              <a:t>分鐘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樹林</a:t>
            </a:r>
            <a:r>
              <a:rPr lang="zh-TW" altLang="en-US" sz="3600" dirty="0" smtClean="0"/>
              <a:t>高中</a:t>
            </a:r>
            <a:r>
              <a:rPr lang="en-US" altLang="zh-TW" sz="3600" dirty="0" smtClean="0"/>
              <a:t>:50~60</a:t>
            </a:r>
            <a:r>
              <a:rPr lang="zh-TW" altLang="en-US" sz="3600" dirty="0" smtClean="0"/>
              <a:t>分鐘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光復高中</a:t>
            </a:r>
            <a:r>
              <a:rPr lang="en-US" altLang="zh-TW" sz="3600" dirty="0" smtClean="0"/>
              <a:t>:10~20</a:t>
            </a:r>
            <a:r>
              <a:rPr lang="zh-TW" altLang="en-US" sz="3600" dirty="0" smtClean="0"/>
              <a:t>分鐘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 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從這三中我們</a:t>
            </a:r>
            <a:r>
              <a:rPr lang="zh-TW" altLang="en-US" sz="3600" dirty="0" smtClean="0"/>
              <a:t>覺得清水高中會比這其他兩所好。但光復上學的時間較短</a:t>
            </a:r>
            <a:r>
              <a:rPr lang="zh-TW" altLang="en-US" sz="3600" dirty="0" smtClean="0"/>
              <a:t>。</a:t>
            </a:r>
            <a:endParaRPr lang="en-US" altLang="zh-TW" sz="3600" smtClean="0"/>
          </a:p>
          <a:p>
            <a:pPr>
              <a:buNone/>
            </a:pPr>
            <a:endParaRPr lang="zh-TW" altLang="en-US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altLang="zh-TW" sz="4000" dirty="0" smtClean="0"/>
              <a:t>39</a:t>
            </a:r>
            <a:r>
              <a:rPr lang="zh-TW" altLang="en-US" sz="4000" dirty="0" smtClean="0"/>
              <a:t>心得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428736"/>
            <a:ext cx="8258204" cy="4895864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我覺得利用這次的報告可以了解每個的學校特色，並了解自己適合哪一個學校，知道哪一間的學校特色，來考慮未來的高中職。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28596" y="3286124"/>
            <a:ext cx="8229600" cy="581772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49</a:t>
            </a: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心得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239</TotalTime>
  <Words>465</Words>
  <Application>Microsoft Office PowerPoint</Application>
  <PresentationFormat>如螢幕大小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流線</vt:lpstr>
      <vt:lpstr>清水高中  樹林高中 光復高中</vt:lpstr>
      <vt:lpstr> ◎清水高中</vt:lpstr>
      <vt:lpstr>◎樹林高中</vt:lpstr>
      <vt:lpstr>◎光復高中</vt:lpstr>
      <vt:lpstr>PS.光復高中是102年設立的  PR值大概在70-80之間</vt:lpstr>
      <vt:lpstr>交通時間(從海山出發) </vt:lpstr>
      <vt:lpstr>39心得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華江高中  華僑高中  光復高中</dc:title>
  <dc:creator>V3571</dc:creator>
  <cp:lastModifiedBy>V3571</cp:lastModifiedBy>
  <cp:revision>29</cp:revision>
  <dcterms:created xsi:type="dcterms:W3CDTF">2015-01-01T05:10:28Z</dcterms:created>
  <dcterms:modified xsi:type="dcterms:W3CDTF">2015-01-04T09:03:54Z</dcterms:modified>
</cp:coreProperties>
</file>