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11" r:id="rId2"/>
    <p:sldMasterId id="2147483725" r:id="rId3"/>
    <p:sldMasterId id="2147483737" r:id="rId4"/>
    <p:sldMasterId id="2147483751" r:id="rId5"/>
    <p:sldMasterId id="2147483763" r:id="rId6"/>
    <p:sldMasterId id="2147483777" r:id="rId7"/>
  </p:sldMasterIdLst>
  <p:sldIdLst>
    <p:sldId id="256" r:id="rId8"/>
    <p:sldId id="291" r:id="rId9"/>
    <p:sldId id="281" r:id="rId10"/>
    <p:sldId id="257" r:id="rId11"/>
    <p:sldId id="282" r:id="rId12"/>
    <p:sldId id="284" r:id="rId13"/>
    <p:sldId id="289" r:id="rId14"/>
    <p:sldId id="290" r:id="rId15"/>
    <p:sldId id="275" r:id="rId16"/>
    <p:sldId id="259" r:id="rId17"/>
    <p:sldId id="260" r:id="rId18"/>
    <p:sldId id="261" r:id="rId19"/>
    <p:sldId id="280" r:id="rId20"/>
    <p:sldId id="262" r:id="rId21"/>
    <p:sldId id="263" r:id="rId22"/>
    <p:sldId id="286" r:id="rId23"/>
    <p:sldId id="285" r:id="rId24"/>
    <p:sldId id="287" r:id="rId2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CC0099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F331D-D8D7-4BD0-AD72-3FC9EF59F50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657355771"/>
      </p:ext>
    </p:extLst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25002158"/>
      </p:ext>
    </p:extLst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76450" cy="5775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76950" cy="5775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49334549"/>
      </p:ext>
    </p:extLst>
  </p:cSld>
  <p:clrMapOvr>
    <a:masterClrMapping/>
  </p:clrMapOvr>
  <p:transition spd="slow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7572FF-DEB4-4BD7-BE63-0599547E481E}" type="slidenum">
              <a:rPr lang="zh-TW" altLang="en-US"/>
              <a:pPr/>
              <a:t>‹#›</a:t>
            </a:fld>
            <a:endParaRPr lang="en-US" altLang="zh-TW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4301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302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4302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303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303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5D58A-BBD1-43F3-907A-F65EB82299C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27963746"/>
      </p:ext>
    </p:extLst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AAB77-8A5C-4891-8E9B-7972F893561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9342420"/>
      </p:ext>
    </p:extLst>
  </p:cSld>
  <p:clrMapOvr>
    <a:masterClrMapping/>
  </p:clrMapOvr>
  <p:transition spd="slow"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5E30A-FD88-46FA-87B2-2111F02F759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291946076"/>
      </p:ext>
    </p:extLst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CB052-EB89-42B5-A580-8E4ECF227DB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02953998"/>
      </p:ext>
    </p:extLst>
  </p:cSld>
  <p:clrMapOvr>
    <a:masterClrMapping/>
  </p:clrMapOvr>
  <p:transition spd="slow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99D1C-D5AD-48C3-9B33-FCC39F5B0A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91498600"/>
      </p:ext>
    </p:extLst>
  </p:cSld>
  <p:clrMapOvr>
    <a:masterClrMapping/>
  </p:clrMapOvr>
  <p:transition spd="slow"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7A36A-B65E-4DB9-A9CA-A0CA6F15EF9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13388667"/>
      </p:ext>
    </p:extLst>
  </p:cSld>
  <p:clrMapOvr>
    <a:masterClrMapping/>
  </p:clrMapOvr>
  <p:transition spd="slow"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B3F2E-F016-4E98-961C-A2851A607C4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087191156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23485994"/>
      </p:ext>
    </p:extLst>
  </p:cSld>
  <p:clrMapOvr>
    <a:masterClrMapping/>
  </p:clrMapOvr>
  <p:transition spd="slow"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28E0D-D79D-4E93-A683-58FFA1A05C5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48643499"/>
      </p:ext>
    </p:extLst>
  </p:cSld>
  <p:clrMapOvr>
    <a:masterClrMapping/>
  </p:clrMapOvr>
  <p:transition spd="slow"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F9122-5539-4E06-A146-7D88DFD1A40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56915205"/>
      </p:ext>
    </p:extLst>
  </p:cSld>
  <p:clrMapOvr>
    <a:masterClrMapping/>
  </p:clrMapOvr>
  <p:transition spd="slow"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81000"/>
            <a:ext cx="1924050" cy="5105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19750" cy="5105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79D4E-A943-4227-80FC-90357167A9A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61287325"/>
      </p:ext>
    </p:extLst>
  </p:cSld>
  <p:clrMapOvr>
    <a:masterClrMapping/>
  </p:clrMapOvr>
  <p:transition spd="slow"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6870700" cy="1295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B0ACCED-14B3-4E1D-AD08-EADADBE475F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091602009"/>
      </p:ext>
    </p:extLst>
  </p:cSld>
  <p:clrMapOvr>
    <a:masterClrMapping/>
  </p:clrMapOvr>
  <p:transition spd="slow"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6870700" cy="1295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85F26FE-01C9-4C19-B98D-97E4E606113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846327920"/>
      </p:ext>
    </p:extLst>
  </p:cSld>
  <p:clrMapOvr>
    <a:masterClrMapping/>
  </p:clrMapOvr>
  <p:transition spd="slow"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F331D-D8D7-4BD0-AD72-3FC9EF59F50A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657355771"/>
      </p:ext>
    </p:extLst>
  </p:cSld>
  <p:clrMapOvr>
    <a:masterClrMapping/>
  </p:clrMapOvr>
  <p:transition spd="slow">
    <p:newsfla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23485994"/>
      </p:ext>
    </p:extLst>
  </p:cSld>
  <p:clrMapOvr>
    <a:masterClrMapping/>
  </p:clrMapOvr>
  <p:transition spd="slow">
    <p:newsfla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3995358"/>
      </p:ext>
    </p:extLst>
  </p:cSld>
  <p:clrMapOvr>
    <a:masterClrMapping/>
  </p:clrMapOvr>
  <p:transition spd="slow">
    <p:newsfla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26275102"/>
      </p:ext>
    </p:extLst>
  </p:cSld>
  <p:clrMapOvr>
    <a:masterClrMapping/>
  </p:clrMapOvr>
  <p:transition spd="slow">
    <p:newsfla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45807071"/>
      </p:ext>
    </p:extLst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3995358"/>
      </p:ext>
    </p:extLst>
  </p:cSld>
  <p:clrMapOvr>
    <a:masterClrMapping/>
  </p:clrMapOvr>
  <p:transition spd="slow">
    <p:newsflash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28169052"/>
      </p:ext>
    </p:extLst>
  </p:cSld>
  <p:clrMapOvr>
    <a:masterClrMapping/>
  </p:clrMapOvr>
  <p:transition spd="slow">
    <p:newsfla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17520889"/>
      </p:ext>
    </p:extLst>
  </p:cSld>
  <p:clrMapOvr>
    <a:masterClrMapping/>
  </p:clrMapOvr>
  <p:transition spd="slow">
    <p:newsfla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64953874"/>
      </p:ext>
    </p:extLst>
  </p:cSld>
  <p:clrMapOvr>
    <a:masterClrMapping/>
  </p:clrMapOvr>
  <p:transition spd="slow">
    <p:newsfla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17198320"/>
      </p:ext>
    </p:extLst>
  </p:cSld>
  <p:clrMapOvr>
    <a:masterClrMapping/>
  </p:clrMapOvr>
  <p:transition spd="slow">
    <p:newsflash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25002158"/>
      </p:ext>
    </p:extLst>
  </p:cSld>
  <p:clrMapOvr>
    <a:masterClrMapping/>
  </p:clrMapOvr>
  <p:transition spd="slow">
    <p:newsflash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76450" cy="5775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76950" cy="5775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49334549"/>
      </p:ext>
    </p:extLst>
  </p:cSld>
  <p:clrMapOvr>
    <a:masterClrMapping/>
  </p:clrMapOvr>
  <p:transition spd="slow">
    <p:newsflash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7572FF-DEB4-4BD7-BE63-0599547E481E}" type="slidenum">
              <a:rPr lang="zh-TW" altLang="en-US"/>
              <a:pPr/>
              <a:t>‹#›</a:t>
            </a:fld>
            <a:endParaRPr lang="en-US" altLang="zh-TW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4301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302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4302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303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303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5D58A-BBD1-43F3-907A-F65EB82299C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27963746"/>
      </p:ext>
    </p:extLst>
  </p:cSld>
  <p:clrMapOvr>
    <a:masterClrMapping/>
  </p:clrMapOvr>
  <p:transition spd="slow">
    <p:push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AAB77-8A5C-4891-8E9B-7972F893561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9342420"/>
      </p:ext>
    </p:extLst>
  </p:cSld>
  <p:clrMapOvr>
    <a:masterClrMapping/>
  </p:clrMapOvr>
  <p:transition spd="slow">
    <p:push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5E30A-FD88-46FA-87B2-2111F02F759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291946076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26275102"/>
      </p:ext>
    </p:extLst>
  </p:cSld>
  <p:clrMapOvr>
    <a:masterClrMapping/>
  </p:clrMapOvr>
  <p:transition spd="slow">
    <p:newsflash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CB052-EB89-42B5-A580-8E4ECF227DB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02953998"/>
      </p:ext>
    </p:extLst>
  </p:cSld>
  <p:clrMapOvr>
    <a:masterClrMapping/>
  </p:clrMapOvr>
  <p:transition spd="slow">
    <p:push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99D1C-D5AD-48C3-9B33-FCC39F5B0A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91498600"/>
      </p:ext>
    </p:extLst>
  </p:cSld>
  <p:clrMapOvr>
    <a:masterClrMapping/>
  </p:clrMapOvr>
  <p:transition spd="slow">
    <p:push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7A36A-B65E-4DB9-A9CA-A0CA6F15EF9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13388667"/>
      </p:ext>
    </p:extLst>
  </p:cSld>
  <p:clrMapOvr>
    <a:masterClrMapping/>
  </p:clrMapOvr>
  <p:transition spd="slow">
    <p:push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B3F2E-F016-4E98-961C-A2851A607C4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087191156"/>
      </p:ext>
    </p:extLst>
  </p:cSld>
  <p:clrMapOvr>
    <a:masterClrMapping/>
  </p:clrMapOvr>
  <p:transition spd="slow">
    <p:push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28E0D-D79D-4E93-A683-58FFA1A05C5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48643499"/>
      </p:ext>
    </p:extLst>
  </p:cSld>
  <p:clrMapOvr>
    <a:masterClrMapping/>
  </p:clrMapOvr>
  <p:transition spd="slow">
    <p:push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F9122-5539-4E06-A146-7D88DFD1A40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56915205"/>
      </p:ext>
    </p:extLst>
  </p:cSld>
  <p:clrMapOvr>
    <a:masterClrMapping/>
  </p:clrMapOvr>
  <p:transition spd="slow">
    <p:push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81000"/>
            <a:ext cx="1924050" cy="5105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19750" cy="5105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79D4E-A943-4227-80FC-90357167A9A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61287325"/>
      </p:ext>
    </p:extLst>
  </p:cSld>
  <p:clrMapOvr>
    <a:masterClrMapping/>
  </p:clrMapOvr>
  <p:transition spd="slow">
    <p:push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6870700" cy="1295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B0ACCED-14B3-4E1D-AD08-EADADBE475F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091602009"/>
      </p:ext>
    </p:extLst>
  </p:cSld>
  <p:clrMapOvr>
    <a:masterClrMapping/>
  </p:clrMapOvr>
  <p:transition spd="slow">
    <p:push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6870700" cy="1295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85F26FE-01C9-4C19-B98D-97E4E606113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846327920"/>
      </p:ext>
    </p:extLst>
  </p:cSld>
  <p:clrMapOvr>
    <a:masterClrMapping/>
  </p:clrMapOvr>
  <p:transition spd="slow">
    <p:push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F331D-D8D7-4BD0-AD72-3FC9EF59F50A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657355771"/>
      </p:ext>
    </p:extLst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45807071"/>
      </p:ext>
    </p:extLst>
  </p:cSld>
  <p:clrMapOvr>
    <a:masterClrMapping/>
  </p:clrMapOvr>
  <p:transition spd="slow">
    <p:newsflash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23485994"/>
      </p:ext>
    </p:extLst>
  </p:cSld>
  <p:clrMapOvr>
    <a:masterClrMapping/>
  </p:clrMapOvr>
  <p:transition spd="slow">
    <p:newsflash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3995358"/>
      </p:ext>
    </p:extLst>
  </p:cSld>
  <p:clrMapOvr>
    <a:masterClrMapping/>
  </p:clrMapOvr>
  <p:transition spd="slow">
    <p:newsflash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26275102"/>
      </p:ext>
    </p:extLst>
  </p:cSld>
  <p:clrMapOvr>
    <a:masterClrMapping/>
  </p:clrMapOvr>
  <p:transition spd="slow">
    <p:newsflash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45807071"/>
      </p:ext>
    </p:extLst>
  </p:cSld>
  <p:clrMapOvr>
    <a:masterClrMapping/>
  </p:clrMapOvr>
  <p:transition spd="slow">
    <p:newsflash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28169052"/>
      </p:ext>
    </p:extLst>
  </p:cSld>
  <p:clrMapOvr>
    <a:masterClrMapping/>
  </p:clrMapOvr>
  <p:transition spd="slow">
    <p:newsflash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17520889"/>
      </p:ext>
    </p:extLst>
  </p:cSld>
  <p:clrMapOvr>
    <a:masterClrMapping/>
  </p:clrMapOvr>
  <p:transition spd="slow">
    <p:newsflash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64953874"/>
      </p:ext>
    </p:extLst>
  </p:cSld>
  <p:clrMapOvr>
    <a:masterClrMapping/>
  </p:clrMapOvr>
  <p:transition spd="slow">
    <p:newsflash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17198320"/>
      </p:ext>
    </p:extLst>
  </p:cSld>
  <p:clrMapOvr>
    <a:masterClrMapping/>
  </p:clrMapOvr>
  <p:transition spd="slow">
    <p:newsflash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25002158"/>
      </p:ext>
    </p:extLst>
  </p:cSld>
  <p:clrMapOvr>
    <a:masterClrMapping/>
  </p:clrMapOvr>
  <p:transition spd="slow">
    <p:newsflash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76450" cy="5775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76950" cy="5775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49334549"/>
      </p:ext>
    </p:extLst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28169052"/>
      </p:ext>
    </p:extLst>
  </p:cSld>
  <p:clrMapOvr>
    <a:masterClrMapping/>
  </p:clrMapOvr>
  <p:transition spd="slow">
    <p:newsflash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7572FF-DEB4-4BD7-BE63-0599547E481E}" type="slidenum">
              <a:rPr lang="zh-TW" altLang="en-US"/>
              <a:pPr/>
              <a:t>‹#›</a:t>
            </a:fld>
            <a:endParaRPr lang="en-US" altLang="zh-TW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4301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302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4302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303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303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5D58A-BBD1-43F3-907A-F65EB82299C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27963746"/>
      </p:ext>
    </p:extLst>
  </p:cSld>
  <p:clrMapOvr>
    <a:masterClrMapping/>
  </p:clrMapOvr>
  <p:transition spd="slow">
    <p:push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AAB77-8A5C-4891-8E9B-7972F893561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9342420"/>
      </p:ext>
    </p:extLst>
  </p:cSld>
  <p:clrMapOvr>
    <a:masterClrMapping/>
  </p:clrMapOvr>
  <p:transition spd="slow">
    <p:push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5E30A-FD88-46FA-87B2-2111F02F759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291946076"/>
      </p:ext>
    </p:extLst>
  </p:cSld>
  <p:clrMapOvr>
    <a:masterClrMapping/>
  </p:clrMapOvr>
  <p:transition spd="slow">
    <p:push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CB052-EB89-42B5-A580-8E4ECF227DB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02953998"/>
      </p:ext>
    </p:extLst>
  </p:cSld>
  <p:clrMapOvr>
    <a:masterClrMapping/>
  </p:clrMapOvr>
  <p:transition spd="slow">
    <p:push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99D1C-D5AD-48C3-9B33-FCC39F5B0A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91498600"/>
      </p:ext>
    </p:extLst>
  </p:cSld>
  <p:clrMapOvr>
    <a:masterClrMapping/>
  </p:clrMapOvr>
  <p:transition spd="slow">
    <p:push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7A36A-B65E-4DB9-A9CA-A0CA6F15EF9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13388667"/>
      </p:ext>
    </p:extLst>
  </p:cSld>
  <p:clrMapOvr>
    <a:masterClrMapping/>
  </p:clrMapOvr>
  <p:transition spd="slow">
    <p:push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B3F2E-F016-4E98-961C-A2851A607C4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087191156"/>
      </p:ext>
    </p:extLst>
  </p:cSld>
  <p:clrMapOvr>
    <a:masterClrMapping/>
  </p:clrMapOvr>
  <p:transition spd="slow">
    <p:push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28E0D-D79D-4E93-A683-58FFA1A05C5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48643499"/>
      </p:ext>
    </p:extLst>
  </p:cSld>
  <p:clrMapOvr>
    <a:masterClrMapping/>
  </p:clrMapOvr>
  <p:transition spd="slow">
    <p:push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F9122-5539-4E06-A146-7D88DFD1A40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56915205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17520889"/>
      </p:ext>
    </p:extLst>
  </p:cSld>
  <p:clrMapOvr>
    <a:masterClrMapping/>
  </p:clrMapOvr>
  <p:transition spd="slow">
    <p:newsflash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81000"/>
            <a:ext cx="1924050" cy="5105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19750" cy="5105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79D4E-A943-4227-80FC-90357167A9A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61287325"/>
      </p:ext>
    </p:extLst>
  </p:cSld>
  <p:clrMapOvr>
    <a:masterClrMapping/>
  </p:clrMapOvr>
  <p:transition spd="slow">
    <p:push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6870700" cy="1295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B0ACCED-14B3-4E1D-AD08-EADADBE475F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091602009"/>
      </p:ext>
    </p:extLst>
  </p:cSld>
  <p:clrMapOvr>
    <a:masterClrMapping/>
  </p:clrMapOvr>
  <p:transition spd="slow">
    <p:push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6870700" cy="1295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85F26FE-01C9-4C19-B98D-97E4E606113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846327920"/>
      </p:ext>
    </p:extLst>
  </p:cSld>
  <p:clrMapOvr>
    <a:masterClrMapping/>
  </p:clrMapOvr>
  <p:transition spd="slow">
    <p:push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49F331D-D8D7-4BD0-AD72-3FC9EF59F50A}" type="slidenum">
              <a:rPr lang="zh-TW" altLang="en-US" smtClean="0"/>
              <a:pPr/>
              <a:t>‹#›</a:t>
            </a:fld>
            <a:endParaRPr lang="en-US" altLang="zh-TW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 rot="-545160">
            <a:off x="539750" y="4149725"/>
            <a:ext cx="649288" cy="719138"/>
            <a:chOff x="158" y="3158"/>
            <a:chExt cx="409" cy="454"/>
          </a:xfrm>
        </p:grpSpPr>
        <p:sp>
          <p:nvSpPr>
            <p:cNvPr id="3092" name="AutoShape 20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6" name="Oval 14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15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3079" name="AutoShape 7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80" name="AutoShape 8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4" name="Group 16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3089" name="AutoShape 17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90" name="AutoShape 18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091" name="AutoShape 19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 rot="-750104">
            <a:off x="8388350" y="1196975"/>
            <a:ext cx="325438" cy="361950"/>
            <a:chOff x="158" y="3158"/>
            <a:chExt cx="409" cy="454"/>
          </a:xfrm>
        </p:grpSpPr>
        <p:sp>
          <p:nvSpPr>
            <p:cNvPr id="3100" name="AutoShape 2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01" name="Oval 2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3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3103" name="AutoShape 3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04" name="AutoShape 3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" name="Group 3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3106" name="AutoShape 3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07" name="AutoShape 3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08" name="AutoShape 3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 rot="-240497">
            <a:off x="8243888" y="4868863"/>
            <a:ext cx="454025" cy="503237"/>
            <a:chOff x="158" y="3158"/>
            <a:chExt cx="409" cy="454"/>
          </a:xfrm>
        </p:grpSpPr>
        <p:sp>
          <p:nvSpPr>
            <p:cNvPr id="3110" name="AutoShape 3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11" name="Oval 3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9" name="Group 4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3113" name="AutoShape 4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14" name="AutoShape 4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0" name="Group 4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3116" name="AutoShape 4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17" name="AutoShape 4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18" name="AutoShape 4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" name="Group 77"/>
          <p:cNvGrpSpPr>
            <a:grpSpLocks/>
          </p:cNvGrpSpPr>
          <p:nvPr/>
        </p:nvGrpSpPr>
        <p:grpSpPr bwMode="auto">
          <a:xfrm>
            <a:off x="2627313" y="5805488"/>
            <a:ext cx="519112" cy="576262"/>
            <a:chOff x="1655" y="3657"/>
            <a:chExt cx="327" cy="363"/>
          </a:xfrm>
        </p:grpSpPr>
        <p:sp>
          <p:nvSpPr>
            <p:cNvPr id="3120" name="AutoShape 48"/>
            <p:cNvSpPr>
              <a:spLocks noChangeArrowheads="1"/>
            </p:cNvSpPr>
            <p:nvPr userDrawn="1"/>
          </p:nvSpPr>
          <p:spPr bwMode="auto">
            <a:xfrm>
              <a:off x="1737" y="3898"/>
              <a:ext cx="163" cy="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1" name="Oval 49"/>
            <p:cNvSpPr>
              <a:spLocks noChangeArrowheads="1"/>
            </p:cNvSpPr>
            <p:nvPr userDrawn="1"/>
          </p:nvSpPr>
          <p:spPr bwMode="auto">
            <a:xfrm>
              <a:off x="1709" y="3657"/>
              <a:ext cx="219" cy="273"/>
            </a:xfrm>
            <a:prstGeom prst="ellipse">
              <a:avLst/>
            </a:prstGeom>
            <a:solidFill>
              <a:srgbClr val="0000F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2" name="Group 50"/>
            <p:cNvGrpSpPr>
              <a:grpSpLocks/>
            </p:cNvGrpSpPr>
            <p:nvPr userDrawn="1"/>
          </p:nvGrpSpPr>
          <p:grpSpPr bwMode="auto">
            <a:xfrm>
              <a:off x="1655" y="3657"/>
              <a:ext cx="327" cy="273"/>
              <a:chOff x="1156" y="436"/>
              <a:chExt cx="545" cy="409"/>
            </a:xfrm>
          </p:grpSpPr>
          <p:sp>
            <p:nvSpPr>
              <p:cNvPr id="3123" name="AutoShape 5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24" name="AutoShape 5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3" name="Group 53"/>
            <p:cNvGrpSpPr>
              <a:grpSpLocks/>
            </p:cNvGrpSpPr>
            <p:nvPr userDrawn="1"/>
          </p:nvGrpSpPr>
          <p:grpSpPr bwMode="auto">
            <a:xfrm>
              <a:off x="1765" y="3657"/>
              <a:ext cx="107" cy="272"/>
              <a:chOff x="1156" y="436"/>
              <a:chExt cx="545" cy="409"/>
            </a:xfrm>
          </p:grpSpPr>
          <p:sp>
            <p:nvSpPr>
              <p:cNvPr id="3126" name="AutoShape 5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27" name="AutoShape 5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28" name="AutoShape 56"/>
            <p:cNvSpPr>
              <a:spLocks noChangeArrowheads="1"/>
            </p:cNvSpPr>
            <p:nvPr userDrawn="1"/>
          </p:nvSpPr>
          <p:spPr bwMode="auto">
            <a:xfrm rot="5400000">
              <a:off x="1788" y="3936"/>
              <a:ext cx="61" cy="107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4" name="Group 67"/>
          <p:cNvGrpSpPr>
            <a:grpSpLocks/>
          </p:cNvGrpSpPr>
          <p:nvPr/>
        </p:nvGrpSpPr>
        <p:grpSpPr bwMode="auto">
          <a:xfrm rot="846238">
            <a:off x="1692275" y="765175"/>
            <a:ext cx="908050" cy="1009650"/>
            <a:chOff x="158" y="3158"/>
            <a:chExt cx="409" cy="454"/>
          </a:xfrm>
        </p:grpSpPr>
        <p:sp>
          <p:nvSpPr>
            <p:cNvPr id="3140" name="AutoShape 6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1" name="Oval 6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5" name="Group 7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3143" name="AutoShape 7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44" name="AutoShape 7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6" name="Group 7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3146" name="AutoShape 7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47" name="AutoShape 7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48" name="AutoShape 7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7" name="Group 78"/>
          <p:cNvGrpSpPr>
            <a:grpSpLocks/>
          </p:cNvGrpSpPr>
          <p:nvPr/>
        </p:nvGrpSpPr>
        <p:grpSpPr bwMode="auto">
          <a:xfrm rot="725685">
            <a:off x="179388" y="5876925"/>
            <a:ext cx="323850" cy="360363"/>
            <a:chOff x="1655" y="3657"/>
            <a:chExt cx="327" cy="363"/>
          </a:xfrm>
        </p:grpSpPr>
        <p:sp>
          <p:nvSpPr>
            <p:cNvPr id="3151" name="AutoShape 79"/>
            <p:cNvSpPr>
              <a:spLocks noChangeArrowheads="1"/>
            </p:cNvSpPr>
            <p:nvPr userDrawn="1"/>
          </p:nvSpPr>
          <p:spPr bwMode="auto">
            <a:xfrm>
              <a:off x="1737" y="3898"/>
              <a:ext cx="163" cy="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52" name="Oval 80"/>
            <p:cNvSpPr>
              <a:spLocks noChangeArrowheads="1"/>
            </p:cNvSpPr>
            <p:nvPr userDrawn="1"/>
          </p:nvSpPr>
          <p:spPr bwMode="auto">
            <a:xfrm>
              <a:off x="1709" y="3657"/>
              <a:ext cx="219" cy="273"/>
            </a:xfrm>
            <a:prstGeom prst="ellipse">
              <a:avLst/>
            </a:prstGeom>
            <a:solidFill>
              <a:srgbClr val="0000F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8" name="Group 81"/>
            <p:cNvGrpSpPr>
              <a:grpSpLocks/>
            </p:cNvGrpSpPr>
            <p:nvPr userDrawn="1"/>
          </p:nvGrpSpPr>
          <p:grpSpPr bwMode="auto">
            <a:xfrm>
              <a:off x="1655" y="3657"/>
              <a:ext cx="327" cy="273"/>
              <a:chOff x="1156" y="436"/>
              <a:chExt cx="545" cy="409"/>
            </a:xfrm>
          </p:grpSpPr>
          <p:sp>
            <p:nvSpPr>
              <p:cNvPr id="3154" name="AutoShape 82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55" name="AutoShape 83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9" name="Group 84"/>
            <p:cNvGrpSpPr>
              <a:grpSpLocks/>
            </p:cNvGrpSpPr>
            <p:nvPr userDrawn="1"/>
          </p:nvGrpSpPr>
          <p:grpSpPr bwMode="auto">
            <a:xfrm>
              <a:off x="1765" y="3657"/>
              <a:ext cx="107" cy="272"/>
              <a:chOff x="1156" y="436"/>
              <a:chExt cx="545" cy="409"/>
            </a:xfrm>
          </p:grpSpPr>
          <p:sp>
            <p:nvSpPr>
              <p:cNvPr id="3157" name="AutoShape 85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58" name="AutoShape 86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59" name="AutoShape 87"/>
            <p:cNvSpPr>
              <a:spLocks noChangeArrowheads="1"/>
            </p:cNvSpPr>
            <p:nvPr userDrawn="1"/>
          </p:nvSpPr>
          <p:spPr bwMode="auto">
            <a:xfrm rot="5400000">
              <a:off x="1788" y="3936"/>
              <a:ext cx="61" cy="107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0" name="Group 98"/>
          <p:cNvGrpSpPr>
            <a:grpSpLocks/>
          </p:cNvGrpSpPr>
          <p:nvPr/>
        </p:nvGrpSpPr>
        <p:grpSpPr bwMode="auto">
          <a:xfrm rot="-1365059">
            <a:off x="395288" y="1196975"/>
            <a:ext cx="584200" cy="638175"/>
            <a:chOff x="2438" y="710"/>
            <a:chExt cx="368" cy="402"/>
          </a:xfrm>
        </p:grpSpPr>
        <p:sp>
          <p:nvSpPr>
            <p:cNvPr id="3161" name="AutoShape 89"/>
            <p:cNvSpPr>
              <a:spLocks noChangeArrowheads="1"/>
            </p:cNvSpPr>
            <p:nvPr userDrawn="1"/>
          </p:nvSpPr>
          <p:spPr bwMode="auto">
            <a:xfrm rot="846238">
              <a:off x="2489" y="977"/>
              <a:ext cx="184" cy="10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62" name="Oval 90"/>
            <p:cNvSpPr>
              <a:spLocks noChangeArrowheads="1"/>
            </p:cNvSpPr>
            <p:nvPr userDrawn="1"/>
          </p:nvSpPr>
          <p:spPr bwMode="auto">
            <a:xfrm rot="846238">
              <a:off x="2499" y="710"/>
              <a:ext cx="246" cy="307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1" name="Group 91"/>
            <p:cNvGrpSpPr>
              <a:grpSpLocks/>
            </p:cNvGrpSpPr>
            <p:nvPr userDrawn="1"/>
          </p:nvGrpSpPr>
          <p:grpSpPr bwMode="auto">
            <a:xfrm rot="846238">
              <a:off x="2438" y="710"/>
              <a:ext cx="368" cy="307"/>
              <a:chOff x="1156" y="436"/>
              <a:chExt cx="545" cy="409"/>
            </a:xfrm>
          </p:grpSpPr>
          <p:sp>
            <p:nvSpPr>
              <p:cNvPr id="3164" name="AutoShape 92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65" name="AutoShape 93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2" name="Group 94"/>
            <p:cNvGrpSpPr>
              <a:grpSpLocks/>
            </p:cNvGrpSpPr>
            <p:nvPr userDrawn="1"/>
          </p:nvGrpSpPr>
          <p:grpSpPr bwMode="auto">
            <a:xfrm rot="846238">
              <a:off x="2561" y="710"/>
              <a:ext cx="122" cy="306"/>
              <a:chOff x="1156" y="436"/>
              <a:chExt cx="545" cy="409"/>
            </a:xfrm>
          </p:grpSpPr>
          <p:sp>
            <p:nvSpPr>
              <p:cNvPr id="3167" name="AutoShape 95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68" name="AutoShape 96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69" name="AutoShape 97"/>
            <p:cNvSpPr>
              <a:spLocks noChangeArrowheads="1"/>
            </p:cNvSpPr>
            <p:nvPr userDrawn="1"/>
          </p:nvSpPr>
          <p:spPr bwMode="auto">
            <a:xfrm rot="6246238">
              <a:off x="2534" y="1017"/>
              <a:ext cx="68" cy="122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3" name="Group 99"/>
          <p:cNvGrpSpPr>
            <a:grpSpLocks/>
          </p:cNvGrpSpPr>
          <p:nvPr/>
        </p:nvGrpSpPr>
        <p:grpSpPr bwMode="auto">
          <a:xfrm rot="-617477">
            <a:off x="6011863" y="5734050"/>
            <a:ext cx="395287" cy="431800"/>
            <a:chOff x="2438" y="710"/>
            <a:chExt cx="368" cy="402"/>
          </a:xfrm>
        </p:grpSpPr>
        <p:sp>
          <p:nvSpPr>
            <p:cNvPr id="3172" name="AutoShape 100"/>
            <p:cNvSpPr>
              <a:spLocks noChangeArrowheads="1"/>
            </p:cNvSpPr>
            <p:nvPr userDrawn="1"/>
          </p:nvSpPr>
          <p:spPr bwMode="auto">
            <a:xfrm rot="846238">
              <a:off x="2489" y="977"/>
              <a:ext cx="184" cy="10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3" name="Oval 101"/>
            <p:cNvSpPr>
              <a:spLocks noChangeArrowheads="1"/>
            </p:cNvSpPr>
            <p:nvPr userDrawn="1"/>
          </p:nvSpPr>
          <p:spPr bwMode="auto">
            <a:xfrm rot="846238">
              <a:off x="2499" y="710"/>
              <a:ext cx="246" cy="307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4" name="Group 102"/>
            <p:cNvGrpSpPr>
              <a:grpSpLocks/>
            </p:cNvGrpSpPr>
            <p:nvPr userDrawn="1"/>
          </p:nvGrpSpPr>
          <p:grpSpPr bwMode="auto">
            <a:xfrm rot="846238">
              <a:off x="2438" y="710"/>
              <a:ext cx="368" cy="307"/>
              <a:chOff x="1156" y="436"/>
              <a:chExt cx="545" cy="409"/>
            </a:xfrm>
          </p:grpSpPr>
          <p:sp>
            <p:nvSpPr>
              <p:cNvPr id="3175" name="AutoShape 103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76" name="AutoShape 104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5" name="Group 105"/>
            <p:cNvGrpSpPr>
              <a:grpSpLocks/>
            </p:cNvGrpSpPr>
            <p:nvPr userDrawn="1"/>
          </p:nvGrpSpPr>
          <p:grpSpPr bwMode="auto">
            <a:xfrm rot="846238">
              <a:off x="2561" y="710"/>
              <a:ext cx="122" cy="306"/>
              <a:chOff x="1156" y="436"/>
              <a:chExt cx="545" cy="409"/>
            </a:xfrm>
          </p:grpSpPr>
          <p:sp>
            <p:nvSpPr>
              <p:cNvPr id="3178" name="AutoShape 106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79" name="AutoShape 107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80" name="AutoShape 108"/>
            <p:cNvSpPr>
              <a:spLocks noChangeArrowheads="1"/>
            </p:cNvSpPr>
            <p:nvPr userDrawn="1"/>
          </p:nvSpPr>
          <p:spPr bwMode="auto">
            <a:xfrm rot="6246238">
              <a:off x="2534" y="1017"/>
              <a:ext cx="68" cy="122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181" name="Cloud"/>
          <p:cNvSpPr>
            <a:spLocks noChangeAspect="1" noEditPoints="1" noChangeArrowheads="1"/>
          </p:cNvSpPr>
          <p:nvPr/>
        </p:nvSpPr>
        <p:spPr bwMode="auto">
          <a:xfrm>
            <a:off x="250825" y="5589588"/>
            <a:ext cx="1800225" cy="4762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82" name="Cloud"/>
          <p:cNvSpPr>
            <a:spLocks noChangeAspect="1" noEditPoints="1" noChangeArrowheads="1"/>
          </p:cNvSpPr>
          <p:nvPr/>
        </p:nvSpPr>
        <p:spPr bwMode="auto">
          <a:xfrm>
            <a:off x="8316913" y="3716338"/>
            <a:ext cx="649287" cy="22066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83" name="Cloud"/>
          <p:cNvSpPr>
            <a:spLocks noChangeAspect="1" noEditPoints="1" noChangeArrowheads="1"/>
          </p:cNvSpPr>
          <p:nvPr/>
        </p:nvSpPr>
        <p:spPr bwMode="auto">
          <a:xfrm>
            <a:off x="539750" y="1484313"/>
            <a:ext cx="2665413" cy="5603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84" name="Cloud"/>
          <p:cNvSpPr>
            <a:spLocks noChangeAspect="1" noEditPoints="1" noChangeArrowheads="1"/>
          </p:cNvSpPr>
          <p:nvPr/>
        </p:nvSpPr>
        <p:spPr bwMode="auto">
          <a:xfrm>
            <a:off x="3348038" y="1557338"/>
            <a:ext cx="647700" cy="1714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185" name="Cloud"/>
          <p:cNvSpPr>
            <a:spLocks noChangeAspect="1" noEditPoints="1" noChangeArrowheads="1"/>
          </p:cNvSpPr>
          <p:nvPr/>
        </p:nvSpPr>
        <p:spPr bwMode="auto">
          <a:xfrm>
            <a:off x="7596188" y="3860800"/>
            <a:ext cx="1079500" cy="2857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26" name="Group 114"/>
          <p:cNvGrpSpPr>
            <a:grpSpLocks/>
          </p:cNvGrpSpPr>
          <p:nvPr/>
        </p:nvGrpSpPr>
        <p:grpSpPr bwMode="auto">
          <a:xfrm>
            <a:off x="9144000" y="0"/>
            <a:ext cx="863600" cy="863600"/>
            <a:chOff x="1655" y="3657"/>
            <a:chExt cx="327" cy="363"/>
          </a:xfrm>
        </p:grpSpPr>
        <p:sp>
          <p:nvSpPr>
            <p:cNvPr id="3187" name="AutoShape 115"/>
            <p:cNvSpPr>
              <a:spLocks noChangeArrowheads="1"/>
            </p:cNvSpPr>
            <p:nvPr userDrawn="1"/>
          </p:nvSpPr>
          <p:spPr bwMode="auto">
            <a:xfrm>
              <a:off x="1737" y="3898"/>
              <a:ext cx="163" cy="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8" name="Oval 116"/>
            <p:cNvSpPr>
              <a:spLocks noChangeArrowheads="1"/>
            </p:cNvSpPr>
            <p:nvPr userDrawn="1"/>
          </p:nvSpPr>
          <p:spPr bwMode="auto">
            <a:xfrm>
              <a:off x="1709" y="3657"/>
              <a:ext cx="219" cy="273"/>
            </a:xfrm>
            <a:prstGeom prst="ellipse">
              <a:avLst/>
            </a:prstGeom>
            <a:solidFill>
              <a:srgbClr val="0000F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7" name="Group 117"/>
            <p:cNvGrpSpPr>
              <a:grpSpLocks/>
            </p:cNvGrpSpPr>
            <p:nvPr userDrawn="1"/>
          </p:nvGrpSpPr>
          <p:grpSpPr bwMode="auto">
            <a:xfrm>
              <a:off x="1655" y="3657"/>
              <a:ext cx="327" cy="273"/>
              <a:chOff x="1156" y="436"/>
              <a:chExt cx="545" cy="409"/>
            </a:xfrm>
          </p:grpSpPr>
          <p:sp>
            <p:nvSpPr>
              <p:cNvPr id="3190" name="AutoShape 118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1" name="AutoShape 119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8" name="Group 120"/>
            <p:cNvGrpSpPr>
              <a:grpSpLocks/>
            </p:cNvGrpSpPr>
            <p:nvPr userDrawn="1"/>
          </p:nvGrpSpPr>
          <p:grpSpPr bwMode="auto">
            <a:xfrm>
              <a:off x="1765" y="3657"/>
              <a:ext cx="107" cy="272"/>
              <a:chOff x="1156" y="436"/>
              <a:chExt cx="545" cy="409"/>
            </a:xfrm>
          </p:grpSpPr>
          <p:sp>
            <p:nvSpPr>
              <p:cNvPr id="3193" name="AutoShape 12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94" name="AutoShape 12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95" name="AutoShape 123"/>
            <p:cNvSpPr>
              <a:spLocks noChangeArrowheads="1"/>
            </p:cNvSpPr>
            <p:nvPr userDrawn="1"/>
          </p:nvSpPr>
          <p:spPr bwMode="auto">
            <a:xfrm rot="5400000">
              <a:off x="1788" y="3936"/>
              <a:ext cx="61" cy="107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9" name="Group 124"/>
          <p:cNvGrpSpPr>
            <a:grpSpLocks/>
          </p:cNvGrpSpPr>
          <p:nvPr/>
        </p:nvGrpSpPr>
        <p:grpSpPr bwMode="auto">
          <a:xfrm rot="226018">
            <a:off x="7740650" y="1628775"/>
            <a:ext cx="288925" cy="352425"/>
            <a:chOff x="158" y="3158"/>
            <a:chExt cx="409" cy="454"/>
          </a:xfrm>
        </p:grpSpPr>
        <p:sp>
          <p:nvSpPr>
            <p:cNvPr id="3197" name="AutoShape 125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98" name="Oval 126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0" name="Group 127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3200" name="AutoShape 128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1" name="AutoShape 129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31" name="Group 130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3203" name="AutoShape 13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04" name="AutoShape 13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205" name="AutoShape 133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2948E-6 C -0.00538 -0.00485 -0.01128 -0.01202 -0.01736 -0.01479 C -0.0191 -0.02219 -0.02257 -0.02867 -0.01892 -0.03606 C -0.01684 -0.04046 -0.00642 -0.0437 -0.00469 -0.04439 C 0.00174 -0.04716 0.00799 -0.05017 0.01441 -0.05294 C 0.01997 -0.06404 0.02257 -0.08185 0.01111 -0.0867 C 0.00365 -0.09341 0.00816 -0.09017 -0.00312 -0.09526 C -0.00746 -0.09734 -0.01198 -0.10427 -0.0158 -0.10774 C -0.01632 -0.10982 -0.01805 -0.11213 -0.01736 -0.11422 C -0.01614 -0.11815 -0.00312 -0.12254 -0.00312 -0.12254 C 0.0059 -0.12647 0.01493 -0.12924 0.02396 -0.13317 C 0.02708 -0.13456 0.03021 -0.13595 0.03333 -0.13734 C 0.0349 -0.13803 0.0382 -0.13965 0.0382 -0.13965 C 0.04063 -0.14959 0.04149 -0.15306 0.03333 -0.15653 C 0.02326 -0.16554 0.01528 -0.16531 0.0033 -0.16693 C -0.00382 -0.16948 -0.00694 -0.17017 -0.00937 -0.17965 C -0.00903 -0.18659 -0.00903 -0.20901 -0.00469 -0.2178 C -0.00156 -0.22404 0.00799 -0.2326 0.00799 -0.2326 C 0.01615 -0.24878 0.00556 -0.23075 0.01597 -0.24092 C 0.02031 -0.24508 0.0342 -0.26196 0.03663 -0.26843 " pathEditMode="relative" ptsTypes="fffffffffffffffffff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19653E-6 C -0.04219 0.00162 -0.04635 -0.00879 -0.07153 0.0148 C -0.07726 0.02011 -0.08715 0.02104 -0.09375 0.02335 C -0.09479 0.02381 -0.10504 0.02821 -0.10799 0.02959 C -0.10955 0.03029 -0.11267 0.03167 -0.11267 0.03167 C -0.16806 0.03006 -0.20677 0.02797 -0.26198 0.02959 C -0.27083 0.03792 -0.27813 0.04925 -0.28576 0.05919 C -0.2934 0.06913 -0.28385 0.06358 -0.29375 0.06774 C -0.29844 0.07722 -0.30295 0.083 -0.31111 0.0867 C -0.32795 0.08532 -0.33767 0.08485 -0.35243 0.07838 C -0.36024 0.06728 -0.36719 0.06451 -0.37778 0.06127 C -0.38629 0.06196 -0.39479 0.06243 -0.4033 0.06358 C -0.41024 0.06451 -0.41198 0.0726 -0.41597 0.07838 C -0.42344 0.08948 -0.42326 0.08878 -0.43021 0.09526 C -0.43611 0.09456 -0.44201 0.09433 -0.44774 0.09318 C -0.4559 0.09156 -0.45208 0.0911 -0.45885 0.0867 C -0.46563 0.08231 -0.48108 0.07884 -0.48108 0.06566 " pathEditMode="relative" ptsTypes="ffffffffffffffffA">
                                      <p:cBhvr>
                                        <p:cTn id="8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88 0.14104 C -0.03733 0.13295 -0.0257 0.1348 -0.01511 0.13041 C -0.01198 0.12902 -0.00868 0.12763 -0.00556 0.12624 C -0.004 0.12555 -0.00087 0.12416 -0.00087 0.12416 C 0.00642 0.11491 0.00937 0.10752 0.0118 0.09457 C 0.01128 0.08763 0.01111 0.08046 0.01024 0.07353 C 0.00885 0.06197 0.00052 0.05503 -0.004 0.04601 C -0.00747 0.03145 -0.00955 0.03121 0.00069 0.02058 C 0.00364 0.01734 0.01024 0.01202 0.01024 0.01202 C 0.01753 -0.00208 0.01406 0.00324 0.01979 -0.00485 C 0.02326 -0.01919 0.02586 -0.03445 0.01979 -0.04925 C 0.01649 -0.05734 0.0118 -0.06405 0.00868 -0.07237 " pathEditMode="relative" ptsTypes="fffffffffffA">
                                      <p:cBhvr>
                                        <p:cTn id="10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9.42197E-6 C 0.00052 -0.00208 0.00052 -0.00462 0.00157 -0.00624 C 0.00278 -0.00832 0.00504 -0.00878 0.00643 -0.01063 C 0.01563 -0.02288 0.00261 -0.01109 0.01424 -0.02312 C 0.01719 -0.02635 0.02379 -0.03167 0.02379 -0.03167 C 0.02796 -0.04809 0.02622 -0.06612 0.0191 -0.08023 C 0.01459 -0.09895 0.01893 -0.11236 0.02865 -0.12462 C 0.03299 -0.14196 0.03177 -0.13294 0.03177 -0.15213 " pathEditMode="relative" ptsTypes="fffffff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64953874"/>
      </p:ext>
    </p:extLst>
  </p:cSld>
  <p:clrMapOvr>
    <a:masterClrMapping/>
  </p:clrMapOvr>
  <p:transition spd="slow">
    <p:newsflash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17198320"/>
      </p:ext>
    </p:extLst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按一下來編輯母片的標題樣式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endParaRPr lang="zh-TW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spd="slow">
    <p:newsflash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9933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68707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按一下來編輯母片的標題樣式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  <a:ea typeface="新細明體" charset="-120"/>
              </a:defRPr>
            </a:lvl1pPr>
          </a:lstStyle>
          <a:p>
            <a:fld id="{99F452E8-E950-45DD-9D3D-616EE0B72E49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4199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99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200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0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0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00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201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202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0" descr="crayon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202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202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0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transition spd="slow">
    <p:push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Symbol" pitchFamily="18" charset="2"/>
        <a:buChar char="·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itchFamily="18" charset="2"/>
        <a:buChar char="·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按一下來編輯母片的標題樣式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endParaRPr lang="zh-TW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ransition spd="slow">
    <p:newsflash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9933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68707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按一下來編輯母片的標題樣式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  <a:ea typeface="新細明體" charset="-120"/>
              </a:defRPr>
            </a:lvl1pPr>
          </a:lstStyle>
          <a:p>
            <a:fld id="{99F452E8-E950-45DD-9D3D-616EE0B72E49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4199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99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200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0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0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00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201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202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0" descr="crayon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202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202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0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</p:sldLayoutIdLst>
  <p:transition spd="slow">
    <p:push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Symbol" pitchFamily="18" charset="2"/>
        <a:buChar char="·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itchFamily="18" charset="2"/>
        <a:buChar char="·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按一下來編輯母片的標題樣式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endParaRPr lang="zh-TW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ransition spd="slow">
    <p:newsflash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9933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9E00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68707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按一下來編輯母片的標題樣式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按一下來編輯母片的文字樣式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  <a:ea typeface="新細明體" charset="-120"/>
              </a:defRPr>
            </a:lvl1pPr>
          </a:lstStyle>
          <a:p>
            <a:fld id="{99F452E8-E950-45DD-9D3D-616EE0B72E49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4199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99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200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0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0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00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201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202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0" descr="crayon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202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202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03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</p:sldLayoutIdLst>
  <p:transition spd="slow">
    <p:push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33399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Symbol" pitchFamily="18" charset="2"/>
        <a:buChar char="·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ymbol" pitchFamily="18" charset="2"/>
        <a:buChar char="·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9A159B7-C786-4AC8-A5DB-BDC22EBFE906}" type="datetimeFigureOut">
              <a:rPr lang="zh-TW" altLang="en-US" smtClean="0"/>
              <a:pPr/>
              <a:t>2015/11/19</a:t>
            </a:fld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4CD2E1-6ED0-4BFD-87A7-6413E6FD4E8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 rot="-750104">
            <a:off x="8388350" y="1196975"/>
            <a:ext cx="325438" cy="361950"/>
            <a:chOff x="158" y="3158"/>
            <a:chExt cx="409" cy="454"/>
          </a:xfrm>
        </p:grpSpPr>
        <p:sp>
          <p:nvSpPr>
            <p:cNvPr id="1032" name="AutoShape 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3" name="Oval 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1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1035" name="AutoShape 1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36" name="AutoShape 1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4" name="Group 1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1038" name="AutoShape 1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39" name="AutoShape 1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40" name="AutoShape 1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 rot="-240497">
            <a:off x="5508625" y="6021388"/>
            <a:ext cx="454025" cy="503237"/>
            <a:chOff x="158" y="3158"/>
            <a:chExt cx="409" cy="454"/>
          </a:xfrm>
        </p:grpSpPr>
        <p:sp>
          <p:nvSpPr>
            <p:cNvPr id="1042" name="AutoShape 1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3" name="Oval 1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2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1045" name="AutoShape 2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6" name="AutoShape 2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" name="Group 2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1048" name="AutoShape 2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9" name="AutoShape 2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50" name="AutoShape 2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539750" y="5949950"/>
            <a:ext cx="519113" cy="576263"/>
            <a:chOff x="1655" y="3657"/>
            <a:chExt cx="327" cy="363"/>
          </a:xfrm>
        </p:grpSpPr>
        <p:sp>
          <p:nvSpPr>
            <p:cNvPr id="1052" name="AutoShape 28"/>
            <p:cNvSpPr>
              <a:spLocks noChangeArrowheads="1"/>
            </p:cNvSpPr>
            <p:nvPr userDrawn="1"/>
          </p:nvSpPr>
          <p:spPr bwMode="auto">
            <a:xfrm>
              <a:off x="1737" y="3898"/>
              <a:ext cx="163" cy="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3" name="Oval 29"/>
            <p:cNvSpPr>
              <a:spLocks noChangeArrowheads="1"/>
            </p:cNvSpPr>
            <p:nvPr userDrawn="1"/>
          </p:nvSpPr>
          <p:spPr bwMode="auto">
            <a:xfrm>
              <a:off x="1709" y="3657"/>
              <a:ext cx="219" cy="273"/>
            </a:xfrm>
            <a:prstGeom prst="ellipse">
              <a:avLst/>
            </a:prstGeom>
            <a:solidFill>
              <a:srgbClr val="0000F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9" name="Group 30"/>
            <p:cNvGrpSpPr>
              <a:grpSpLocks/>
            </p:cNvGrpSpPr>
            <p:nvPr userDrawn="1"/>
          </p:nvGrpSpPr>
          <p:grpSpPr bwMode="auto">
            <a:xfrm>
              <a:off x="1655" y="3657"/>
              <a:ext cx="327" cy="273"/>
              <a:chOff x="1156" y="436"/>
              <a:chExt cx="545" cy="409"/>
            </a:xfrm>
          </p:grpSpPr>
          <p:sp>
            <p:nvSpPr>
              <p:cNvPr id="1055" name="AutoShape 3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6" name="AutoShape 3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0" name="Group 33"/>
            <p:cNvGrpSpPr>
              <a:grpSpLocks/>
            </p:cNvGrpSpPr>
            <p:nvPr userDrawn="1"/>
          </p:nvGrpSpPr>
          <p:grpSpPr bwMode="auto">
            <a:xfrm>
              <a:off x="1765" y="3657"/>
              <a:ext cx="107" cy="272"/>
              <a:chOff x="1156" y="436"/>
              <a:chExt cx="545" cy="409"/>
            </a:xfrm>
          </p:grpSpPr>
          <p:sp>
            <p:nvSpPr>
              <p:cNvPr id="1058" name="AutoShape 3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9" name="AutoShape 3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60" name="AutoShape 36"/>
            <p:cNvSpPr>
              <a:spLocks noChangeArrowheads="1"/>
            </p:cNvSpPr>
            <p:nvPr userDrawn="1"/>
          </p:nvSpPr>
          <p:spPr bwMode="auto">
            <a:xfrm rot="5400000">
              <a:off x="1788" y="3936"/>
              <a:ext cx="61" cy="107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" name="Group 37"/>
          <p:cNvGrpSpPr>
            <a:grpSpLocks/>
          </p:cNvGrpSpPr>
          <p:nvPr/>
        </p:nvGrpSpPr>
        <p:grpSpPr bwMode="auto">
          <a:xfrm rot="725685">
            <a:off x="179388" y="5876925"/>
            <a:ext cx="323850" cy="360363"/>
            <a:chOff x="1655" y="3657"/>
            <a:chExt cx="327" cy="363"/>
          </a:xfrm>
        </p:grpSpPr>
        <p:sp>
          <p:nvSpPr>
            <p:cNvPr id="1062" name="AutoShape 38"/>
            <p:cNvSpPr>
              <a:spLocks noChangeArrowheads="1"/>
            </p:cNvSpPr>
            <p:nvPr userDrawn="1"/>
          </p:nvSpPr>
          <p:spPr bwMode="auto">
            <a:xfrm>
              <a:off x="1737" y="3898"/>
              <a:ext cx="163" cy="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3" name="Oval 39"/>
            <p:cNvSpPr>
              <a:spLocks noChangeArrowheads="1"/>
            </p:cNvSpPr>
            <p:nvPr userDrawn="1"/>
          </p:nvSpPr>
          <p:spPr bwMode="auto">
            <a:xfrm>
              <a:off x="1709" y="3657"/>
              <a:ext cx="219" cy="273"/>
            </a:xfrm>
            <a:prstGeom prst="ellipse">
              <a:avLst/>
            </a:prstGeom>
            <a:solidFill>
              <a:srgbClr val="0000FF">
                <a:alpha val="60001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2" name="Group 40"/>
            <p:cNvGrpSpPr>
              <a:grpSpLocks/>
            </p:cNvGrpSpPr>
            <p:nvPr userDrawn="1"/>
          </p:nvGrpSpPr>
          <p:grpSpPr bwMode="auto">
            <a:xfrm>
              <a:off x="1655" y="3657"/>
              <a:ext cx="327" cy="273"/>
              <a:chOff x="1156" y="436"/>
              <a:chExt cx="545" cy="409"/>
            </a:xfrm>
          </p:grpSpPr>
          <p:sp>
            <p:nvSpPr>
              <p:cNvPr id="1065" name="AutoShape 4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66" name="AutoShape 4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9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3" name="Group 43"/>
            <p:cNvGrpSpPr>
              <a:grpSpLocks/>
            </p:cNvGrpSpPr>
            <p:nvPr userDrawn="1"/>
          </p:nvGrpSpPr>
          <p:grpSpPr bwMode="auto">
            <a:xfrm>
              <a:off x="1765" y="3657"/>
              <a:ext cx="107" cy="272"/>
              <a:chOff x="1156" y="436"/>
              <a:chExt cx="545" cy="409"/>
            </a:xfrm>
          </p:grpSpPr>
          <p:sp>
            <p:nvSpPr>
              <p:cNvPr id="1068" name="AutoShape 4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69" name="AutoShape 4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70" name="AutoShape 46"/>
            <p:cNvSpPr>
              <a:spLocks noChangeArrowheads="1"/>
            </p:cNvSpPr>
            <p:nvPr userDrawn="1"/>
          </p:nvSpPr>
          <p:spPr bwMode="auto">
            <a:xfrm rot="5400000">
              <a:off x="1788" y="3936"/>
              <a:ext cx="61" cy="107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4" name="Group 47"/>
          <p:cNvGrpSpPr>
            <a:grpSpLocks/>
          </p:cNvGrpSpPr>
          <p:nvPr/>
        </p:nvGrpSpPr>
        <p:grpSpPr bwMode="auto">
          <a:xfrm rot="-1365059">
            <a:off x="395288" y="1196975"/>
            <a:ext cx="584200" cy="638175"/>
            <a:chOff x="2438" y="710"/>
            <a:chExt cx="368" cy="402"/>
          </a:xfrm>
        </p:grpSpPr>
        <p:sp>
          <p:nvSpPr>
            <p:cNvPr id="1072" name="AutoShape 48"/>
            <p:cNvSpPr>
              <a:spLocks noChangeArrowheads="1"/>
            </p:cNvSpPr>
            <p:nvPr userDrawn="1"/>
          </p:nvSpPr>
          <p:spPr bwMode="auto">
            <a:xfrm rot="846238">
              <a:off x="2489" y="977"/>
              <a:ext cx="184" cy="10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3" name="Oval 49"/>
            <p:cNvSpPr>
              <a:spLocks noChangeArrowheads="1"/>
            </p:cNvSpPr>
            <p:nvPr userDrawn="1"/>
          </p:nvSpPr>
          <p:spPr bwMode="auto">
            <a:xfrm rot="846238">
              <a:off x="2499" y="710"/>
              <a:ext cx="246" cy="307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5" name="Group 50"/>
            <p:cNvGrpSpPr>
              <a:grpSpLocks/>
            </p:cNvGrpSpPr>
            <p:nvPr userDrawn="1"/>
          </p:nvGrpSpPr>
          <p:grpSpPr bwMode="auto">
            <a:xfrm rot="846238">
              <a:off x="2438" y="710"/>
              <a:ext cx="368" cy="307"/>
              <a:chOff x="1156" y="436"/>
              <a:chExt cx="545" cy="409"/>
            </a:xfrm>
          </p:grpSpPr>
          <p:sp>
            <p:nvSpPr>
              <p:cNvPr id="1075" name="AutoShape 5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76" name="AutoShape 5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6" name="Group 53"/>
            <p:cNvGrpSpPr>
              <a:grpSpLocks/>
            </p:cNvGrpSpPr>
            <p:nvPr userDrawn="1"/>
          </p:nvGrpSpPr>
          <p:grpSpPr bwMode="auto">
            <a:xfrm rot="846238">
              <a:off x="2561" y="710"/>
              <a:ext cx="122" cy="306"/>
              <a:chOff x="1156" y="436"/>
              <a:chExt cx="545" cy="409"/>
            </a:xfrm>
          </p:grpSpPr>
          <p:sp>
            <p:nvSpPr>
              <p:cNvPr id="1078" name="AutoShape 5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79" name="AutoShape 5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80" name="AutoShape 56"/>
            <p:cNvSpPr>
              <a:spLocks noChangeArrowheads="1"/>
            </p:cNvSpPr>
            <p:nvPr userDrawn="1"/>
          </p:nvSpPr>
          <p:spPr bwMode="auto">
            <a:xfrm rot="6246238">
              <a:off x="2534" y="1017"/>
              <a:ext cx="68" cy="122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7" name="Group 57"/>
          <p:cNvGrpSpPr>
            <a:grpSpLocks/>
          </p:cNvGrpSpPr>
          <p:nvPr/>
        </p:nvGrpSpPr>
        <p:grpSpPr bwMode="auto">
          <a:xfrm rot="-617477">
            <a:off x="6011863" y="6237288"/>
            <a:ext cx="395287" cy="431800"/>
            <a:chOff x="2438" y="710"/>
            <a:chExt cx="368" cy="402"/>
          </a:xfrm>
        </p:grpSpPr>
        <p:sp>
          <p:nvSpPr>
            <p:cNvPr id="1082" name="AutoShape 58"/>
            <p:cNvSpPr>
              <a:spLocks noChangeArrowheads="1"/>
            </p:cNvSpPr>
            <p:nvPr userDrawn="1"/>
          </p:nvSpPr>
          <p:spPr bwMode="auto">
            <a:xfrm rot="846238">
              <a:off x="2489" y="977"/>
              <a:ext cx="184" cy="10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3" name="Oval 59"/>
            <p:cNvSpPr>
              <a:spLocks noChangeArrowheads="1"/>
            </p:cNvSpPr>
            <p:nvPr userDrawn="1"/>
          </p:nvSpPr>
          <p:spPr bwMode="auto">
            <a:xfrm rot="846238">
              <a:off x="2499" y="710"/>
              <a:ext cx="246" cy="307"/>
            </a:xfrm>
            <a:prstGeom prst="ellipse">
              <a:avLst/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8" name="Group 60"/>
            <p:cNvGrpSpPr>
              <a:grpSpLocks/>
            </p:cNvGrpSpPr>
            <p:nvPr userDrawn="1"/>
          </p:nvGrpSpPr>
          <p:grpSpPr bwMode="auto">
            <a:xfrm rot="846238">
              <a:off x="2438" y="710"/>
              <a:ext cx="368" cy="307"/>
              <a:chOff x="1156" y="436"/>
              <a:chExt cx="545" cy="409"/>
            </a:xfrm>
          </p:grpSpPr>
          <p:sp>
            <p:nvSpPr>
              <p:cNvPr id="1085" name="AutoShape 6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86" name="AutoShape 6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9" name="Group 63"/>
            <p:cNvGrpSpPr>
              <a:grpSpLocks/>
            </p:cNvGrpSpPr>
            <p:nvPr userDrawn="1"/>
          </p:nvGrpSpPr>
          <p:grpSpPr bwMode="auto">
            <a:xfrm rot="846238">
              <a:off x="2561" y="710"/>
              <a:ext cx="122" cy="306"/>
              <a:chOff x="1156" y="436"/>
              <a:chExt cx="545" cy="409"/>
            </a:xfrm>
          </p:grpSpPr>
          <p:sp>
            <p:nvSpPr>
              <p:cNvPr id="1088" name="AutoShape 6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89" name="AutoShape 6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96969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90" name="AutoShape 66"/>
            <p:cNvSpPr>
              <a:spLocks noChangeArrowheads="1"/>
            </p:cNvSpPr>
            <p:nvPr userDrawn="1"/>
          </p:nvSpPr>
          <p:spPr bwMode="auto">
            <a:xfrm rot="6246238">
              <a:off x="2534" y="1017"/>
              <a:ext cx="68" cy="122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0" name="Group 67"/>
          <p:cNvGrpSpPr>
            <a:grpSpLocks/>
          </p:cNvGrpSpPr>
          <p:nvPr/>
        </p:nvGrpSpPr>
        <p:grpSpPr bwMode="auto">
          <a:xfrm rot="226018">
            <a:off x="8243888" y="1557338"/>
            <a:ext cx="288925" cy="352425"/>
            <a:chOff x="158" y="3158"/>
            <a:chExt cx="409" cy="454"/>
          </a:xfrm>
        </p:grpSpPr>
        <p:sp>
          <p:nvSpPr>
            <p:cNvPr id="1092" name="AutoShape 68"/>
            <p:cNvSpPr>
              <a:spLocks noChangeArrowheads="1"/>
            </p:cNvSpPr>
            <p:nvPr userDrawn="1"/>
          </p:nvSpPr>
          <p:spPr bwMode="auto">
            <a:xfrm>
              <a:off x="260" y="3460"/>
              <a:ext cx="205" cy="11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3" name="Oval 69"/>
            <p:cNvSpPr>
              <a:spLocks noChangeArrowheads="1"/>
            </p:cNvSpPr>
            <p:nvPr userDrawn="1"/>
          </p:nvSpPr>
          <p:spPr bwMode="auto">
            <a:xfrm>
              <a:off x="226" y="3158"/>
              <a:ext cx="273" cy="341"/>
            </a:xfrm>
            <a:prstGeom prst="ellipse">
              <a:avLst/>
            </a:pr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21" name="Group 70"/>
            <p:cNvGrpSpPr>
              <a:grpSpLocks/>
            </p:cNvGrpSpPr>
            <p:nvPr userDrawn="1"/>
          </p:nvGrpSpPr>
          <p:grpSpPr bwMode="auto">
            <a:xfrm>
              <a:off x="158" y="3158"/>
              <a:ext cx="409" cy="341"/>
              <a:chOff x="1156" y="436"/>
              <a:chExt cx="545" cy="409"/>
            </a:xfrm>
          </p:grpSpPr>
          <p:sp>
            <p:nvSpPr>
              <p:cNvPr id="1095" name="AutoShape 71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96" name="AutoShape 72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2" name="Group 73"/>
            <p:cNvGrpSpPr>
              <a:grpSpLocks/>
            </p:cNvGrpSpPr>
            <p:nvPr userDrawn="1"/>
          </p:nvGrpSpPr>
          <p:grpSpPr bwMode="auto">
            <a:xfrm>
              <a:off x="295" y="3158"/>
              <a:ext cx="135" cy="340"/>
              <a:chOff x="1156" y="436"/>
              <a:chExt cx="545" cy="409"/>
            </a:xfrm>
          </p:grpSpPr>
          <p:sp>
            <p:nvSpPr>
              <p:cNvPr id="1098" name="AutoShape 74"/>
              <p:cNvSpPr>
                <a:spLocks noChangeArrowheads="1"/>
              </p:cNvSpPr>
              <p:nvPr userDrawn="1"/>
            </p:nvSpPr>
            <p:spPr bwMode="auto">
              <a:xfrm>
                <a:off x="1156" y="436"/>
                <a:ext cx="272" cy="409"/>
              </a:xfrm>
              <a:prstGeom prst="moon">
                <a:avLst>
                  <a:gd name="adj" fmla="val 41194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99" name="AutoShape 75"/>
              <p:cNvSpPr>
                <a:spLocks noChangeArrowheads="1"/>
              </p:cNvSpPr>
              <p:nvPr userDrawn="1"/>
            </p:nvSpPr>
            <p:spPr bwMode="auto">
              <a:xfrm flipH="1">
                <a:off x="1429" y="436"/>
                <a:ext cx="272" cy="409"/>
              </a:xfrm>
              <a:prstGeom prst="moon">
                <a:avLst>
                  <a:gd name="adj" fmla="val 38676"/>
                </a:avLst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100" name="AutoShape 76"/>
            <p:cNvSpPr>
              <a:spLocks noChangeArrowheads="1"/>
            </p:cNvSpPr>
            <p:nvPr userDrawn="1"/>
          </p:nvSpPr>
          <p:spPr bwMode="auto">
            <a:xfrm rot="5400000">
              <a:off x="325" y="3506"/>
              <a:ext cx="76" cy="135"/>
            </a:xfrm>
            <a:prstGeom prst="flowChartDelay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101" name="Cloud"/>
          <p:cNvSpPr>
            <a:spLocks noChangeAspect="1" noEditPoints="1" noChangeArrowheads="1"/>
          </p:cNvSpPr>
          <p:nvPr/>
        </p:nvSpPr>
        <p:spPr bwMode="auto">
          <a:xfrm>
            <a:off x="250825" y="5589588"/>
            <a:ext cx="1800225" cy="4762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102" name="Cloud"/>
          <p:cNvSpPr>
            <a:spLocks noChangeAspect="1" noEditPoints="1" noChangeArrowheads="1"/>
          </p:cNvSpPr>
          <p:nvPr/>
        </p:nvSpPr>
        <p:spPr bwMode="auto">
          <a:xfrm>
            <a:off x="8316913" y="3716338"/>
            <a:ext cx="649287" cy="22066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103" name="Cloud"/>
          <p:cNvSpPr>
            <a:spLocks noChangeAspect="1" noEditPoints="1" noChangeArrowheads="1"/>
          </p:cNvSpPr>
          <p:nvPr/>
        </p:nvSpPr>
        <p:spPr bwMode="auto">
          <a:xfrm>
            <a:off x="539750" y="1484313"/>
            <a:ext cx="2665413" cy="5603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104" name="Cloud"/>
          <p:cNvSpPr>
            <a:spLocks noChangeAspect="1" noEditPoints="1" noChangeArrowheads="1"/>
          </p:cNvSpPr>
          <p:nvPr/>
        </p:nvSpPr>
        <p:spPr bwMode="auto">
          <a:xfrm>
            <a:off x="3348038" y="1557338"/>
            <a:ext cx="647700" cy="1714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105" name="Cloud"/>
          <p:cNvSpPr>
            <a:spLocks noChangeAspect="1" noEditPoints="1" noChangeArrowheads="1"/>
          </p:cNvSpPr>
          <p:nvPr/>
        </p:nvSpPr>
        <p:spPr bwMode="auto">
          <a:xfrm>
            <a:off x="7596188" y="3860800"/>
            <a:ext cx="1079500" cy="2857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ransition spd="slow">
    <p:newsflash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rgbClr val="FF00FF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FF00FF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21488;&#31309;&#38651;&#20027;&#20219;&#24037;&#31243;&#24107;&#21463;&#39449;(&#32396;&#38598;).flv" TargetMode="External"/><Relationship Id="rId2" Type="http://schemas.openxmlformats.org/officeDocument/2006/relationships/hyperlink" Target="&#21488;&#31309;&#38651;&#20027;&#20219;&#24037;&#31243;&#24107;&#21463;&#39449;.flv" TargetMode="External"/><Relationship Id="rId1" Type="http://schemas.openxmlformats.org/officeDocument/2006/relationships/slideLayout" Target="../slideLayouts/slideLayout74.xml"/><Relationship Id="rId4" Type="http://schemas.openxmlformats.org/officeDocument/2006/relationships/hyperlink" Target="&#21488;&#31309;&#38651;&#20027;&#20219;&#24037;&#31243;&#24107;&#21463;&#39449;(&#22818;&#37266;&#31687;).flv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30007;&#24037;&#31243;&#24107;&#21463;&#39449;.flv" TargetMode="External"/><Relationship Id="rId1" Type="http://schemas.openxmlformats.org/officeDocument/2006/relationships/slideLayout" Target="../slideLayouts/slideLayout7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21517;&#20154;&#32147;&#39511;&#20998;&#20139;(&#22283;&#27665;&#22823;&#26371;).flv" TargetMode="External"/><Relationship Id="rId1" Type="http://schemas.openxmlformats.org/officeDocument/2006/relationships/slideLayout" Target="../slideLayouts/slideLayout7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網路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交友實例與特性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海山高中輔導教師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方嘉珩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差異一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7524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438"/>
                <a:gridCol w="3088401"/>
                <a:gridCol w="3088401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分析層面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一般交友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網路交友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真實性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真實世界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：面對面交談。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真實訊息多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：可觀察對方口語及非口語訊息。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較能真實看清對方。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虛擬世界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：隱身網路世界。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真實訊息少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：欠缺真實訊息觀察對方。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難以判斷相關影像真實性。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強化浪漫聯想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差異二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288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/>
                <a:gridCol w="3240360"/>
                <a:gridCol w="3034680"/>
              </a:tblGrid>
              <a:tr h="489560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分析層面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一般交友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網路交友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可靠性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穩固關係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：經由</a:t>
                      </a:r>
                      <a:r>
                        <a:rPr lang="zh-TW" altLang="en-US" sz="2800" u="sng" dirty="0" smtClean="0">
                          <a:latin typeface="標楷體" pitchFamily="65" charset="-120"/>
                          <a:ea typeface="標楷體" pitchFamily="65" charset="-120"/>
                        </a:rPr>
                        <a:t>真正相處、觀察及時間的考驗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，逐漸發展友誼關係。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具長久發展性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可靠性較高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匿名性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：資料與言談亦偽裝與誇大。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短暫關係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：易陷入快速發展、快速結束狀態。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可靠性偏低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差異三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8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/>
                <a:gridCol w="3096343"/>
                <a:gridCol w="31786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分析層面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一般交友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網路交友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正確性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主要訊息來源：</a:t>
                      </a: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口語訊息</a:t>
                      </a:r>
                      <a:r>
                        <a:rPr lang="zh-TW" altLang="en-US" sz="2800" u="sng" dirty="0" smtClean="0">
                          <a:latin typeface="標楷體" pitchFamily="65" charset="-120"/>
                          <a:ea typeface="標楷體" pitchFamily="65" charset="-120"/>
                        </a:rPr>
                        <a:t>、</a:t>
                      </a: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非口語訊息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訊息特性：</a:t>
                      </a: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直接、易觀察、易</a:t>
                      </a: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判斷、易求證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他人觀察與相處經驗有助釐清。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主要訊息來源：</a:t>
                      </a: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文字訊息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訊息特性：</a:t>
                      </a:r>
                      <a:r>
                        <a:rPr lang="zh-TW" altLang="en-US" sz="2800" b="1" u="sng" dirty="0" smtClean="0">
                          <a:latin typeface="標楷體" pitchFamily="65" charset="-120"/>
                          <a:ea typeface="標楷體" pitchFamily="65" charset="-120"/>
                        </a:rPr>
                        <a:t>間接、易偽裝、難以求證</a:t>
                      </a: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AutoNum type="arabicPeriod"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欠缺他人經驗輔助。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14350" indent="-514350">
                        <a:buFont typeface="+mj-lt"/>
                        <a:buNone/>
                      </a:pP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網路交友注意事項：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STOP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&amp;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SAFE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STOP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b="1" dirty="0" smtClean="0">
                <a:solidFill>
                  <a:srgbClr val="CC0099"/>
                </a:solidFill>
              </a:rPr>
              <a:t>Secret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秘密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不輕易洩漏個人資料與所處地點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b="1" dirty="0" smtClean="0">
                <a:solidFill>
                  <a:srgbClr val="CC0099"/>
                </a:solidFill>
              </a:rPr>
              <a:t>Tell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告知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：告知家人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朋友有關網友訊息。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b="1" dirty="0" smtClean="0">
                <a:solidFill>
                  <a:srgbClr val="CC0099"/>
                </a:solidFill>
              </a:rPr>
              <a:t>Open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：不私下單獨見面。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b="1" dirty="0" smtClean="0">
                <a:solidFill>
                  <a:srgbClr val="CC0099"/>
                </a:solidFill>
              </a:rPr>
              <a:t>Place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地點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：見面宜挑選人多之公眾場所，且有他人陪伴。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SAFE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b="1" dirty="0" smtClean="0">
                <a:solidFill>
                  <a:srgbClr val="CC0099"/>
                </a:solidFill>
              </a:rPr>
              <a:t>Select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選擇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：慎選網友及交友網站。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b="1" dirty="0" smtClean="0">
                <a:solidFill>
                  <a:srgbClr val="CC0099"/>
                </a:solidFill>
              </a:rPr>
              <a:t>Avoid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避免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避免使自己陷入危險之言行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 輕易洩漏個人資料、傳送照片、輕易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赴約、口出惡言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b="1" dirty="0" smtClean="0">
                <a:solidFill>
                  <a:srgbClr val="CC0099"/>
                </a:solidFill>
              </a:rPr>
              <a:t>Forgo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停止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接到網友不舒服訊息或信件，不要回應並立即關閉電腦視窗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b="1" dirty="0" smtClean="0">
                <a:solidFill>
                  <a:srgbClr val="CC0099"/>
                </a:solidFill>
              </a:rPr>
              <a:t>Eye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警戒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：與網友見面保持高度警戒心。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課程結束前的小小提醒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提醒一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談網路交友陷阱時，不可否認，隨著科技發展，網路便利，交友型態隨之改變。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網路交友正向因子：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Wingdings" pitchFamily="2" charset="2"/>
              <a:buAutoNum type="circleNumWdWhitePlain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人類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交友機會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提升。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Wingdings" pitchFamily="2" charset="2"/>
              <a:buAutoNum type="circleNumWdWhitePlain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自主性高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Wingdings" pitchFamily="2" charset="2"/>
              <a:buAutoNum type="circleNumWdWhitePlain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能同時跟多人交談。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Wingdings" pitchFamily="2" charset="2"/>
              <a:buAutoNum type="circleNumWdWhitePlain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人際網絡拓展，不受距離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影響。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提醒二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使用網路交友的同時，別忘了提升自己的敏感度、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警覺心，學習辨識與自我保護。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網路交友提供現代人</a:t>
            </a:r>
            <a:r>
              <a:rPr lang="zh-TW" altLang="en-US" b="1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「多」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了個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選項，不代表可以捨棄現實生活人際網絡。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zh-TW" altLang="en-US" sz="3600" dirty="0" smtClean="0">
                <a:solidFill>
                  <a:srgbClr val="003296"/>
                </a:solidFill>
                <a:latin typeface="標楷體" pitchFamily="65" charset="-120"/>
                <a:ea typeface="標楷體" pitchFamily="65" charset="-120"/>
              </a:rPr>
              <a:t>暨體驗</a:t>
            </a:r>
            <a:r>
              <a:rPr lang="zh-TW" altLang="en-US" sz="3600" dirty="0" smtClean="0">
                <a:solidFill>
                  <a:srgbClr val="003296"/>
                </a:solidFill>
                <a:latin typeface="標楷體" pitchFamily="65" charset="-120"/>
                <a:ea typeface="標楷體" pitchFamily="65" charset="-120"/>
              </a:rPr>
              <a:t>活動後，接下來，咱們一起來好好了解與思考，我們熟悉的網路交友的實況是</a:t>
            </a:r>
            <a:r>
              <a:rPr lang="en-US" altLang="zh-TW" sz="3600" dirty="0" smtClean="0">
                <a:solidFill>
                  <a:srgbClr val="003296"/>
                </a:solidFill>
                <a:latin typeface="標楷體" pitchFamily="65" charset="-120"/>
                <a:ea typeface="標楷體" pitchFamily="65" charset="-120"/>
              </a:rPr>
              <a:t>…..</a:t>
            </a:r>
            <a:endParaRPr lang="zh-TW" altLang="en-US" sz="3600" dirty="0">
              <a:solidFill>
                <a:srgbClr val="003296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網路交友實例分享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案例一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家住臺北的陳先生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使用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遇見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】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App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，遇到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面容姣好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劉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小姐，雙方相談甚歡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，某日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小姐表示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自己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兼差，急需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用錢，詢問是否要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待陳男應允，隨後接到一位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自稱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雷豹」男子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來電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確認身分為理由要求購買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遊戲點數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，暨以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點數太少等理由，讓陳先生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來回購買點數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總計購買新臺幣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萬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3,000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元點數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，積蓄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罄後遭嗆聲：「如果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不買！我就找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幾個小弟親自找你拿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錢」，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陳先生心生畏懼，遂向警方報案，始知全是騙局一場。 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案例二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2012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網路交友詐騙之經典案件。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男主角：聽說是美國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CIA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局長。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女主角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：某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科技大廠主任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工程師，留美博士。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2" action="ppaction://hlinkfile"/>
              </a:rPr>
              <a:t>初始篇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即使全世界都誤解你，我依然愛你。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  <a:hlinkClick r:id="rId3" action="ppaction://hlinkfile"/>
              </a:rPr>
              <a:t>堅持篇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我總有一天等到你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……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  <a:hlinkClick r:id="rId4" action="ppaction://hlinkfile"/>
              </a:rPr>
              <a:t>大夢初醒篇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真心換絕情，原來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你真的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是個騙子！！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案例三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女主角：人數？？？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男主角：南科工程師約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120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名。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12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劇情的發展，耐人尋味；原來遇到了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2" action="ppaction://hlinkfile"/>
              </a:rPr>
              <a:t>交友詐騙集團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，真實世界有夠複雜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</a:t>
            </a:r>
          </a:p>
          <a:p>
            <a:pPr>
              <a:buNone/>
            </a:pP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案例四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且看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hlinkClick r:id="rId2" action="ppaction://hlinkfile"/>
              </a:rPr>
              <a:t>名人經驗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2" action="ppaction://hlinkfile"/>
              </a:rPr>
              <a:t>分享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</a:t>
            </a: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只有女性在網路交友中受騙嗎？真實情況是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對象不會因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性別、年齡、學歷與職業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受侷限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還有嗎？</a:t>
            </a:r>
            <a:endParaRPr lang="en-US" altLang="zh-TW" b="1" dirty="0" smtClean="0">
              <a:solidFill>
                <a:srgbClr val="CC0099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solidFill>
                <a:srgbClr val="CC0099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請未來留意所見、所聽聞之新聞報導，比比皆是</a:t>
            </a:r>
            <a:r>
              <a:rPr lang="en-US" altLang="zh-TW" b="1" dirty="0" smtClean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</a:rPr>
              <a:t>…</a:t>
            </a:r>
            <a:endParaRPr lang="zh-TW" altLang="en-US" b="1" dirty="0">
              <a:solidFill>
                <a:srgbClr val="CC0099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【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網路交友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】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與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【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一般交友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】</a:t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差異性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kToSchl_TP01018721">
  <a:themeElements>
    <a:clrScheme name="BackToSchl_TP0101872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ckToSchl_TP01018721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ckToSchl_TP0101872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ackToSchl_TP01018721">
  <a:themeElements>
    <a:clrScheme name="BackToSchl_TP0101872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ckToSchl_TP01018721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ckToSchl_TP0101872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ackToSchl_TP01018721">
  <a:themeElements>
    <a:clrScheme name="BackToSchl_TP0101872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ckToSchl_TP01018721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ckToSchl_TP0101872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ToSchl_TP0101872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ToSchl_TP0101872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K12_14">
  <a:themeElements>
    <a:clrScheme name="K12_14 14">
      <a:dk1>
        <a:srgbClr val="000000"/>
      </a:dk1>
      <a:lt1>
        <a:srgbClr val="FFFFFF"/>
      </a:lt1>
      <a:dk2>
        <a:srgbClr val="FF33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12_14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12_1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4 13">
        <a:dk1>
          <a:srgbClr val="000000"/>
        </a:dk1>
        <a:lt1>
          <a:srgbClr val="FFFFFF"/>
        </a:lt1>
        <a:dk2>
          <a:srgbClr val="FF00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4 14">
        <a:dk1>
          <a:srgbClr val="000000"/>
        </a:dk1>
        <a:lt1>
          <a:srgbClr val="FFFFFF"/>
        </a:lt1>
        <a:dk2>
          <a:srgbClr val="FF33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回到學校</Template>
  <TotalTime>1629</TotalTime>
  <Words>779</Words>
  <Application>Microsoft Office PowerPoint</Application>
  <PresentationFormat>如螢幕大小 (4:3)</PresentationFormat>
  <Paragraphs>86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7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BackToSchl_TP01018721</vt:lpstr>
      <vt:lpstr>Crayons</vt:lpstr>
      <vt:lpstr>1_BackToSchl_TP01018721</vt:lpstr>
      <vt:lpstr>1_Crayons</vt:lpstr>
      <vt:lpstr>2_BackToSchl_TP01018721</vt:lpstr>
      <vt:lpstr>2_Crayons</vt:lpstr>
      <vt:lpstr>K12_14</vt:lpstr>
      <vt:lpstr>網路交友實例與特性</vt:lpstr>
      <vt:lpstr>投影片 2</vt:lpstr>
      <vt:lpstr>網路交友實例分享</vt:lpstr>
      <vt:lpstr>案例一</vt:lpstr>
      <vt:lpstr>案例二</vt:lpstr>
      <vt:lpstr>案例三</vt:lpstr>
      <vt:lpstr>案例四</vt:lpstr>
      <vt:lpstr>投影片 8</vt:lpstr>
      <vt:lpstr>【網路交友】與【一般交友】 差異性</vt:lpstr>
      <vt:lpstr>差異一</vt:lpstr>
      <vt:lpstr>差異二</vt:lpstr>
      <vt:lpstr>差異三</vt:lpstr>
      <vt:lpstr>網路交友注意事項：           STOP &amp; SAFE</vt:lpstr>
      <vt:lpstr>STOP</vt:lpstr>
      <vt:lpstr>SAFE</vt:lpstr>
      <vt:lpstr>課程結束前的小小提醒</vt:lpstr>
      <vt:lpstr>提醒一</vt:lpstr>
      <vt:lpstr>提醒二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網路交友</dc:title>
  <dc:creator>C.H</dc:creator>
  <cp:lastModifiedBy>C.H</cp:lastModifiedBy>
  <cp:revision>54</cp:revision>
  <dcterms:created xsi:type="dcterms:W3CDTF">2013-01-03T01:11:50Z</dcterms:created>
  <dcterms:modified xsi:type="dcterms:W3CDTF">2015-11-19T03:52:46Z</dcterms:modified>
</cp:coreProperties>
</file>