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ACFF3-8D8B-4728-9020-6199539703DC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8AB1-8D58-4859-B8FD-B5512AD982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62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EA5545-CFBB-48AB-8B4A-40F5B0BD38C4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11BF34-8A8B-4124-A322-803B5BAE2BB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404664"/>
            <a:ext cx="43204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6600" b="1" dirty="0">
                <a:ln/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表演藝術</a:t>
            </a:r>
            <a:r>
              <a:rPr lang="zh-TW" altLang="en-US" sz="6000" b="1" dirty="0">
                <a:ln/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endParaRPr lang="zh-TW" altLang="en-US" sz="6000" b="1" cap="none" spc="0" dirty="0">
              <a:ln/>
              <a:solidFill>
                <a:srgbClr val="00B0F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://pic1a.nipic.com/20090326/225028_013140926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41">
            <a:off x="502102" y="1966440"/>
            <a:ext cx="1872208" cy="2806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.yimg.com/ib/th?id=HN.608021602632863376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601">
            <a:off x="2710226" y="3586233"/>
            <a:ext cx="1905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len\Desktop\IMG_22172005912821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134">
            <a:off x="6573603" y="487460"/>
            <a:ext cx="1905103" cy="2857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len\Desktop\IMG_12076530702921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537">
            <a:off x="4713190" y="1732014"/>
            <a:ext cx="1634559" cy="2448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len\Desktop\IMG_3313122500744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757">
            <a:off x="6421307" y="4264339"/>
            <a:ext cx="2104276" cy="210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952" y="548680"/>
            <a:ext cx="4980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1.</a:t>
            </a:r>
            <a:r>
              <a:rPr lang="zh-TW" alt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主要學習內容</a:t>
            </a:r>
          </a:p>
        </p:txBody>
      </p:sp>
      <p:sp>
        <p:nvSpPr>
          <p:cNvPr id="5" name="矩形 4"/>
          <p:cNvSpPr/>
          <p:nvPr/>
        </p:nvSpPr>
        <p:spPr>
          <a:xfrm>
            <a:off x="251520" y="1700808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學習本科藝術領域的基礎知識、創作能力、表演實務等課程，培養專業知識、專業技能以及專業態度等三方面的能力，奠定紮實的基礎能力。在經過兩無的專業基礎訓練及相關的認知後，對自己的興趣與未來的方向史為清楚。另一方面，因為技職藝術教育是以職場為主要導向，對於國際藝術當下趨勢以及未來可能之發展，要有一定的敏銳度，並有所涉獵，才能開拓自身的視野。因此，藝術群各科別皆致力培養藝術群學生宏觀的國際視野，才可能因應趨勢及未來發展而中加深加廣其專業能力。 除了在國際觀的培養上，也讓學生對於台灣藝術文化有基礎認知，在全球化全面流行的潮流下，如何能脫穎而出，即在於獨特性的發揮，因此，瞭解台灣本身藝術文化之特質、特色，並以此發展其獨特之風格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050" name="Picture 2" descr="http://news.xinhuanet.com/tech/2009-07/24/xinsrc_3620706241359328298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56" y="4599063"/>
            <a:ext cx="1656184" cy="2154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len\Desktop\IMG_23251600649746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6216"/>
            <a:ext cx="1547664" cy="2321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2.bp.blogspot.com/_2FZk9M0iGpE/TUfHaEt9j8I/AAAAAAAAAlo/7--AbfYvvwU/s1600/%25E3%2580%258A%25E7%25AC%2591%25E7%25A5%259E%25E4%25BE%2586%25E4%25BA%2586%25E3%2580%258BB+%25282%25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2144" r="16276" b="-12144"/>
          <a:stretch/>
        </p:blipFill>
        <p:spPr bwMode="auto">
          <a:xfrm>
            <a:off x="5436096" y="4482918"/>
            <a:ext cx="2574032" cy="2649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7907" y="620688"/>
            <a:ext cx="63850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</a:t>
            </a:r>
            <a:r>
              <a:rPr lang="zh-TW" alt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學校所需的特質與性向</a:t>
            </a:r>
            <a:endParaRPr lang="zh-TW" alt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1772816"/>
            <a:ext cx="78172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/>
              <a:t>「表演藝術組」著重表演藝術相關領域的學習與展現，透過肢體表演訓練、音樂認識、視覺空間造型、舞蹈藝文等基本美感之養成。每年定期舉辦創展及年度作品展演，提供學生互相觀摩及演出的實習機會，培養表演相關領域之基礎專業人才。表演藝術組的課程，由概念的啟發及美感的薰陶做起點，逐步提昇技術的養成，至專業課程的統整。在表演藝術科內</a:t>
            </a:r>
            <a:r>
              <a:rPr lang="en-US" altLang="zh-TW" sz="1600" b="1" dirty="0" smtClean="0"/>
              <a:t>,</a:t>
            </a:r>
            <a:r>
              <a:rPr lang="zh-TW" altLang="en-US" sz="1600" b="1" dirty="0" smtClean="0"/>
              <a:t>每個人都要具備</a:t>
            </a:r>
            <a:r>
              <a:rPr lang="en-US" altLang="zh-TW" sz="1600" b="1" dirty="0" smtClean="0"/>
              <a:t>2</a:t>
            </a:r>
            <a:r>
              <a:rPr lang="zh-TW" altLang="en-US" sz="1600" b="1" dirty="0" smtClean="0"/>
              <a:t>種以上的才藝</a:t>
            </a:r>
            <a:r>
              <a:rPr lang="en-US" altLang="zh-TW" sz="1600" b="1" dirty="0" smtClean="0"/>
              <a:t>,</a:t>
            </a:r>
            <a:r>
              <a:rPr lang="zh-TW" altLang="en-US" sz="1600" b="1" dirty="0" smtClean="0"/>
              <a:t>例如</a:t>
            </a:r>
            <a:r>
              <a:rPr lang="en-US" altLang="zh-TW" sz="1600" b="1" dirty="0" smtClean="0"/>
              <a:t>:</a:t>
            </a:r>
            <a:r>
              <a:rPr lang="zh-TW" altLang="en-US" sz="1600" b="1" dirty="0" smtClean="0"/>
              <a:t>唱歌加上</a:t>
            </a:r>
            <a:r>
              <a:rPr lang="zh-TW" altLang="en-US" sz="1600" b="1" dirty="0" smtClean="0"/>
              <a:t>跳舞或彈奏樂器加上</a:t>
            </a:r>
            <a:r>
              <a:rPr lang="en-US" altLang="zh-TW" sz="1600" b="1" dirty="0" smtClean="0"/>
              <a:t>B-Box……</a:t>
            </a:r>
            <a:r>
              <a:rPr lang="zh-TW" altLang="en-US" sz="1600" b="1" dirty="0" smtClean="0"/>
              <a:t>另外每個人都還要有自信和隨機應變的能力</a:t>
            </a:r>
            <a:r>
              <a:rPr lang="en-US" altLang="zh-TW" sz="1600" b="1" dirty="0" smtClean="0"/>
              <a:t>,</a:t>
            </a:r>
            <a:r>
              <a:rPr lang="zh-TW" altLang="en-US" sz="1600" b="1" dirty="0" smtClean="0"/>
              <a:t>重點是要勇於表演</a:t>
            </a:r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而通常會往這條路走的人性向都偏有創意</a:t>
            </a:r>
            <a:r>
              <a:rPr lang="en-US" altLang="zh-TW" sz="1600" b="1" dirty="0" smtClean="0"/>
              <a:t>)</a:t>
            </a:r>
            <a:endParaRPr lang="zh-TW" altLang="en-US" sz="1600" b="1" dirty="0"/>
          </a:p>
        </p:txBody>
      </p:sp>
      <p:pic>
        <p:nvPicPr>
          <p:cNvPr id="5" name="Picture 12" descr="https://fbcdn-sphotos-a-a.akamaihd.net/hphotos-ak-xaf1/v/t1.0-9/10846115_922491234428943_6049573671047256678_n.jpg?oh=271e07724e6db2287076a34c6caa08e1&amp;oe=552F8975&amp;__gda__=1428494020_8af5d8e0e56d798ca0e588d705baf46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381">
            <a:off x="1016073" y="3890977"/>
            <a:ext cx="1938700" cy="2584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245">
            <a:off x="3232318" y="4031969"/>
            <a:ext cx="2255613" cy="150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158">
            <a:off x="5576985" y="4005064"/>
            <a:ext cx="3119918" cy="2083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7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548680"/>
            <a:ext cx="70567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</a:t>
            </a:r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未來主要升學之學系與就業之職業</a:t>
            </a:r>
            <a:endParaRPr lang="zh-TW" alt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1882907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/>
              <a:t>培養學生日後進入電影、電視、廣播等相關系所之基礎技能、專業技術與課程，大學與四技二專的戲劇、服裝、化妝、休閒舞蹈、流行音樂、藝術休閒管理及表演藝術等相關科系</a:t>
            </a:r>
          </a:p>
          <a:p>
            <a:r>
              <a:rPr lang="zh-TW" altLang="en-US" sz="2000" b="1" dirty="0" smtClean="0"/>
              <a:t>從學生學習及應用之角度培育表演藝術人才，並將藝術文化薰陶融入專業學習中，提昇「文化產業化、產業文化化」的專業人口，創造表演藝術產業就業人口之專業基礎訓練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991">
            <a:off x="506737" y="4060124"/>
            <a:ext cx="3585283" cy="239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3">
            <a:off x="6733295" y="3853196"/>
            <a:ext cx="1875551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62" y="4391331"/>
            <a:ext cx="2322289" cy="1732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1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83649" y="404664"/>
            <a:ext cx="5309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4.</a:t>
            </a:r>
            <a:r>
              <a:rPr lang="zh-TW" alt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哪</a:t>
            </a:r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些學校設有該科系</a:t>
            </a:r>
            <a:endParaRPr lang="en-US" altLang="zh-TW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682">
            <a:off x="1436327" y="4134347"/>
            <a:ext cx="2915369" cy="1943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1449113" y="1994360"/>
            <a:ext cx="82063" cy="7200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463722" y="2420888"/>
            <a:ext cx="82063" cy="7200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044">
            <a:off x="6173420" y="3830751"/>
            <a:ext cx="1839389" cy="2542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1691680" y="227222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b="1" dirty="0"/>
              <a:t>臺北市私立強恕</a:t>
            </a:r>
            <a:r>
              <a:rPr lang="zh-TW" altLang="en-US" sz="2000" b="1" dirty="0" smtClean="0"/>
              <a:t>高級中學</a:t>
            </a:r>
            <a:endParaRPr lang="en-US" altLang="zh-TW" sz="2000" b="1" dirty="0"/>
          </a:p>
        </p:txBody>
      </p:sp>
      <p:sp>
        <p:nvSpPr>
          <p:cNvPr id="10" name="矩形 9"/>
          <p:cNvSpPr/>
          <p:nvPr/>
        </p:nvSpPr>
        <p:spPr>
          <a:xfrm>
            <a:off x="1691680" y="18968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b="1" dirty="0" smtClean="0"/>
              <a:t>臺北市</a:t>
            </a:r>
            <a:r>
              <a:rPr lang="zh-TW" altLang="en-US" sz="2000" b="1" dirty="0"/>
              <a:t>私立華岡藝術</a:t>
            </a:r>
            <a:r>
              <a:rPr lang="zh-TW" altLang="en-US" sz="2000" b="1" dirty="0" smtClean="0"/>
              <a:t>學校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257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95736" y="1844824"/>
            <a:ext cx="44999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The  end</a:t>
            </a:r>
            <a:endParaRPr lang="zh-TW" alt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adley Hand ITC" panose="03070402050302030203" pitchFamily="66" charset="0"/>
              <a:ea typeface="標楷體" panose="03000509000000000000" pitchFamily="65" charset="-12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7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239</TotalTime>
  <Words>488</Words>
  <Application>Microsoft Office PowerPoint</Application>
  <PresentationFormat>如螢幕大小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allen</dc:creator>
  <cp:lastModifiedBy>HSHS_STU</cp:lastModifiedBy>
  <cp:revision>17</cp:revision>
  <dcterms:created xsi:type="dcterms:W3CDTF">2015-01-03T07:56:59Z</dcterms:created>
  <dcterms:modified xsi:type="dcterms:W3CDTF">2015-01-14T03:52:27Z</dcterms:modified>
</cp:coreProperties>
</file>