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stgvs.ntpc.edu.tw/www/images/ckfinder/images/20140109_1757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20688"/>
            <a:ext cx="6586140" cy="2664296"/>
          </a:xfrm>
          <a:prstGeom prst="rect">
            <a:avLst/>
          </a:prstGeom>
          <a:noFill/>
        </p:spPr>
      </p:pic>
      <p:sp>
        <p:nvSpPr>
          <p:cNvPr id="2" name="文字方塊 1"/>
          <p:cNvSpPr txBox="1"/>
          <p:nvPr/>
        </p:nvSpPr>
        <p:spPr>
          <a:xfrm>
            <a:off x="2944133" y="3429000"/>
            <a:ext cx="4801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200" dirty="0" smtClean="0">
                <a:solidFill>
                  <a:srgbClr val="7030A0"/>
                </a:solidFill>
              </a:rPr>
              <a:t>觀光事業科</a:t>
            </a:r>
            <a:endParaRPr lang="zh-TW" altLang="en-US" sz="7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://www.stgvs.ntpc.edu.tw/images/newshop/201401260329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6030363" cy="41308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3320" name="Picture 8" descr="http://www.stgvs.ntpc.edu.tw/images/newshop/201401260321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528829"/>
            <a:ext cx="5472608" cy="3329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www.stgvs.ntpc.edu.tw/images/newshop/20140126032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836712"/>
            <a:ext cx="7543693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stgvs.ntpc.edu.tw/images/newshop/201401260321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535879" cy="5136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476672"/>
            <a:ext cx="73448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/>
              <a:t>Q4</a:t>
            </a:r>
          </a:p>
          <a:p>
            <a:r>
              <a:rPr lang="zh-TW" altLang="en-US" sz="3200" dirty="0" smtClean="0"/>
              <a:t>新北市</a:t>
            </a:r>
            <a:r>
              <a:rPr lang="en-US" altLang="zh-TW" sz="3200" dirty="0" smtClean="0"/>
              <a:t>:</a:t>
            </a:r>
            <a:endParaRPr lang="zh-TW" altLang="en-US" sz="3200" dirty="0" smtClean="0"/>
          </a:p>
          <a:p>
            <a:r>
              <a:rPr lang="zh-TW" altLang="en-US" sz="3200" dirty="0" smtClean="0"/>
              <a:t>私立能仁高級家事商業職業學校              私立智光高級商工職業學校</a:t>
            </a:r>
            <a:endParaRPr lang="en-US" altLang="zh-TW" sz="3200" dirty="0" smtClean="0"/>
          </a:p>
          <a:p>
            <a:r>
              <a:rPr lang="zh-TW" altLang="en-US" sz="3200" dirty="0" smtClean="0"/>
              <a:t>樹人高級家事商業職業學校</a:t>
            </a:r>
            <a:endParaRPr lang="en-US" altLang="zh-TW" sz="3200" dirty="0" smtClean="0"/>
          </a:p>
          <a:p>
            <a:r>
              <a:rPr lang="zh-TW" altLang="en-US" sz="3200" dirty="0" smtClean="0"/>
              <a:t>台北市</a:t>
            </a:r>
            <a:r>
              <a:rPr lang="en-US" altLang="zh-TW" sz="3200" dirty="0" smtClean="0"/>
              <a:t>:</a:t>
            </a:r>
            <a:endParaRPr lang="zh-TW" altLang="en-US" sz="3200" dirty="0" smtClean="0"/>
          </a:p>
          <a:p>
            <a:r>
              <a:rPr lang="zh-TW" altLang="en-US" sz="3200" dirty="0" smtClean="0"/>
              <a:t>臺北市私立稻江高級商業職業學校</a:t>
            </a:r>
            <a:endParaRPr lang="en-US" altLang="zh-TW" sz="3200" dirty="0" smtClean="0"/>
          </a:p>
          <a:p>
            <a:r>
              <a:rPr lang="zh-TW" altLang="en-US" sz="3200" dirty="0" smtClean="0"/>
              <a:t>臺北市私立開南高級商工職業學校 </a:t>
            </a:r>
            <a:endParaRPr lang="en-US" altLang="zh-TW" sz="3200" dirty="0" smtClean="0"/>
          </a:p>
          <a:p>
            <a:r>
              <a:rPr lang="zh-TW" altLang="en-US" sz="3200" dirty="0" smtClean="0"/>
              <a:t>臺北市私立南華高中職業進修學校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zh-TW" alt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23728" y="692696"/>
            <a:ext cx="44644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rgbClr val="7030A0"/>
                </a:solidFill>
                <a:latin typeface="+mj-ea"/>
                <a:ea typeface="+mj-ea"/>
              </a:rPr>
              <a:t>心得</a:t>
            </a:r>
            <a:endParaRPr lang="zh-TW" altLang="en-US" sz="66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7504" y="2276872"/>
            <a:ext cx="85844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40:</a:t>
            </a:r>
            <a:r>
              <a:rPr lang="zh-TW" altLang="en-US" sz="2800" dirty="0" smtClean="0"/>
              <a:t>做了這份報告後讓我更加了解觀光事業科的內容，</a:t>
            </a:r>
            <a:endParaRPr lang="en-US" altLang="zh-TW" sz="2800" dirty="0" smtClean="0"/>
          </a:p>
          <a:p>
            <a:r>
              <a:rPr lang="zh-TW" altLang="en-US" sz="2800" dirty="0" smtClean="0"/>
              <a:t>也會幫助自己學習更多的東西</a:t>
            </a:r>
            <a:endParaRPr lang="zh-TW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237744" y="3854480"/>
            <a:ext cx="85844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43:</a:t>
            </a:r>
            <a:r>
              <a:rPr lang="zh-TW" altLang="en-US" sz="2800" dirty="0" smtClean="0"/>
              <a:t>我覺得選了觀光事業科會讓自己學習到很多東西，</a:t>
            </a:r>
            <a:endParaRPr lang="en-US" altLang="zh-TW" sz="2800" dirty="0" smtClean="0"/>
          </a:p>
          <a:p>
            <a:r>
              <a:rPr lang="zh-TW" altLang="en-US" sz="2800" dirty="0" smtClean="0"/>
              <a:t>對於未來的發展會有更多的選擇</a:t>
            </a:r>
            <a:endParaRPr lang="zh-TW" alt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104</Words>
  <Application>Microsoft Office PowerPoint</Application>
  <PresentationFormat>如螢幕大小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壁窗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HSHS_STU</cp:lastModifiedBy>
  <cp:revision>5</cp:revision>
  <dcterms:modified xsi:type="dcterms:W3CDTF">2015-01-14T01:54:19Z</dcterms:modified>
</cp:coreProperties>
</file>