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9" r:id="rId3"/>
    <p:sldId id="260" r:id="rId4"/>
    <p:sldId id="265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88163" cy="10020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3399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F954125-C486-41C0-B545-D962C9BA7D3B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E61EA30-B7F2-4A5C-BA6D-DF583ACA74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29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EA30-B7F2-4A5C-BA6D-DF583ACA74C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33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8940-7260-4B51-BE5B-7A1486630055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3229-7CF8-4B52-ADCF-181854F257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9934" y="1340768"/>
            <a:ext cx="5724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高中</a:t>
            </a:r>
            <a:endParaRPr lang="en-US" altLang="zh-TW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華江</a:t>
            </a:r>
            <a:r>
              <a:rPr lang="en-US" altLang="zh-TW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大理</a:t>
            </a:r>
            <a:r>
              <a:rPr lang="en-US" altLang="zh-TW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華僑</a:t>
            </a:r>
            <a:r>
              <a:rPr lang="en-US" altLang="zh-TW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987824" y="33265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3399FF"/>
                </a:solidFill>
                <a:latin typeface="標楷體" pitchFamily="65" charset="-120"/>
                <a:ea typeface="標楷體" pitchFamily="65" charset="-120"/>
              </a:rPr>
              <a:t>華江高中</a:t>
            </a:r>
            <a:endParaRPr lang="zh-TW" altLang="en-US" sz="4000" dirty="0">
              <a:solidFill>
                <a:srgbClr val="3399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9754" y="1124744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特色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華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江高中創立於民國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34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年。華江高中有寬廣的校地，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碧草如茵，綠蔭滿園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是華江校園的寫真，教學、實驗、圖書及運動場地等設施都相當完備。為營造優質校園，學校努力爭取預算進行校園優質化改善工程，使校園風貌煥然一新。華江的教師兢兢業業，學生力爭上游，升上公立大學的比率持續成長，繁星推薦錄取人數北市第一。</a:t>
            </a:r>
            <a:br>
              <a:rPr lang="zh-TW" altLang="en-US" sz="2000" dirty="0">
                <a:latin typeface="標楷體" pitchFamily="65" charset="-120"/>
                <a:ea typeface="標楷體" pitchFamily="65" charset="-120"/>
              </a:rPr>
            </a:b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63" y="4005064"/>
            <a:ext cx="32861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12166"/>
            <a:ext cx="3146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7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273294"/>
            <a:ext cx="1843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/>
              <a:t>2.</a:t>
            </a:r>
            <a:r>
              <a:rPr lang="zh-TW" altLang="en-US" sz="2400" dirty="0" smtClean="0"/>
              <a:t>交通路線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331640" y="1052736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6600FF"/>
                </a:solidFill>
              </a:rPr>
              <a:t>公車： </a:t>
            </a:r>
          </a:p>
          <a:p>
            <a:r>
              <a:rPr lang="zh-TW" altLang="en-US" dirty="0" smtClean="0"/>
              <a:t>臺北車站</a:t>
            </a:r>
            <a:r>
              <a:rPr lang="en-US" altLang="zh-TW" dirty="0" smtClean="0"/>
              <a:t>(</a:t>
            </a:r>
            <a:r>
              <a:rPr lang="zh-TW" altLang="en-US" dirty="0" smtClean="0"/>
              <a:t>忠孝路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：捷運臺北車站</a:t>
            </a:r>
            <a:r>
              <a:rPr lang="en-US" altLang="zh-TW" dirty="0" smtClean="0"/>
              <a:t>M4</a:t>
            </a:r>
            <a:r>
              <a:rPr lang="zh-TW" altLang="en-US" dirty="0" smtClean="0"/>
              <a:t>出口，可轉乘公車</a:t>
            </a:r>
            <a:r>
              <a:rPr lang="en-US" altLang="zh-TW" dirty="0" smtClean="0"/>
              <a:t>265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604</a:t>
            </a:r>
            <a:r>
              <a:rPr lang="zh-TW" altLang="en-US" dirty="0" smtClean="0"/>
              <a:t>至華江高中站下車步行約</a:t>
            </a:r>
            <a:r>
              <a:rPr lang="en-US" altLang="zh-TW" dirty="0" smtClean="0"/>
              <a:t>5</a:t>
            </a:r>
            <a:r>
              <a:rPr lang="zh-TW" altLang="en-US" dirty="0" smtClean="0"/>
              <a:t>分鐘到達。 </a:t>
            </a:r>
          </a:p>
          <a:p>
            <a:r>
              <a:rPr lang="zh-TW" altLang="en-US" dirty="0" smtClean="0"/>
              <a:t>板橋公車站</a:t>
            </a:r>
            <a:r>
              <a:rPr lang="en-US" altLang="zh-TW" dirty="0" smtClean="0"/>
              <a:t>(</a:t>
            </a:r>
            <a:r>
              <a:rPr lang="zh-TW" altLang="en-US" dirty="0" smtClean="0"/>
              <a:t>站前路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：捷運板橋站</a:t>
            </a:r>
            <a:r>
              <a:rPr lang="en-US" altLang="zh-TW" dirty="0" smtClean="0"/>
              <a:t>2</a:t>
            </a:r>
            <a:r>
              <a:rPr lang="zh-TW" altLang="en-US" dirty="0" smtClean="0"/>
              <a:t>號出口，轉乘公車</a:t>
            </a:r>
            <a:r>
              <a:rPr lang="en-US" altLang="zh-TW" dirty="0" smtClean="0"/>
              <a:t>234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265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651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705</a:t>
            </a:r>
            <a:r>
              <a:rPr lang="zh-TW" altLang="en-US" dirty="0" smtClean="0"/>
              <a:t>往台北方向華江高中站下車步行</a:t>
            </a:r>
            <a:r>
              <a:rPr lang="en-US" altLang="zh-TW" dirty="0" smtClean="0"/>
              <a:t>5</a:t>
            </a:r>
            <a:r>
              <a:rPr lang="zh-TW" altLang="en-US" dirty="0" smtClean="0"/>
              <a:t>分鐘到達。 </a:t>
            </a:r>
          </a:p>
          <a:p>
            <a:r>
              <a:rPr lang="zh-TW" altLang="en-US" dirty="0" smtClean="0">
                <a:solidFill>
                  <a:srgbClr val="6600FF"/>
                </a:solidFill>
              </a:rPr>
              <a:t>捷運：</a:t>
            </a:r>
            <a:r>
              <a:rPr lang="zh-TW" altLang="en-US" dirty="0" smtClean="0"/>
              <a:t> 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搭捷運板南線至捷運龍山寺站</a:t>
            </a:r>
            <a:r>
              <a:rPr lang="en-US" altLang="zh-TW" dirty="0" smtClean="0"/>
              <a:t>2</a:t>
            </a:r>
            <a:r>
              <a:rPr lang="zh-TW" altLang="en-US" dirty="0" smtClean="0"/>
              <a:t>號出口，步行約</a:t>
            </a:r>
            <a:r>
              <a:rPr lang="en-US" altLang="zh-TW" dirty="0" smtClean="0"/>
              <a:t>15</a:t>
            </a:r>
            <a:r>
              <a:rPr lang="zh-TW" altLang="en-US" dirty="0" smtClean="0"/>
              <a:t>分鐘到達。 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捷運龍山寺站</a:t>
            </a:r>
            <a:r>
              <a:rPr lang="en-US" altLang="zh-TW" dirty="0" smtClean="0"/>
              <a:t>1</a:t>
            </a:r>
            <a:r>
              <a:rPr lang="zh-TW" altLang="en-US" dirty="0" smtClean="0"/>
              <a:t>號出口出站至西園路上站牌龍山寺</a:t>
            </a:r>
            <a:r>
              <a:rPr lang="en-US" altLang="zh-TW" dirty="0" smtClean="0"/>
              <a:t>(</a:t>
            </a:r>
            <a:r>
              <a:rPr lang="zh-TW" altLang="en-US" dirty="0" smtClean="0"/>
              <a:t>西園</a:t>
            </a:r>
            <a:r>
              <a:rPr lang="en-US" altLang="zh-TW" dirty="0" smtClean="0"/>
              <a:t>)</a:t>
            </a:r>
            <a:r>
              <a:rPr lang="zh-TW" altLang="en-US" dirty="0" smtClean="0"/>
              <a:t>轉乘公車</a:t>
            </a:r>
            <a:r>
              <a:rPr lang="en-US" altLang="zh-TW" dirty="0" smtClean="0"/>
              <a:t>234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265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705</a:t>
            </a:r>
            <a:r>
              <a:rPr lang="zh-TW" altLang="en-US" dirty="0" smtClean="0"/>
              <a:t>至華江高中站下車步行約</a:t>
            </a:r>
            <a:r>
              <a:rPr lang="en-US" altLang="zh-TW" dirty="0" smtClean="0"/>
              <a:t>5</a:t>
            </a:r>
            <a:r>
              <a:rPr lang="zh-TW" altLang="en-US" dirty="0" smtClean="0"/>
              <a:t>分鐘到達。 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捷運龍山寺站</a:t>
            </a:r>
            <a:r>
              <a:rPr lang="en-US" altLang="zh-TW" dirty="0" smtClean="0"/>
              <a:t>1</a:t>
            </a:r>
            <a:r>
              <a:rPr lang="zh-TW" altLang="en-US" dirty="0" smtClean="0"/>
              <a:t>號出口出站至和平西路上站牌</a:t>
            </a:r>
            <a:r>
              <a:rPr lang="en-US" altLang="zh-TW" dirty="0" smtClean="0"/>
              <a:t>(</a:t>
            </a:r>
            <a:r>
              <a:rPr lang="zh-TW" altLang="en-US" dirty="0" smtClean="0"/>
              <a:t>捷運龍山寺站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 </a:t>
            </a:r>
          </a:p>
          <a:p>
            <a:r>
              <a:rPr lang="zh-TW" altLang="en-US" dirty="0" smtClean="0"/>
              <a:t>  </a:t>
            </a:r>
            <a:r>
              <a:rPr lang="en-US" altLang="zh-TW" dirty="0" smtClean="0"/>
              <a:t>A.</a:t>
            </a:r>
            <a:r>
              <a:rPr lang="zh-TW" altLang="en-US" dirty="0" smtClean="0"/>
              <a:t>轉乘公車藍</a:t>
            </a:r>
            <a:r>
              <a:rPr lang="en-US" altLang="zh-TW" dirty="0" smtClean="0"/>
              <a:t>28</a:t>
            </a:r>
            <a:r>
              <a:rPr lang="zh-TW" altLang="en-US" dirty="0" smtClean="0"/>
              <a:t>往東園街方向至聚福宮站下車</a:t>
            </a:r>
            <a:r>
              <a:rPr lang="en-US" altLang="zh-TW" dirty="0" smtClean="0"/>
              <a:t>(</a:t>
            </a:r>
            <a:r>
              <a:rPr lang="zh-TW" altLang="en-US" dirty="0" smtClean="0"/>
              <a:t>本局門口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 </a:t>
            </a:r>
          </a:p>
          <a:p>
            <a:r>
              <a:rPr lang="zh-TW" altLang="en-US" dirty="0" smtClean="0"/>
              <a:t>  </a:t>
            </a:r>
            <a:r>
              <a:rPr lang="en-US" altLang="zh-TW" dirty="0" smtClean="0"/>
              <a:t>B.</a:t>
            </a:r>
            <a:r>
              <a:rPr lang="zh-TW" altLang="en-US" dirty="0" smtClean="0"/>
              <a:t>轉乘公車</a:t>
            </a:r>
            <a:r>
              <a:rPr lang="en-US" altLang="zh-TW" dirty="0" smtClean="0"/>
              <a:t>651</a:t>
            </a:r>
            <a:r>
              <a:rPr lang="zh-TW" altLang="en-US" dirty="0" smtClean="0"/>
              <a:t>至華江高中下車步行約</a:t>
            </a:r>
            <a:r>
              <a:rPr lang="en-US" altLang="zh-TW" dirty="0" smtClean="0"/>
              <a:t>5</a:t>
            </a:r>
            <a:r>
              <a:rPr lang="zh-TW" altLang="en-US" dirty="0" smtClean="0"/>
              <a:t>分鐘。 </a:t>
            </a:r>
          </a:p>
          <a:p>
            <a:r>
              <a:rPr lang="zh-TW" altLang="en-US" dirty="0" smtClean="0">
                <a:solidFill>
                  <a:srgbClr val="6600FF"/>
                </a:solidFill>
              </a:rPr>
              <a:t>火車： 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萬華火車站出站步行往西園路二段方向至東園街本局約</a:t>
            </a:r>
            <a:r>
              <a:rPr lang="en-US" altLang="zh-TW" dirty="0" smtClean="0"/>
              <a:t>18</a:t>
            </a:r>
            <a:r>
              <a:rPr lang="zh-TW" altLang="en-US" dirty="0" smtClean="0"/>
              <a:t>分鐘。 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萬華火車站出站至西園路二段上站牌</a:t>
            </a:r>
            <a:r>
              <a:rPr lang="en-US" altLang="zh-TW" dirty="0" smtClean="0"/>
              <a:t>(</a:t>
            </a:r>
            <a:r>
              <a:rPr lang="zh-TW" altLang="en-US" dirty="0" smtClean="0"/>
              <a:t>西園</a:t>
            </a:r>
            <a:r>
              <a:rPr lang="en-US" altLang="zh-TW" dirty="0" smtClean="0"/>
              <a:t>29</a:t>
            </a:r>
            <a:r>
              <a:rPr lang="zh-TW" altLang="en-US" dirty="0" smtClean="0"/>
              <a:t>服飾基地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 </a:t>
            </a:r>
          </a:p>
          <a:p>
            <a:r>
              <a:rPr lang="zh-TW" altLang="en-US" dirty="0" smtClean="0"/>
              <a:t>  </a:t>
            </a:r>
            <a:r>
              <a:rPr lang="en-US" altLang="zh-TW" dirty="0" smtClean="0"/>
              <a:t>A.</a:t>
            </a:r>
            <a:r>
              <a:rPr lang="zh-TW" altLang="en-US" dirty="0" smtClean="0"/>
              <a:t>轉乘公車藍</a:t>
            </a:r>
            <a:r>
              <a:rPr lang="en-US" altLang="zh-TW" dirty="0" smtClean="0"/>
              <a:t>28</a:t>
            </a:r>
            <a:r>
              <a:rPr lang="zh-TW" altLang="en-US" dirty="0" smtClean="0"/>
              <a:t>往東園街方向至聚福宮站下車</a:t>
            </a:r>
            <a:r>
              <a:rPr lang="en-US" altLang="zh-TW" dirty="0" smtClean="0"/>
              <a:t>(</a:t>
            </a:r>
            <a:r>
              <a:rPr lang="zh-TW" altLang="en-US" dirty="0" smtClean="0"/>
              <a:t>本局門口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 </a:t>
            </a:r>
          </a:p>
          <a:p>
            <a:r>
              <a:rPr lang="zh-TW" altLang="en-US" dirty="0" smtClean="0"/>
              <a:t>  </a:t>
            </a:r>
            <a:r>
              <a:rPr lang="en-US" altLang="zh-TW" dirty="0" smtClean="0"/>
              <a:t>B.</a:t>
            </a:r>
            <a:r>
              <a:rPr lang="zh-TW" altLang="en-US" dirty="0" smtClean="0"/>
              <a:t>轉乘公車</a:t>
            </a:r>
            <a:r>
              <a:rPr lang="en-US" altLang="zh-TW" dirty="0" smtClean="0"/>
              <a:t>234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265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705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651</a:t>
            </a:r>
            <a:r>
              <a:rPr lang="zh-TW" altLang="en-US" dirty="0" smtClean="0"/>
              <a:t>至華江高中站下車步行約</a:t>
            </a:r>
            <a:r>
              <a:rPr lang="en-US" altLang="zh-TW" dirty="0" smtClean="0"/>
              <a:t>5</a:t>
            </a:r>
            <a:r>
              <a:rPr lang="zh-TW" altLang="en-US" dirty="0" smtClean="0"/>
              <a:t>分鐘到達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97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12" y="1484784"/>
            <a:ext cx="62674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05069" y="404664"/>
            <a:ext cx="17972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 smtClean="0"/>
              <a:t>PR</a:t>
            </a:r>
            <a:r>
              <a:rPr lang="zh-TW" altLang="en-US" sz="5400" dirty="0"/>
              <a:t>值</a:t>
            </a:r>
            <a:r>
              <a:rPr lang="en-US" altLang="zh-TW" sz="5400" dirty="0"/>
              <a:t>:</a:t>
            </a:r>
          </a:p>
        </p:txBody>
      </p:sp>
      <p:sp>
        <p:nvSpPr>
          <p:cNvPr id="5" name="矩形 4"/>
          <p:cNvSpPr/>
          <p:nvPr/>
        </p:nvSpPr>
        <p:spPr>
          <a:xfrm>
            <a:off x="1619672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路程時間</a:t>
            </a:r>
            <a:r>
              <a:rPr lang="en-US" altLang="zh-TW" dirty="0"/>
              <a:t>:</a:t>
            </a:r>
            <a:r>
              <a:rPr lang="zh-TW" altLang="en-US" dirty="0"/>
              <a:t>大約</a:t>
            </a:r>
            <a:r>
              <a:rPr lang="en-US" altLang="zh-TW" dirty="0"/>
              <a:t>35</a:t>
            </a:r>
            <a:r>
              <a:rPr lang="zh-TW" altLang="en-US" dirty="0"/>
              <a:t>分鐘</a:t>
            </a:r>
          </a:p>
          <a:p>
            <a:r>
              <a:rPr lang="zh-TW" altLang="en-US" dirty="0"/>
              <a:t>總價</a:t>
            </a:r>
            <a:r>
              <a:rPr lang="en-US" altLang="zh-TW" dirty="0"/>
              <a:t>:15</a:t>
            </a:r>
            <a:r>
              <a:rPr lang="zh-TW" altLang="en-US" dirty="0"/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883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059832" y="1084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3399FF"/>
                </a:solidFill>
              </a:rPr>
              <a:t>大理高中</a:t>
            </a:r>
            <a:endParaRPr lang="zh-TW" altLang="en-US" sz="4000" dirty="0">
              <a:solidFill>
                <a:srgbClr val="3399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83671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全球化浪潮、國際化潮流，知識經濟時代，教育型態多元而複雜，</a:t>
            </a:r>
          </a:p>
          <a:p>
            <a:r>
              <a:rPr lang="zh-TW" altLang="en-US" dirty="0" smtClean="0"/>
              <a:t>為經營一所「卓越精緻」的優質化高中，必須有前瞻、務實性與國際、在地化的辦學。</a:t>
            </a:r>
          </a:p>
          <a:p>
            <a:r>
              <a:rPr lang="zh-TW" altLang="en-US" dirty="0" smtClean="0"/>
              <a:t>為因應學生未來的競爭所須的巧實力（</a:t>
            </a:r>
            <a:r>
              <a:rPr lang="en-US" altLang="zh-TW" dirty="0" smtClean="0"/>
              <a:t>smart power</a:t>
            </a:r>
            <a:r>
              <a:rPr lang="zh-TW" altLang="en-US" dirty="0" smtClean="0"/>
              <a:t>），</a:t>
            </a:r>
          </a:p>
          <a:p>
            <a:r>
              <a:rPr lang="zh-TW" altLang="en-US" dirty="0" smtClean="0"/>
              <a:t>提出「大未來 理擔當」作為全體師、生及家長的共同願景，</a:t>
            </a:r>
          </a:p>
          <a:p>
            <a:r>
              <a:rPr lang="zh-TW" altLang="en-US" dirty="0" smtClean="0"/>
              <a:t>透過學習培育學生具「國際」品質的核心能力以承擔未來。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00810" y="2631638"/>
            <a:ext cx="89195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6600FF"/>
                </a:solidFill>
              </a:rPr>
              <a:t>一、優質教育、三生教育及全人教育</a:t>
            </a:r>
          </a:p>
          <a:p>
            <a:r>
              <a:rPr lang="zh-TW" altLang="en-US" dirty="0" smtClean="0"/>
              <a:t>　　學校教育視「學生」為完整個體的主體，是學校教育目標應充分發展學生潛能及培育完整的個體；教育內容與形式</a:t>
            </a:r>
            <a:r>
              <a:rPr lang="zh-TW" altLang="en-US" dirty="0" smtClean="0">
                <a:solidFill>
                  <a:srgbClr val="FF0000"/>
                </a:solidFill>
              </a:rPr>
              <a:t>重視德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智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體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群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美</a:t>
            </a:r>
            <a:r>
              <a:rPr lang="zh-TW" altLang="en-US" dirty="0" smtClean="0"/>
              <a:t>、五育臻心健全發展，學生的學習內容必須加以統整，教育應重視生活教育生命教育及生態教育，透過潛移默化的教育過程，創造多元而豐富的教育活動，營造淨化的優質環境，以提供學生適性發展、潛能發揮、公平正義的教育機會，培養出有教養又具健康身、心、靈的全人。</a:t>
            </a:r>
          </a:p>
          <a:p>
            <a:r>
              <a:rPr lang="zh-TW" altLang="en-US" dirty="0" smtClean="0"/>
              <a:t> </a:t>
            </a:r>
          </a:p>
          <a:p>
            <a:r>
              <a:rPr lang="zh-TW" altLang="en-US" dirty="0" smtClean="0">
                <a:solidFill>
                  <a:srgbClr val="6600FF"/>
                </a:solidFill>
              </a:rPr>
              <a:t>二、國際化教育</a:t>
            </a:r>
          </a:p>
          <a:p>
            <a:r>
              <a:rPr lang="zh-TW" altLang="en-US" dirty="0" smtClean="0"/>
              <a:t>　　全球化的影響，為拓展學生的國際視野、協助渠等具備水平移動的能力、亦即帶的走的國際化能力，過去的文盲是指不識字的意識，</a:t>
            </a:r>
            <a:r>
              <a:rPr lang="en-US" altLang="zh-TW" dirty="0" smtClean="0"/>
              <a:t>21</a:t>
            </a:r>
            <a:r>
              <a:rPr lang="zh-TW" altLang="en-US" dirty="0" smtClean="0"/>
              <a:t>世紀不具備國際化能力的人應稱為「國際文盲」（</a:t>
            </a:r>
            <a:r>
              <a:rPr lang="en-US" altLang="zh-TW" dirty="0" err="1" smtClean="0"/>
              <a:t>Internation</a:t>
            </a:r>
            <a:r>
              <a:rPr lang="en-US" altLang="zh-TW" dirty="0" smtClean="0"/>
              <a:t> Illiteracy </a:t>
            </a:r>
            <a:r>
              <a:rPr lang="zh-TW" altLang="en-US" dirty="0" smtClean="0"/>
              <a:t>）並使渠等在全球化社會中的生活與工作做好準備，學校教育應朝向國際發展的趨勢，把國際共通、跨文化、地球村等相關價值，能納入學校經營體系，甚至彰顯於課程發展與教學歷程，以利學生開拓的學生視野，增進學生世界公民素養，為學生未來競爭力進行紮根，並創造先機。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09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1546785"/>
            <a:ext cx="80648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 smtClean="0"/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搭火車、捷運或公車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263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310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264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231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233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245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701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701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703</a:t>
            </a: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萬華車站、龍山寺站下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再步行或轉搭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路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 搭公車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907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、和平幹線、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：大理高中站下車 </a:t>
            </a: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 搭公車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604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651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：環南市場站下車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再步行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 搭公車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667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812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：雙園街口站下車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再步行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 搭公車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265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234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或台汽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台北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三峽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：華江高中下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再步行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 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9949" y="30175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3399FF"/>
                </a:solidFill>
                <a:latin typeface="標楷體" pitchFamily="65" charset="-120"/>
                <a:ea typeface="標楷體" pitchFamily="65" charset="-120"/>
              </a:rPr>
              <a:t>交通路線</a:t>
            </a:r>
            <a:endParaRPr lang="zh-TW" altLang="en-US" sz="4800" dirty="0">
              <a:solidFill>
                <a:srgbClr val="3399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48065" y="4715737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未必最低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03648" y="4725144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99</a:t>
            </a:r>
            <a:r>
              <a:rPr lang="zh-TW" altLang="en-US" dirty="0" smtClean="0"/>
              <a:t>學年大理分數和</a:t>
            </a:r>
            <a:r>
              <a:rPr lang="en-US" altLang="zh-TW" dirty="0" smtClean="0"/>
              <a:t>PR</a:t>
            </a:r>
            <a:r>
              <a:rPr lang="zh-TW" altLang="en-US" dirty="0" smtClean="0"/>
              <a:t>值</a:t>
            </a:r>
            <a:r>
              <a:rPr lang="en-US" altLang="zh-TW" dirty="0" smtClean="0"/>
              <a:t>:362.78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018007" y="5085069"/>
            <a:ext cx="341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大理高中</a:t>
            </a:r>
            <a:r>
              <a:rPr lang="en-US" altLang="zh-TW" dirty="0" smtClean="0"/>
              <a:t>(</a:t>
            </a:r>
            <a:r>
              <a:rPr lang="zh-TW" altLang="en-US" dirty="0" smtClean="0"/>
              <a:t>女</a:t>
            </a:r>
            <a:r>
              <a:rPr lang="en-US" altLang="zh-TW" dirty="0" smtClean="0"/>
              <a:t>)  339 70    </a:t>
            </a:r>
            <a:r>
              <a:rPr lang="zh-TW" altLang="en-US" dirty="0" smtClean="0"/>
              <a:t>未必最低 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547664" y="50946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100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230404" y="5485403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大理高中   </a:t>
            </a:r>
            <a:r>
              <a:rPr lang="en-US" altLang="zh-TW" dirty="0" smtClean="0"/>
              <a:t>336</a:t>
            </a:r>
            <a:r>
              <a:rPr lang="zh-TW" altLang="en-US" dirty="0" smtClean="0"/>
              <a:t>  </a:t>
            </a:r>
            <a:r>
              <a:rPr lang="en-US" altLang="zh-TW" dirty="0" smtClean="0"/>
              <a:t>69    </a:t>
            </a:r>
            <a:r>
              <a:rPr lang="zh-TW" altLang="en-US" dirty="0" smtClean="0"/>
              <a:t>未必最低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94680" y="545440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101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81863"/>
            <a:ext cx="1944216" cy="172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9" y="116632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3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881943" y="26064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3399FF"/>
                </a:solidFill>
              </a:rPr>
              <a:t>華僑高中</a:t>
            </a:r>
            <a:endParaRPr lang="zh-TW" altLang="en-US" sz="4400" dirty="0">
              <a:solidFill>
                <a:srgbClr val="3399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1412776"/>
            <a:ext cx="7182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國立華僑實驗高級中學校園超大是全國高中之冠‎‎，其美自然環境更使校園增添了不少的風采 ，僑中校花為杜鵑花，而樹高花豔之景又使僑中有花城的美稱，僑中最大特色為僑生的多元文化，及僑生和本地生的混合班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資訊應用學程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部分僑生因成績優良本地轉入本地班就讀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高二選修課程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，又使僑中有小聯合國之稱，僑中應用外語課程為全國最早設立之學校，高一有英日法三種語言可供學生自由選修，高二則增加印尼語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韓語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英文則分為三種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寫作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戲劇英語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新聞俄語聽力訓練提供選修，僑中校內各種活動更使學生的學習廣泛而多元，如國語文競賽 一種學科主題週及球類競技比賽。</a:t>
            </a:r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2670"/>
            <a:ext cx="2880320" cy="2157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22269"/>
            <a:ext cx="3384376" cy="1912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1620"/>
            <a:ext cx="19383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6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4867" y="1124744"/>
            <a:ext cx="6102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先從北車搭到府中站在轉搭公車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你可以到後站商圈那邊搭</a:t>
            </a:r>
            <a:r>
              <a:rPr lang="en-US" altLang="zh-TW" dirty="0" smtClean="0"/>
              <a:t>234  </a:t>
            </a:r>
            <a:r>
              <a:rPr lang="zh-TW" altLang="en-US" dirty="0" smtClean="0"/>
              <a:t>從哪裡搭的話可能要</a:t>
            </a:r>
            <a:r>
              <a:rPr lang="en-US" altLang="zh-TW" dirty="0" smtClean="0"/>
              <a:t>20</a:t>
            </a:r>
            <a:r>
              <a:rPr lang="zh-TW" altLang="en-US" dirty="0" smtClean="0"/>
              <a:t>分中才會到</a:t>
            </a:r>
          </a:p>
          <a:p>
            <a:r>
              <a:rPr lang="zh-TW" altLang="en-US" dirty="0" smtClean="0"/>
              <a:t>下車在台灣藝術大學 下車 然後過馬路就是華僑高中了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到北門街搭</a:t>
            </a:r>
            <a:r>
              <a:rPr lang="en-US" altLang="zh-TW" dirty="0" smtClean="0"/>
              <a:t>264.701.702.1073 (</a:t>
            </a:r>
            <a:r>
              <a:rPr lang="zh-TW" altLang="en-US" dirty="0" smtClean="0"/>
              <a:t>在枋橋前面搭</a:t>
            </a:r>
            <a:r>
              <a:rPr lang="en-US" altLang="zh-TW" dirty="0" smtClean="0"/>
              <a:t>) </a:t>
            </a:r>
            <a:r>
              <a:rPr lang="zh-TW" altLang="en-US" dirty="0" smtClean="0"/>
              <a:t>這四台都可以到 大約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分中 因為要停紅綠燈</a:t>
            </a:r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走路 大約</a:t>
            </a:r>
            <a:r>
              <a:rPr lang="en-US" altLang="zh-TW" dirty="0" smtClean="0"/>
              <a:t>15~20</a:t>
            </a:r>
            <a:r>
              <a:rPr lang="zh-TW" altLang="en-US" dirty="0" smtClean="0"/>
              <a:t>分鐘 從府中站下車後一直直走 先經過媽祖廟 在一直直走</a:t>
            </a:r>
          </a:p>
          <a:p>
            <a:r>
              <a:rPr lang="zh-TW" altLang="en-US" dirty="0" smtClean="0"/>
              <a:t>沿著橋直走下去 先經過大觀國小 就到華僑高中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87824" y="18864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3399FF"/>
                </a:solidFill>
              </a:rPr>
              <a:t>交通路線</a:t>
            </a:r>
            <a:endParaRPr lang="zh-TW" altLang="en-US" sz="4000" dirty="0">
              <a:solidFill>
                <a:srgbClr val="3399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4581128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99</a:t>
            </a:r>
            <a:r>
              <a:rPr lang="zh-TW" altLang="en-US" dirty="0" smtClean="0"/>
              <a:t>學年華僑分數和</a:t>
            </a:r>
            <a:r>
              <a:rPr lang="en-US" altLang="zh-TW" dirty="0" smtClean="0"/>
              <a:t>PR</a:t>
            </a:r>
            <a:r>
              <a:rPr lang="zh-TW" altLang="en-US" dirty="0" smtClean="0"/>
              <a:t>值</a:t>
            </a:r>
            <a:r>
              <a:rPr lang="en-US" altLang="zh-TW" dirty="0" smtClean="0"/>
              <a:t>:358.77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61278" y="4950460"/>
            <a:ext cx="30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華僑高中  </a:t>
            </a:r>
            <a:r>
              <a:rPr lang="en-US" altLang="zh-TW" dirty="0" smtClean="0"/>
              <a:t>330 67    </a:t>
            </a:r>
            <a:r>
              <a:rPr lang="zh-TW" altLang="en-US" dirty="0" smtClean="0"/>
              <a:t>未必最低 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22512" y="497074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100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826390" y="5340076"/>
            <a:ext cx="28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華僑高中   </a:t>
            </a:r>
            <a:r>
              <a:rPr lang="en-US" altLang="zh-TW" dirty="0" smtClean="0"/>
              <a:t>330</a:t>
            </a:r>
            <a:r>
              <a:rPr lang="zh-TW" altLang="en-US" dirty="0" smtClean="0"/>
              <a:t>  </a:t>
            </a:r>
            <a:r>
              <a:rPr lang="en-US" altLang="zh-TW" dirty="0" smtClean="0"/>
              <a:t>67    </a:t>
            </a:r>
            <a:r>
              <a:rPr lang="zh-TW" altLang="en-US" dirty="0" smtClean="0"/>
              <a:t>已確定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03648" y="53400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90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13917"/>
              </p:ext>
            </p:extLst>
          </p:nvPr>
        </p:nvGraphicFramePr>
        <p:xfrm>
          <a:off x="1331640" y="1556792"/>
          <a:ext cx="6696744" cy="402198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56184"/>
                <a:gridCol w="1692188"/>
                <a:gridCol w="1674186"/>
                <a:gridCol w="1674186"/>
              </a:tblGrid>
              <a:tr h="54726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華江高中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大理高中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華僑高中</a:t>
                      </a:r>
                      <a:endParaRPr lang="zh-TW" altLang="en-US" dirty="0"/>
                    </a:p>
                  </a:txBody>
                  <a:tcPr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特色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交通便利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碧草如茵，綠蔭滿園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優質教育、三生教育及全人教育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優質的國際化學府 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評比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通勤時間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評比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吸引力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評比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難易程度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81</a:t>
                      </a:r>
                      <a:r>
                        <a:rPr lang="zh-TW" altLang="en-US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78</a:t>
                      </a:r>
                      <a:endParaRPr lang="zh-TW" altLang="en-US" dirty="0"/>
                    </a:p>
                  </a:txBody>
                  <a:tcPr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評比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五角星形 7"/>
          <p:cNvSpPr/>
          <p:nvPr/>
        </p:nvSpPr>
        <p:spPr>
          <a:xfrm>
            <a:off x="3074577" y="3074242"/>
            <a:ext cx="216024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7" y="303937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76" y="5229200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44" y="5229200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63" y="522744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83" y="5229200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19" y="5229200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30" y="522744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26" y="4514850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83" y="522744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64" y="4545756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77" y="4545756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40" y="4546417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95" y="3791742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27" y="4545756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43" y="522744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16" y="5207037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36" y="5207037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53" y="5207037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69" y="5229200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49" y="5207037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64" y="303937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75" y="4513758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19" y="3769656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82" y="377159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55" y="4489146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68" y="4482074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06" y="4482074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58" y="3791742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01" y="3791742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97" y="3780886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89" y="378143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12" y="3780886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70" y="378143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34" y="3779181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72" y="4513758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1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06" y="377159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2" y="3044195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3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04" y="303937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08" y="3779181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5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87" y="303937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6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17" y="3044195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7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17" y="3778208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04" y="3039910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35" y="3039379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04" y="3037205"/>
            <a:ext cx="280987" cy="29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30" y="3044195"/>
            <a:ext cx="2809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363367" y="6093296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1~5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低到高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5576" y="260648"/>
            <a:ext cx="1728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比較</a:t>
            </a:r>
            <a:endParaRPr lang="zh-TW" alt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0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262</TotalTime>
  <Words>938</Words>
  <Application>Microsoft Office PowerPoint</Application>
  <PresentationFormat>如螢幕大小 (4:3)</PresentationFormat>
  <Paragraphs>88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行雲流水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</cp:revision>
  <cp:lastPrinted>2015-01-14T15:17:37Z</cp:lastPrinted>
  <dcterms:created xsi:type="dcterms:W3CDTF">2015-01-06T15:06:18Z</dcterms:created>
  <dcterms:modified xsi:type="dcterms:W3CDTF">2015-01-14T15:49:39Z</dcterms:modified>
</cp:coreProperties>
</file>