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2FF278D-FFB3-40B6-B99F-1A2C568987E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C269DD1-617F-480A-AA35-E0BF1320D5A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828800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高中暨技職學校分組報告</a:t>
            </a:r>
            <a:endParaRPr lang="zh-TW" altLang="en-US" sz="5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85786" y="4071942"/>
            <a:ext cx="7772400" cy="914400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組員</a:t>
            </a:r>
            <a:r>
              <a:rPr lang="en-US" altLang="zh-TW" sz="3600" dirty="0" smtClean="0"/>
              <a:t>:5,15,19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 </a:t>
            </a:r>
            <a:r>
              <a:rPr lang="zh-TW" altLang="en-US" sz="5400" dirty="0" smtClean="0"/>
              <a:t>板橋高中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741378"/>
            <a:ext cx="8183880" cy="4187952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特色課程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無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交通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板橋火車站，往文化路方向步行約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分鐘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該校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表現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None/>
            </a:pP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(1)PR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值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:95</a:t>
            </a:r>
          </a:p>
          <a:p>
            <a:pPr>
              <a:buNone/>
            </a:pP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升學率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五校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):18.4%</a:t>
            </a:r>
            <a:endParaRPr lang="zh-TW" alt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圖片 3" descr="Panchiaohigh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3643315"/>
            <a:ext cx="1859219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海山高中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2920" y="1741378"/>
            <a:ext cx="8183880" cy="4187952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特色課程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無。</a:t>
            </a:r>
            <a:endParaRPr lang="en-US" altLang="zh-TW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交通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板橋火車站，往漢生東路步行約十五分。</a:t>
            </a:r>
            <a:endParaRPr lang="en-US" altLang="zh-TW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該校表現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None/>
            </a:pP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(1)PR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值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:87</a:t>
            </a:r>
          </a:p>
          <a:p>
            <a:pPr>
              <a:buNone/>
            </a:pP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升學率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五校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r>
              <a:rPr lang="zh-TW" altLang="en-US" sz="3200" dirty="0" smtClean="0"/>
              <a:t> 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5.2%</a:t>
            </a:r>
            <a:endParaRPr lang="zh-TW" alt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圖片 3" descr="200px-海山高中校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3714752"/>
            <a:ext cx="1905000" cy="1771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1051560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中和高中</a:t>
            </a:r>
            <a:endParaRPr lang="zh-TW" altLang="en-US" sz="5400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503238" y="1741488"/>
            <a:ext cx="8183562" cy="4187825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特色課程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無。</a:t>
            </a:r>
            <a:endParaRPr lang="en-US" altLang="zh-TW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交通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板橋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火車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站，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轉乘台北客運 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307 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公車，於員山路中和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高中站下車，約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分。</a:t>
            </a:r>
            <a:endParaRPr lang="en-US" altLang="zh-TW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該校表現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None/>
            </a:pP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(1)PR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值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:84</a:t>
            </a:r>
          </a:p>
          <a:p>
            <a:pPr>
              <a:buNone/>
            </a:pP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升學率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五校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r>
              <a:rPr lang="zh-TW" altLang="en-US" sz="3200" dirty="0" smtClean="0"/>
              <a:t> </a:t>
            </a:r>
            <a:r>
              <a:rPr lang="en-US" altLang="zh-TW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5.3%</a:t>
            </a:r>
            <a:endParaRPr lang="zh-TW" alt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圖片 4" descr="CHSH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3357562"/>
            <a:ext cx="1699065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各校評比</a:t>
            </a:r>
            <a:endParaRPr lang="zh-TW" altLang="en-US" sz="54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42910" y="1500174"/>
          <a:ext cx="7858180" cy="4286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4545"/>
                <a:gridCol w="1964545"/>
                <a:gridCol w="1964545"/>
                <a:gridCol w="1964545"/>
              </a:tblGrid>
              <a:tr h="85725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板橋高中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海山高中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中和高中</a:t>
                      </a:r>
                      <a:endParaRPr lang="zh-TW" altLang="en-US" sz="3200" dirty="0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特色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通勤時間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吸引力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難易度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五角星形 8"/>
          <p:cNvSpPr/>
          <p:nvPr/>
        </p:nvSpPr>
        <p:spPr>
          <a:xfrm>
            <a:off x="2786050" y="2571744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五角星形 9"/>
          <p:cNvSpPr/>
          <p:nvPr/>
        </p:nvSpPr>
        <p:spPr>
          <a:xfrm>
            <a:off x="3214678" y="2571744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五角星形 10"/>
          <p:cNvSpPr/>
          <p:nvPr/>
        </p:nvSpPr>
        <p:spPr>
          <a:xfrm>
            <a:off x="4714876" y="2571744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五角星形 11"/>
          <p:cNvSpPr/>
          <p:nvPr/>
        </p:nvSpPr>
        <p:spPr>
          <a:xfrm>
            <a:off x="5143504" y="2571744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五角星形 12"/>
          <p:cNvSpPr/>
          <p:nvPr/>
        </p:nvSpPr>
        <p:spPr>
          <a:xfrm>
            <a:off x="6715140" y="2571744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五角星形 13"/>
          <p:cNvSpPr/>
          <p:nvPr/>
        </p:nvSpPr>
        <p:spPr>
          <a:xfrm>
            <a:off x="7215206" y="2571744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五角星形 14"/>
          <p:cNvSpPr/>
          <p:nvPr/>
        </p:nvSpPr>
        <p:spPr>
          <a:xfrm>
            <a:off x="2786050" y="3429000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五角星形 15"/>
          <p:cNvSpPr/>
          <p:nvPr/>
        </p:nvSpPr>
        <p:spPr>
          <a:xfrm>
            <a:off x="3214678" y="3429000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五角星形 16"/>
          <p:cNvSpPr/>
          <p:nvPr/>
        </p:nvSpPr>
        <p:spPr>
          <a:xfrm>
            <a:off x="3714744" y="3429000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五角星形 17"/>
          <p:cNvSpPr/>
          <p:nvPr/>
        </p:nvSpPr>
        <p:spPr>
          <a:xfrm>
            <a:off x="4643438" y="3429000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五角星形 18"/>
          <p:cNvSpPr/>
          <p:nvPr/>
        </p:nvSpPr>
        <p:spPr>
          <a:xfrm>
            <a:off x="5143504" y="3429000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五角星形 19"/>
          <p:cNvSpPr/>
          <p:nvPr/>
        </p:nvSpPr>
        <p:spPr>
          <a:xfrm>
            <a:off x="5643570" y="3429000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五角星形 20"/>
          <p:cNvSpPr/>
          <p:nvPr/>
        </p:nvSpPr>
        <p:spPr>
          <a:xfrm>
            <a:off x="6143636" y="3429000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五角星形 21"/>
          <p:cNvSpPr/>
          <p:nvPr/>
        </p:nvSpPr>
        <p:spPr>
          <a:xfrm>
            <a:off x="6715140" y="3429000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五角星形 22"/>
          <p:cNvSpPr/>
          <p:nvPr/>
        </p:nvSpPr>
        <p:spPr>
          <a:xfrm>
            <a:off x="7215206" y="3429000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五角星形 23"/>
          <p:cNvSpPr/>
          <p:nvPr/>
        </p:nvSpPr>
        <p:spPr>
          <a:xfrm>
            <a:off x="2643174" y="4286256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五角星形 24"/>
          <p:cNvSpPr/>
          <p:nvPr/>
        </p:nvSpPr>
        <p:spPr>
          <a:xfrm>
            <a:off x="3071802" y="4286256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五角星形 25"/>
          <p:cNvSpPr/>
          <p:nvPr/>
        </p:nvSpPr>
        <p:spPr>
          <a:xfrm>
            <a:off x="3500430" y="4286256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五角星形 26"/>
          <p:cNvSpPr/>
          <p:nvPr/>
        </p:nvSpPr>
        <p:spPr>
          <a:xfrm>
            <a:off x="4000496" y="4286256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五角星形 27"/>
          <p:cNvSpPr/>
          <p:nvPr/>
        </p:nvSpPr>
        <p:spPr>
          <a:xfrm>
            <a:off x="4714876" y="4286256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五角星形 28"/>
          <p:cNvSpPr/>
          <p:nvPr/>
        </p:nvSpPr>
        <p:spPr>
          <a:xfrm>
            <a:off x="5214942" y="4286256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五角星形 29"/>
          <p:cNvSpPr/>
          <p:nvPr/>
        </p:nvSpPr>
        <p:spPr>
          <a:xfrm>
            <a:off x="5715008" y="4286256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五角星形 30"/>
          <p:cNvSpPr/>
          <p:nvPr/>
        </p:nvSpPr>
        <p:spPr>
          <a:xfrm>
            <a:off x="6786578" y="4286256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五角星形 31"/>
          <p:cNvSpPr/>
          <p:nvPr/>
        </p:nvSpPr>
        <p:spPr>
          <a:xfrm>
            <a:off x="7286644" y="4286256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五角星形 32"/>
          <p:cNvSpPr/>
          <p:nvPr/>
        </p:nvSpPr>
        <p:spPr>
          <a:xfrm>
            <a:off x="7786710" y="4286256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五角星形 33"/>
          <p:cNvSpPr/>
          <p:nvPr/>
        </p:nvSpPr>
        <p:spPr>
          <a:xfrm>
            <a:off x="2786050" y="5143512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五角星形 34"/>
          <p:cNvSpPr/>
          <p:nvPr/>
        </p:nvSpPr>
        <p:spPr>
          <a:xfrm>
            <a:off x="3286116" y="5143512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五角星形 35"/>
          <p:cNvSpPr/>
          <p:nvPr/>
        </p:nvSpPr>
        <p:spPr>
          <a:xfrm>
            <a:off x="4786314" y="5143512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五角星形 36"/>
          <p:cNvSpPr/>
          <p:nvPr/>
        </p:nvSpPr>
        <p:spPr>
          <a:xfrm>
            <a:off x="5286380" y="5143512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五角星形 37"/>
          <p:cNvSpPr/>
          <p:nvPr/>
        </p:nvSpPr>
        <p:spPr>
          <a:xfrm>
            <a:off x="5715008" y="5143512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五角星形 38"/>
          <p:cNvSpPr/>
          <p:nvPr/>
        </p:nvSpPr>
        <p:spPr>
          <a:xfrm>
            <a:off x="6715140" y="5143512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五角星形 39"/>
          <p:cNvSpPr/>
          <p:nvPr/>
        </p:nvSpPr>
        <p:spPr>
          <a:xfrm>
            <a:off x="7215206" y="5143512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五角星形 40"/>
          <p:cNvSpPr/>
          <p:nvPr/>
        </p:nvSpPr>
        <p:spPr>
          <a:xfrm>
            <a:off x="7715272" y="5143512"/>
            <a:ext cx="357190" cy="357190"/>
          </a:xfrm>
          <a:prstGeom prst="star5">
            <a:avLst>
              <a:gd name="adj" fmla="val 2125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357166"/>
            <a:ext cx="8183880" cy="1051560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個人心得</a:t>
            </a:r>
            <a:r>
              <a:rPr lang="en-US" altLang="zh-TW" sz="5400" dirty="0" smtClean="0"/>
              <a:t>: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2920" y="1669940"/>
            <a:ext cx="8183880" cy="4187952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對於住板橋的同學，板中和海山交通都很方便，程度好的同學可以選擇板中。住中和的同學選中和高中是個很好的選擇。</a:t>
            </a:r>
            <a:endParaRPr lang="zh-TW" alt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110</TotalTime>
  <Words>202</Words>
  <Application>Microsoft Office PowerPoint</Application>
  <PresentationFormat>如螢幕大小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觀點</vt:lpstr>
      <vt:lpstr>高中暨技職學校分組報告</vt:lpstr>
      <vt:lpstr> 板橋高中</vt:lpstr>
      <vt:lpstr>海山高中</vt:lpstr>
      <vt:lpstr>中和高中</vt:lpstr>
      <vt:lpstr>各校評比</vt:lpstr>
      <vt:lpstr>個人心得: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高中暨技職學校分組報告</dc:title>
  <dc:creator>Valued Acer Customer</dc:creator>
  <cp:lastModifiedBy>Valued Acer Customer</cp:lastModifiedBy>
  <cp:revision>12</cp:revision>
  <dcterms:created xsi:type="dcterms:W3CDTF">2015-01-06T12:16:08Z</dcterms:created>
  <dcterms:modified xsi:type="dcterms:W3CDTF">2015-01-06T14:06:55Z</dcterms:modified>
</cp:coreProperties>
</file>