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3257BE-4ED2-4702-B902-78755520AEEB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B7811-554D-4ED3-87A0-B81C6A1A6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1405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9774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31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26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670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9257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937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226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643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03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64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942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8D30C-E2C6-43BE-90B4-8EF0718C45C1}" type="datetimeFigureOut">
              <a:rPr lang="zh-TW" altLang="en-US" smtClean="0"/>
              <a:t>2015/1/6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A5A7-3780-4081-B149-B4B185C3737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46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>
                <a:latin typeface="文鼎中行書" pitchFamily="65" charset="-120"/>
                <a:ea typeface="文鼎中行書" pitchFamily="65" charset="-120"/>
              </a:rPr>
              <a:t>高中暨技職學校分組報告</a:t>
            </a:r>
            <a:endParaRPr lang="zh-TW" altLang="en-US" sz="4800" b="1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文鼎中行書" pitchFamily="65" charset="-120"/>
                <a:ea typeface="文鼎中行書" pitchFamily="65" charset="-120"/>
              </a:rPr>
              <a:t>食品加工科</a:t>
            </a:r>
            <a:endParaRPr lang="en-US" altLang="zh-TW" dirty="0" smtClean="0">
              <a:solidFill>
                <a:srgbClr val="FF0000"/>
              </a:solidFill>
              <a:latin typeface="文鼎中行書" pitchFamily="65" charset="-120"/>
              <a:ea typeface="文鼎中行書" pitchFamily="65" charset="-120"/>
            </a:endParaRPr>
          </a:p>
          <a:p>
            <a:r>
              <a:rPr lang="zh-TW" altLang="en-US" dirty="0">
                <a:solidFill>
                  <a:srgbClr val="0070C0"/>
                </a:solidFill>
                <a:latin typeface="文鼎中行書" pitchFamily="65" charset="-120"/>
                <a:ea typeface="文鼎中行書" pitchFamily="65" charset="-120"/>
              </a:rPr>
              <a:t>報告者</a:t>
            </a:r>
            <a:r>
              <a:rPr lang="en-US" altLang="zh-TW" dirty="0">
                <a:solidFill>
                  <a:srgbClr val="0070C0"/>
                </a:solidFill>
                <a:latin typeface="文鼎中行書" pitchFamily="65" charset="-120"/>
                <a:ea typeface="文鼎中行書" pitchFamily="65" charset="-120"/>
              </a:rPr>
              <a:t>:907 08 16</a:t>
            </a:r>
            <a:endParaRPr lang="zh-TW" altLang="en-US" dirty="0">
              <a:solidFill>
                <a:srgbClr val="0070C0"/>
              </a:solidFill>
              <a:latin typeface="文鼎中行書" pitchFamily="65" charset="-120"/>
              <a:ea typeface="文鼎中行書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751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食品加工科</a:t>
            </a:r>
            <a:r>
              <a:rPr lang="en-US" altLang="zh-TW" dirty="0" smtClean="0">
                <a:latin typeface="文鼎中行書" pitchFamily="65" charset="-120"/>
                <a:ea typeface="文鼎中行書" pitchFamily="65" charset="-120"/>
              </a:rPr>
              <a:t>-</a:t>
            </a:r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學習主要內容</a:t>
            </a:r>
            <a:endParaRPr lang="zh-TW" altLang="en-US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7545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所需性向及特質</a:t>
            </a:r>
            <a:endParaRPr lang="zh-TW" altLang="en-US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1129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主要升學之學系及職業</a:t>
            </a:r>
            <a:endParaRPr lang="zh-TW" altLang="en-US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6388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有食品加工科的學校</a:t>
            </a:r>
            <a:endParaRPr lang="zh-TW" altLang="en-US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868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文鼎中行書" pitchFamily="65" charset="-120"/>
                <a:ea typeface="文鼎中行書" pitchFamily="65" charset="-120"/>
              </a:rPr>
              <a:t>個人心得</a:t>
            </a:r>
            <a:endParaRPr lang="zh-TW" altLang="en-US" dirty="0"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21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6600" dirty="0" smtClean="0">
                <a:solidFill>
                  <a:srgbClr val="00B050"/>
                </a:solidFill>
                <a:latin typeface="文鼎中行書" pitchFamily="65" charset="-120"/>
                <a:ea typeface="文鼎中行書" pitchFamily="65" charset="-120"/>
              </a:rPr>
              <a:t>~</a:t>
            </a:r>
            <a:r>
              <a:rPr lang="zh-TW" altLang="en-US" sz="6600" dirty="0" smtClean="0">
                <a:solidFill>
                  <a:srgbClr val="00B050"/>
                </a:solidFill>
                <a:latin typeface="文鼎中行書" pitchFamily="65" charset="-120"/>
                <a:ea typeface="文鼎中行書" pitchFamily="65" charset="-120"/>
              </a:rPr>
              <a:t>謝謝大家</a:t>
            </a:r>
            <a:r>
              <a:rPr lang="en-US" altLang="zh-TW" sz="6600" dirty="0" smtClean="0">
                <a:solidFill>
                  <a:srgbClr val="00B050"/>
                </a:solidFill>
                <a:latin typeface="文鼎中行書" pitchFamily="65" charset="-120"/>
                <a:ea typeface="文鼎中行書" pitchFamily="65" charset="-120"/>
              </a:rPr>
              <a:t>~</a:t>
            </a:r>
            <a:endParaRPr lang="zh-TW" altLang="en-US" sz="6600" dirty="0">
              <a:solidFill>
                <a:srgbClr val="00B050"/>
              </a:solidFill>
              <a:latin typeface="文鼎中行書" pitchFamily="65" charset="-120"/>
              <a:ea typeface="文鼎中行書" pitchFamily="65" charset="-120"/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842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47</Words>
  <Application>Microsoft Office PowerPoint</Application>
  <PresentationFormat>如螢幕大小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高中暨技職學校分組報告</vt:lpstr>
      <vt:lpstr>食品加工科-學習主要內容</vt:lpstr>
      <vt:lpstr>所需性向及特質</vt:lpstr>
      <vt:lpstr>主要升學之學系及職業</vt:lpstr>
      <vt:lpstr>有食品加工科的學校</vt:lpstr>
      <vt:lpstr>個人心得</vt:lpstr>
      <vt:lpstr>~謝謝大家~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HS_901</dc:creator>
  <cp:lastModifiedBy>HS_901</cp:lastModifiedBy>
  <cp:revision>4</cp:revision>
  <dcterms:created xsi:type="dcterms:W3CDTF">2015-01-06T07:56:35Z</dcterms:created>
  <dcterms:modified xsi:type="dcterms:W3CDTF">2015-01-06T08:48:53Z</dcterms:modified>
</cp:coreProperties>
</file>