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547A497-FD75-4306-AEDE-304621563EC3}" type="datetimeFigureOut">
              <a:rPr lang="zh-TW" altLang="en-US" smtClean="0"/>
              <a:pPr/>
              <a:t>2015/1/11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71CDB2-3639-4BBE-B8B3-9FB1D9E903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28662" y="500042"/>
            <a:ext cx="7772400" cy="1440159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高中組報告 </a:t>
            </a:r>
            <a:r>
              <a:rPr lang="en-US" altLang="zh-TW" sz="6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-38.44</a:t>
            </a:r>
            <a:endParaRPr lang="zh-TW" altLang="en-US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14546" y="2714620"/>
            <a:ext cx="6400800" cy="314590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zh-TW" altLang="en-US" sz="7200" b="1" cap="all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光復高中</a:t>
            </a:r>
            <a:endParaRPr lang="en-US" altLang="zh-TW" sz="7200" b="1" cap="all" dirty="0" smtClean="0">
              <a:ln w="0"/>
              <a:solidFill>
                <a:schemeClr val="accent5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zh-TW" altLang="en-US" sz="7200" b="1" cap="all" dirty="0">
                <a:ln w="0"/>
                <a:solidFill>
                  <a:schemeClr val="accent5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清水</a:t>
            </a:r>
            <a:r>
              <a:rPr lang="zh-TW" altLang="en-US" sz="7200" b="1" cap="all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高中</a:t>
            </a:r>
            <a:endParaRPr lang="en-US" altLang="zh-TW" sz="7200" b="1" cap="all" dirty="0" smtClean="0">
              <a:ln w="0"/>
              <a:solidFill>
                <a:schemeClr val="accent5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zh-TW" altLang="en-US" sz="7200" b="1" cap="all" dirty="0">
                <a:ln w="0"/>
                <a:solidFill>
                  <a:schemeClr val="accent5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樹林高中</a:t>
            </a:r>
          </a:p>
        </p:txBody>
      </p:sp>
    </p:spTree>
    <p:extLst>
      <p:ext uri="{BB962C8B-B14F-4D97-AF65-F5344CB8AC3E}">
        <p14:creationId xmlns:p14="http://schemas.microsoft.com/office/powerpoint/2010/main" xmlns="" val="130831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過去表現落點</a:t>
            </a:r>
            <a:endParaRPr lang="zh-TW" altLang="en-US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339752" y="1772816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800" b="1" dirty="0">
                <a:ln w="12700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新北市</a:t>
            </a:r>
            <a:r>
              <a:rPr lang="zh-TW" altLang="en-US" sz="4800" b="1" dirty="0" smtClean="0">
                <a:ln w="12700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樹林</a:t>
            </a:r>
            <a:r>
              <a:rPr lang="en-US" altLang="zh-TW" sz="4800" b="1" dirty="0" smtClean="0">
                <a:ln w="12700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73</a:t>
            </a:r>
            <a:endParaRPr lang="zh-TW" altLang="en-US" sz="4800" b="1" dirty="0">
              <a:ln w="12700">
                <a:noFill/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133" y="3068960"/>
            <a:ext cx="3817607" cy="28632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43828" y="3068960"/>
            <a:ext cx="3817606" cy="28632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61781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各校比較分析表</a:t>
            </a:r>
            <a:endParaRPr lang="zh-TW" altLang="en-US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894318020"/>
              </p:ext>
            </p:extLst>
          </p:nvPr>
        </p:nvGraphicFramePr>
        <p:xfrm>
          <a:off x="457200" y="1600200"/>
          <a:ext cx="746760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光復高中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清水高中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樹林高中</a:t>
                      </a:r>
                      <a:endParaRPr lang="zh-TW" alt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 特色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培養基礎學科能力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和諧快樂適性發展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教育理念明確</a:t>
                      </a:r>
                      <a:endParaRPr lang="zh-TW" alt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 評比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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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</a:t>
                      </a:r>
                      <a:endParaRPr lang="zh-TW" alt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通勤時間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15-20</a:t>
                      </a:r>
                      <a:r>
                        <a:rPr lang="zh-TW" altLang="en-US" dirty="0" smtClean="0"/>
                        <a:t>分鐘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30-35</a:t>
                      </a:r>
                      <a:r>
                        <a:rPr lang="zh-TW" altLang="en-US" dirty="0" smtClean="0"/>
                        <a:t>分鐘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40-45</a:t>
                      </a:r>
                      <a:r>
                        <a:rPr lang="zh-TW" altLang="en-US" dirty="0" smtClean="0"/>
                        <a:t>分鐘</a:t>
                      </a:r>
                      <a:endParaRPr lang="zh-TW" alt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評比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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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</a:t>
                      </a:r>
                      <a:endParaRPr lang="zh-TW" alt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吸引力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社團活動多元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規劃完善設備新穎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專班表現亮麗</a:t>
                      </a:r>
                      <a:endParaRPr lang="zh-TW" alt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評比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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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</a:t>
                      </a:r>
                      <a:endParaRPr lang="zh-TW" alt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難易度評比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中間偏易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中間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簡易</a:t>
                      </a:r>
                      <a:endParaRPr lang="zh-TW" altLang="en-US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          評比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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</a:t>
                      </a:r>
                      <a:endParaRPr lang="zh-TW" altLang="en-US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ym typeface="Wingdings 2"/>
                        </a:rPr>
                        <a:t></a:t>
                      </a:r>
                      <a:endParaRPr lang="zh-TW" altLang="en-US" dirty="0"/>
                    </a:p>
                  </a:txBody>
                  <a:tcPr marL="82973" marR="8297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751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心得感想</a:t>
            </a:r>
            <a:endParaRPr lang="zh-TW" altLang="en-US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38:</a:t>
            </a:r>
            <a:r>
              <a:rPr lang="zh-TW" alt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我覺得如果是我要讀的話，我會選光復高中，因為離家近而成績也不差所以我會選他。</a:t>
            </a:r>
            <a:endParaRPr lang="en-US" altLang="zh-TW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altLang="zh-TW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altLang="zh-TW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44:</a:t>
            </a:r>
            <a:r>
              <a:rPr lang="zh-TW" alt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我會選擇離家較近的光復高中</a:t>
            </a:r>
            <a:r>
              <a:rPr lang="zh-TW" alt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新細明體"/>
                <a:ea typeface="新細明體"/>
              </a:rPr>
              <a:t>，較方便。</a:t>
            </a:r>
            <a:endParaRPr lang="zh-TW" alt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85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特色課程簡介</a:t>
            </a:r>
            <a:r>
              <a:rPr lang="en-US" altLang="zh-TW" sz="4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-</a:t>
            </a:r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光復高中</a:t>
            </a:r>
            <a:endParaRPr lang="zh-TW" altLang="en-US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229600" cy="4525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zh-TW" altLang="en-US" b="1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學術學程</a:t>
            </a:r>
          </a:p>
          <a:p>
            <a:pPr>
              <a:buNone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           </a:t>
            </a:r>
            <a:r>
              <a:rPr lang="zh-TW" altLang="en-US" b="1" dirty="0">
                <a:solidFill>
                  <a:srgbClr val="0066FF"/>
                </a:solidFill>
                <a:latin typeface="標楷體" pitchFamily="65" charset="-120"/>
                <a:ea typeface="標楷體" pitchFamily="65" charset="-120"/>
              </a:rPr>
              <a:t>自然學程</a:t>
            </a:r>
          </a:p>
          <a:p>
            <a:pPr>
              <a:buNone/>
            </a:pPr>
            <a:r>
              <a:rPr lang="zh-TW" altLang="en-US" b="1" dirty="0">
                <a:solidFill>
                  <a:srgbClr val="0066FF"/>
                </a:solidFill>
                <a:latin typeface="標楷體" pitchFamily="65" charset="-120"/>
                <a:ea typeface="標楷體" pitchFamily="65" charset="-120"/>
              </a:rPr>
              <a:t>           社會學程</a:t>
            </a:r>
          </a:p>
          <a:p>
            <a:pPr>
              <a:buClr>
                <a:srgbClr val="FF0000"/>
              </a:buClr>
            </a:pPr>
            <a:r>
              <a:rPr lang="zh-TW" altLang="en-US" b="1" dirty="0">
                <a:solidFill>
                  <a:srgbClr val="800080"/>
                </a:solidFill>
                <a:latin typeface="標楷體" pitchFamily="65" charset="-120"/>
                <a:ea typeface="標楷體" pitchFamily="65" charset="-120"/>
              </a:rPr>
              <a:t>專門學程</a:t>
            </a:r>
          </a:p>
          <a:p>
            <a:pPr>
              <a:buNone/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           </a:t>
            </a:r>
            <a:r>
              <a:rPr lang="zh-TW" altLang="en-US" b="1" dirty="0">
                <a:solidFill>
                  <a:srgbClr val="0066FF"/>
                </a:solidFill>
                <a:latin typeface="標楷體" pitchFamily="65" charset="-120"/>
                <a:ea typeface="標楷體" pitchFamily="65" charset="-120"/>
              </a:rPr>
              <a:t>多媒體設計學程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設計類群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b="1" dirty="0">
              <a:solidFill>
                <a:srgbClr val="0066FF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>
                <a:solidFill>
                  <a:srgbClr val="0066FF"/>
                </a:solidFill>
                <a:latin typeface="標楷體" pitchFamily="65" charset="-120"/>
                <a:ea typeface="標楷體" pitchFamily="65" charset="-120"/>
              </a:rPr>
              <a:t>           電腦平面動畫學程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商業類群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None/>
            </a:pPr>
            <a:endParaRPr lang="zh-TW" altLang="en-US" b="1" dirty="0">
              <a:solidFill>
                <a:srgbClr val="0066FF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2002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交通路線與通勤時間</a:t>
            </a:r>
            <a:endParaRPr lang="zh-TW" altLang="en-US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板橋火車站、板橋公車總站：搭乘２３４、２６５、７０５公車，往台北方向，在板橋中山路二段「埔墘派出所」站牌下車後，由加油站旁的光復街，步行至光復街８２號旁向右轉，即可</a:t>
            </a:r>
            <a:r>
              <a:rPr lang="zh-TW" altLang="zh-TW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抵達。</a:t>
            </a:r>
            <a:r>
              <a:rPr lang="en-US" altLang="zh-TW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zh-TW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約</a:t>
            </a:r>
            <a:r>
              <a:rPr lang="en-US" altLang="zh-TW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15-20</a:t>
            </a:r>
            <a:r>
              <a:rPr lang="zh-TW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分鐘</a:t>
            </a:r>
            <a:r>
              <a:rPr lang="en-US" altLang="zh-TW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zh-TW" alt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62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過去表現落點</a:t>
            </a:r>
            <a:endParaRPr lang="zh-TW" altLang="en-US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00232" y="3000372"/>
            <a:ext cx="4751232" cy="31783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1460009" y="1514401"/>
            <a:ext cx="6408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zh-TW" altLang="en-US" sz="5400" b="1" cap="all" dirty="0" smtClean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</a:rPr>
              <a:t>光復高中  </a:t>
            </a:r>
            <a:r>
              <a:rPr lang="en-US" altLang="zh-TW" sz="5400" b="1" cap="all" dirty="0" smtClean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</a:rPr>
              <a:t>74</a:t>
            </a:r>
            <a:endParaRPr lang="zh-TW" altLang="en-US" sz="5400" b="1" cap="all" dirty="0">
              <a:ln/>
              <a:solidFill>
                <a:srgbClr val="4F81BD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29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特色課程簡介</a:t>
            </a:r>
            <a:r>
              <a:rPr lang="en-US" altLang="zh-TW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-</a:t>
            </a:r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清水高中</a:t>
            </a:r>
            <a:endParaRPr lang="zh-TW" altLang="en-US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一、小班分組教學：英數課程分組教學，每組人數</a:t>
            </a:r>
            <a:r>
              <a:rPr lang="en-US" altLang="zh-TW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20</a:t>
            </a:r>
            <a:r>
              <a:rPr lang="zh-TW" altLang="en-US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至</a:t>
            </a:r>
            <a:r>
              <a:rPr lang="en-US" altLang="zh-TW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30</a:t>
            </a:r>
            <a:r>
              <a:rPr lang="zh-TW" altLang="en-US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人間，使學生能依自己的能力，充分獲得最 好的學習。</a:t>
            </a:r>
          </a:p>
          <a:p>
            <a:r>
              <a:rPr lang="zh-TW" altLang="en-US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二、空中英語教學：為因應國際化的需求，自中四始，每天收聽空中英語教學，並舉辦定期考查。</a:t>
            </a:r>
          </a:p>
          <a:p>
            <a:r>
              <a:rPr lang="zh-TW" altLang="en-US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三、舉辦學科競試：為確實了解學生學習歷程，激發學生學習潛能，除定期段考之外，並舉辦學科能 力競試，聘請友校資深教師命題測驗，以確切掌握學生的學習狀況。</a:t>
            </a:r>
          </a:p>
          <a:p>
            <a:r>
              <a:rPr lang="zh-TW" altLang="en-US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四、加強資訊課程：本校電腦教室，均採用最新式電腦，並連接網際網路，學生可在教室與全球各地 網路連線，獲取所需的資料。</a:t>
            </a:r>
          </a:p>
          <a:p>
            <a:r>
              <a:rPr lang="zh-TW" altLang="en-US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五、定期專題：為拓展學習領域，定期聘請教授蒞校演講，諸如：氣象專家任立渝先生、台大化 學系陳竹亭教授、師大數學系洪萬生教授、輔大中文系趙中偉教授等。</a:t>
            </a:r>
          </a:p>
          <a:p>
            <a:r>
              <a:rPr lang="zh-TW" altLang="en-US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六、辦理校外教學：配合課程內容，教師積極安排校外實地參訪活動，將課程與生活結合，加深學主印 象，增進學習效果。</a:t>
            </a:r>
          </a:p>
          <a:p>
            <a:r>
              <a:rPr lang="zh-TW" altLang="en-US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七、開放Ｋ書中心：為提供學主良好的讀書環境，規劃三間</a:t>
            </a:r>
            <a:r>
              <a:rPr lang="en-US" altLang="zh-TW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k</a:t>
            </a:r>
            <a:r>
              <a:rPr lang="zh-TW" altLang="en-US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</a:rPr>
              <a:t>書中心，提供三百五十人座，內有個 人閱覽桌及空調設備，學生可在不受干擾的環境中，專心研讀，每天開放時間至晚上九時。 </a:t>
            </a:r>
          </a:p>
        </p:txBody>
      </p:sp>
    </p:spTree>
    <p:extLst>
      <p:ext uri="{BB962C8B-B14F-4D97-AF65-F5344CB8AC3E}">
        <p14:creationId xmlns:p14="http://schemas.microsoft.com/office/powerpoint/2010/main" xmlns="" val="296053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交通路線與通勤時間</a:t>
            </a:r>
            <a:endParaRPr lang="zh-TW" altLang="en-US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zh-TW" altLang="en-US" sz="28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公車</a:t>
            </a:r>
            <a:r>
              <a:rPr lang="en-US" altLang="zh-TW" sz="28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657:</a:t>
            </a:r>
            <a:r>
              <a:rPr lang="zh-TW" altLang="en-US" sz="28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海山國中→ 海山國小→ 漢民路口→ 漢民路口→ 電訓所→ 縣警察局→ 板橋外站→ 板橋後火車站→ 鄉雲里→ 福星里→ 中興醫院→ 忠孝路→ 廣福里→ 重慶國中→ 壽德新村→ 五權街口→ 台貿九村→ 後埔站→ 益華紡織→ 四汴頭→ 看守所→ 金城路口→ 明德路→ 清水國中</a:t>
            </a:r>
            <a:r>
              <a:rPr lang="en-US" altLang="zh-TW" sz="28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zh-TW" altLang="en-US" sz="28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約</a:t>
            </a:r>
            <a:r>
              <a:rPr lang="en-US" altLang="zh-TW" sz="28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30-35</a:t>
            </a:r>
            <a:r>
              <a:rPr lang="zh-TW" altLang="en-US" sz="28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分鐘</a:t>
            </a:r>
            <a:r>
              <a:rPr lang="en-US" altLang="zh-TW" sz="2800" b="1" dirty="0" smtClean="0">
                <a:ln w="12700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zh-TW" altLang="en-US" sz="2800" b="1" dirty="0">
              <a:ln w="12700">
                <a:solidFill>
                  <a:schemeClr val="accent1">
                    <a:lumMod val="7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64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過去表現落點</a:t>
            </a:r>
            <a:endParaRPr lang="zh-TW" altLang="en-US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339752" y="1556792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800" b="1" dirty="0">
                <a:ln w="12700">
                  <a:noFill/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新北市</a:t>
            </a:r>
            <a:r>
              <a:rPr lang="zh-TW" altLang="en-US" sz="4800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清水 </a:t>
            </a:r>
            <a:r>
              <a:rPr lang="en-US" altLang="zh-TW" sz="4800" b="1" dirty="0" smtClean="0">
                <a:ln w="12700">
                  <a:noFill/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79</a:t>
            </a:r>
            <a:endParaRPr lang="zh-TW" altLang="en-US" sz="4800" b="1" dirty="0">
              <a:ln w="12700">
                <a:noFill/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2484" y="2636910"/>
            <a:ext cx="3672408" cy="34881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reflection blurRad="6350" stA="50000" endA="300" endPos="55500" dist="101600" dir="5400000" sy="-100000" algn="bl" rotWithShape="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51424" y="3082931"/>
            <a:ext cx="3834493" cy="25435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63025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特色課程簡介</a:t>
            </a:r>
            <a:r>
              <a:rPr lang="en-US" altLang="zh-TW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-</a:t>
            </a:r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樹林高中</a:t>
            </a:r>
            <a:endParaRPr lang="zh-TW" altLang="en-US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新北市最早設立完全中學學校之一，有深厚的基礎，亦擁有寶貴的經驗。校友皆有</a:t>
            </a:r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傑出</a:t>
            </a:r>
            <a:r>
              <a:rPr lang="zh-TW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的表現，畢業生升學成績逐年亮麗與卓越。</a:t>
            </a:r>
            <a:endParaRPr lang="zh-TW" altLang="en-US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開辦「人文素養學程」、「數位科技學程」、「原民文化學程」、「健康生涯學程」及「國際素養學程」等</a:t>
            </a:r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大校本特色課程。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834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zh-TW" altLang="en-US" sz="4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交</a:t>
            </a:r>
            <a:r>
              <a:rPr lang="zh-TW" altLang="en-US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通路線與通勤時間</a:t>
            </a:r>
            <a:endParaRPr lang="zh-TW" altLang="en-US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自板橋車站出發</a:t>
            </a:r>
            <a:r>
              <a:rPr lang="en-US" altLang="zh-TW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:</a:t>
            </a:r>
            <a:r>
              <a:rPr lang="zh-TW" altLang="en-US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搭乘</a:t>
            </a:r>
            <a:r>
              <a:rPr lang="en-US" altLang="zh-TW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847</a:t>
            </a:r>
            <a:r>
              <a:rPr lang="zh-TW" altLang="en-US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、藍</a:t>
            </a:r>
            <a:r>
              <a:rPr lang="en-US" altLang="zh-TW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19</a:t>
            </a:r>
            <a:r>
              <a:rPr lang="zh-TW" altLang="en-US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、藍</a:t>
            </a:r>
            <a:r>
              <a:rPr lang="en-US" altLang="zh-TW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35</a:t>
            </a:r>
            <a:r>
              <a:rPr lang="zh-TW" altLang="en-US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可到達。</a:t>
            </a:r>
            <a:r>
              <a:rPr lang="en-US" altLang="zh-TW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</a:t>
            </a:r>
            <a:r>
              <a:rPr lang="zh-TW" altLang="en-US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約</a:t>
            </a:r>
            <a:r>
              <a:rPr lang="en-US" altLang="zh-TW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40-45</a:t>
            </a:r>
            <a:r>
              <a:rPr lang="zh-TW" altLang="en-US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分鐘</a:t>
            </a:r>
            <a:r>
              <a:rPr lang="en-US" altLang="zh-TW" sz="32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)</a:t>
            </a:r>
            <a:endParaRPr lang="zh-TW" altLang="en-US" b="1" dirty="0">
              <a:ln w="12700">
                <a:noFill/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58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245</TotalTime>
  <Words>754</Words>
  <Application>Microsoft Office PowerPoint</Application>
  <PresentationFormat>如螢幕大小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壁窗</vt:lpstr>
      <vt:lpstr>高中組報告 -38.44</vt:lpstr>
      <vt:lpstr>特色課程簡介-光復高中</vt:lpstr>
      <vt:lpstr>交通路線與通勤時間</vt:lpstr>
      <vt:lpstr>過去表現落點</vt:lpstr>
      <vt:lpstr>特色課程簡介-清水高中</vt:lpstr>
      <vt:lpstr>交通路線與通勤時間</vt:lpstr>
      <vt:lpstr>過去表現落點</vt:lpstr>
      <vt:lpstr>特色課程簡介-樹林高中</vt:lpstr>
      <vt:lpstr>交通路線與通勤時間</vt:lpstr>
      <vt:lpstr>過去表現落點</vt:lpstr>
      <vt:lpstr>各校比較分析表</vt:lpstr>
      <vt:lpstr>心得感想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高中組報告</dc:title>
  <dc:creator>國鼎</dc:creator>
  <cp:lastModifiedBy>NEW-Louis</cp:lastModifiedBy>
  <cp:revision>23</cp:revision>
  <dcterms:created xsi:type="dcterms:W3CDTF">2015-01-02T06:19:19Z</dcterms:created>
  <dcterms:modified xsi:type="dcterms:W3CDTF">2015-01-11T15:42:25Z</dcterms:modified>
</cp:coreProperties>
</file>