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47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4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28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72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86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92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46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1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946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73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2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DECE8-41D1-4FFD-B67F-756E88B9779E}" type="datetimeFigureOut">
              <a:rPr lang="zh-TW" altLang="en-US" smtClean="0"/>
              <a:t>2015/6/4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1E907-54FA-4D74-A095-5664BCD53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241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歐洲第一宮苑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凡爾賽宮</a:t>
            </a:r>
            <a:endParaRPr lang="en-US" altLang="zh-TW" dirty="0" smtClean="0">
              <a:solidFill>
                <a:schemeClr val="tx1"/>
              </a:solidFill>
            </a:endParaRPr>
          </a:p>
          <a:p>
            <a:r>
              <a:rPr lang="zh-TW" altLang="en-US" dirty="0" smtClean="0">
                <a:solidFill>
                  <a:schemeClr val="tx1"/>
                </a:solidFill>
              </a:rPr>
              <a:t>（</a:t>
            </a:r>
            <a:r>
              <a:rPr lang="en-US" altLang="zh-TW" dirty="0" smtClean="0">
                <a:solidFill>
                  <a:schemeClr val="tx1"/>
                </a:solidFill>
              </a:rPr>
              <a:t>1979</a:t>
            </a:r>
            <a:r>
              <a:rPr lang="zh-TW" altLang="en-US" dirty="0" smtClean="0">
                <a:solidFill>
                  <a:schemeClr val="tx1"/>
                </a:solidFill>
              </a:rPr>
              <a:t>列為世界遺產）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0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r>
              <a:rPr lang="zh-TW" altLang="en-US" dirty="0" smtClean="0"/>
              <a:t>路易十三：狩獵館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1664</a:t>
            </a:r>
            <a:r>
              <a:rPr lang="zh-TW" altLang="en-US" dirty="0" smtClean="0"/>
              <a:t>年，路易十四擴建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90379"/>
            <a:ext cx="5876742" cy="444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5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34" y="508894"/>
            <a:ext cx="7627998" cy="572841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5695092" y="3068960"/>
            <a:ext cx="677108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宮殿區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203848" y="2852936"/>
            <a:ext cx="677108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花園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區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865294" y="563308"/>
            <a:ext cx="677108" cy="2088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翠安儂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宮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471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8695"/>
            <a:ext cx="4104456" cy="307834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76672"/>
            <a:ext cx="4617513" cy="3078342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57037"/>
            <a:ext cx="4104456" cy="273459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841" y="3555015"/>
            <a:ext cx="4624639" cy="273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9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如螢幕大小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歐洲第一宮苑</vt:lpstr>
      <vt:lpstr>路易十三：狩獵館 1664年，路易十四擴建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歐洲第一宮苑</dc:title>
  <dc:creator>Nick&amp;Fanny</dc:creator>
  <cp:lastModifiedBy>Nick&amp;Fanny</cp:lastModifiedBy>
  <cp:revision>3</cp:revision>
  <dcterms:created xsi:type="dcterms:W3CDTF">2015-06-04T05:50:54Z</dcterms:created>
  <dcterms:modified xsi:type="dcterms:W3CDTF">2015-06-04T06:17:58Z</dcterms:modified>
</cp:coreProperties>
</file>