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ECE8-41D1-4FFD-B67F-756E88B9779E}" type="datetimeFigureOut">
              <a:rPr lang="zh-TW" altLang="en-US" smtClean="0"/>
              <a:t>2015/6/4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E907-54FA-4D74-A095-5664BCD530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2476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ECE8-41D1-4FFD-B67F-756E88B9779E}" type="datetimeFigureOut">
              <a:rPr lang="zh-TW" altLang="en-US" smtClean="0"/>
              <a:t>2015/6/4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E907-54FA-4D74-A095-5664BCD530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644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ECE8-41D1-4FFD-B67F-756E88B9779E}" type="datetimeFigureOut">
              <a:rPr lang="zh-TW" altLang="en-US" smtClean="0"/>
              <a:t>2015/6/4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E907-54FA-4D74-A095-5664BCD530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3287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ECE8-41D1-4FFD-B67F-756E88B9779E}" type="datetimeFigureOut">
              <a:rPr lang="zh-TW" altLang="en-US" smtClean="0"/>
              <a:t>2015/6/4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E907-54FA-4D74-A095-5664BCD530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272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ECE8-41D1-4FFD-B67F-756E88B9779E}" type="datetimeFigureOut">
              <a:rPr lang="zh-TW" altLang="en-US" smtClean="0"/>
              <a:t>2015/6/4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E907-54FA-4D74-A095-5664BCD530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386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ECE8-41D1-4FFD-B67F-756E88B9779E}" type="datetimeFigureOut">
              <a:rPr lang="zh-TW" altLang="en-US" smtClean="0"/>
              <a:t>2015/6/4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E907-54FA-4D74-A095-5664BCD530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4923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ECE8-41D1-4FFD-B67F-756E88B9779E}" type="datetimeFigureOut">
              <a:rPr lang="zh-TW" altLang="en-US" smtClean="0"/>
              <a:t>2015/6/4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E907-54FA-4D74-A095-5664BCD530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5468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ECE8-41D1-4FFD-B67F-756E88B9779E}" type="datetimeFigureOut">
              <a:rPr lang="zh-TW" altLang="en-US" smtClean="0"/>
              <a:t>2015/6/4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E907-54FA-4D74-A095-5664BCD530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313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ECE8-41D1-4FFD-B67F-756E88B9779E}" type="datetimeFigureOut">
              <a:rPr lang="zh-TW" altLang="en-US" smtClean="0"/>
              <a:t>2015/6/4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E907-54FA-4D74-A095-5664BCD530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946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ECE8-41D1-4FFD-B67F-756E88B9779E}" type="datetimeFigureOut">
              <a:rPr lang="zh-TW" altLang="en-US" smtClean="0"/>
              <a:t>2015/6/4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E907-54FA-4D74-A095-5664BCD530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73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ECE8-41D1-4FFD-B67F-756E88B9779E}" type="datetimeFigureOut">
              <a:rPr lang="zh-TW" altLang="en-US" smtClean="0"/>
              <a:t>2015/6/4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E907-54FA-4D74-A095-5664BCD530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928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DECE8-41D1-4FFD-B67F-756E88B9779E}" type="datetimeFigureOut">
              <a:rPr lang="zh-TW" altLang="en-US" smtClean="0"/>
              <a:t>2015/6/4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1E907-54FA-4D74-A095-5664BCD530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2414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歐洲第一宮苑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凡爾賽宮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（</a:t>
            </a:r>
            <a:r>
              <a:rPr lang="en-US" altLang="zh-TW" dirty="0" smtClean="0">
                <a:solidFill>
                  <a:schemeClr val="tx1"/>
                </a:solidFill>
              </a:rPr>
              <a:t>1979</a:t>
            </a:r>
            <a:r>
              <a:rPr lang="zh-TW" altLang="en-US" dirty="0" smtClean="0">
                <a:solidFill>
                  <a:schemeClr val="tx1"/>
                </a:solidFill>
              </a:rPr>
              <a:t>列為世界遺產）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30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r>
              <a:rPr lang="zh-TW" altLang="en-US" dirty="0" smtClean="0"/>
              <a:t>路易十三：狩獵館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1664</a:t>
            </a:r>
            <a:r>
              <a:rPr lang="zh-TW" altLang="en-US" dirty="0" smtClean="0"/>
              <a:t>年，路易十四擴建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090379"/>
            <a:ext cx="5876742" cy="444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51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34" y="508894"/>
            <a:ext cx="7627998" cy="5728418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5695092" y="3068960"/>
            <a:ext cx="677108" cy="20882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宮殿區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203848" y="2852936"/>
            <a:ext cx="677108" cy="20882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花園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865294" y="563308"/>
            <a:ext cx="677108" cy="20882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翠安儂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宮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4711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78695"/>
            <a:ext cx="4104456" cy="3078342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76672"/>
            <a:ext cx="4617513" cy="3078342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557037"/>
            <a:ext cx="4104456" cy="273459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841" y="3555015"/>
            <a:ext cx="4624639" cy="2736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89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26</Words>
  <Application>Microsoft Office PowerPoint</Application>
  <PresentationFormat>如螢幕大小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歐洲第一宮苑</vt:lpstr>
      <vt:lpstr>路易十三：狩獵館 1664年，路易十四擴建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歐洲第一宮苑</dc:title>
  <dc:creator>Nick&amp;Fanny</dc:creator>
  <cp:lastModifiedBy>Nick&amp;Fanny</cp:lastModifiedBy>
  <cp:revision>3</cp:revision>
  <dcterms:created xsi:type="dcterms:W3CDTF">2015-06-04T05:50:54Z</dcterms:created>
  <dcterms:modified xsi:type="dcterms:W3CDTF">2015-06-04T06:17:58Z</dcterms:modified>
</cp:coreProperties>
</file>