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5"/>
  </p:notesMasterIdLst>
  <p:sldIdLst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8FB14-29A2-4A1E-987B-DE60A06F1783}" type="datetimeFigureOut">
              <a:rPr lang="zh-TW" altLang="en-US" smtClean="0"/>
              <a:t>2016/9/1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09961-E80A-487E-9302-D2A14585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72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>
                <a:solidFill>
                  <a:prstClr val="black"/>
                </a:solidFill>
              </a:rPr>
              <a:pPr/>
              <a:t>1</a:t>
            </a:fld>
            <a:endParaRPr altLang="en-US" dirty="0">
              <a:solidFill>
                <a:prstClr val="black"/>
              </a:solidFill>
              <a:ea typeface="新細明體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2</a:t>
            </a:fld>
            <a:endParaRPr altLang="en-US" dirty="0">
              <a:solidFill>
                <a:prstClr val="black"/>
              </a:solidFill>
              <a:ea typeface="新細明體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10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132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5144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zh-TW" altLang="en-US">
                <a:solidFill>
                  <a:srgbClr val="262626">
                    <a:tint val="7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4383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srgbClr val="262626">
                    <a:lumMod val="85000"/>
                    <a:lumOff val="1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0439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zh-TW" altLang="en-US">
                <a:solidFill>
                  <a:srgbClr val="262626">
                    <a:tint val="7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1023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13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4146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srgbClr val="262626">
                    <a:lumMod val="85000"/>
                    <a:lumOff val="1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18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srgbClr val="262626">
                    <a:lumMod val="85000"/>
                    <a:lumOff val="1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225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zh-TW" altLang="en-US">
                <a:solidFill>
                  <a:srgbClr val="262626">
                    <a:tint val="7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6042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8591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91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zh-TW" altLang="en-US">
                <a:solidFill>
                  <a:srgbClr val="262626">
                    <a:tint val="7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625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1823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1715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35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5346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zh-TW" altLang="en-US">
                <a:solidFill>
                  <a:srgbClr val="262626">
                    <a:tint val="7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64946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srgbClr val="262626">
                    <a:lumMod val="85000"/>
                    <a:lumOff val="1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5110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zh-TW" altLang="en-US">
                <a:solidFill>
                  <a:srgbClr val="262626">
                    <a:tint val="7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14850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srgbClr val="262626">
                    <a:lumMod val="85000"/>
                    <a:lumOff val="1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756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srgbClr val="262626">
                    <a:lumMod val="85000"/>
                    <a:lumOff val="1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992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zh-TW" altLang="en-US">
                <a:solidFill>
                  <a:srgbClr val="262626">
                    <a:tint val="7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6697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28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zh-TW" altLang="en-US">
                <a:solidFill>
                  <a:srgbClr val="262626">
                    <a:tint val="7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914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3663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prstClr val="white"/>
                </a:solidFill>
                <a:ea typeface="新細明體"/>
              </a:rPr>
              <a:pPr/>
              <a:t>2016/9/1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782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srgbClr val="262626">
                    <a:tint val="7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045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zh-TW" altLang="en-US">
                <a:solidFill>
                  <a:srgbClr val="262626">
                    <a:tint val="75000"/>
                  </a:srgbClr>
                </a:solidFill>
                <a:ea typeface="新細明體"/>
              </a:rPr>
              <a:pPr/>
              <a:t>2016/9/1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44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dirty="0"/>
              <a:t>測驗</a:t>
            </a:r>
            <a:r>
              <a:rPr lang="zh-TW" dirty="0" smtClean="0"/>
              <a:t>之</a:t>
            </a:r>
            <a:r>
              <a:rPr lang="zh-TW" dirty="0"/>
              <a:t>旅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b="0" dirty="0" smtClean="0">
                <a:solidFill>
                  <a:srgbClr val="7BCF27"/>
                </a:solidFill>
                <a:latin typeface="Calibri" pitchFamily="34" charset="0"/>
              </a:rPr>
              <a:t>好站連結大蒐集</a:t>
            </a:r>
            <a:r>
              <a:rPr lang="zh-TW" sz="2400" b="0" dirty="0" smtClean="0">
                <a:solidFill>
                  <a:srgbClr val="262626"/>
                </a:solidFill>
              </a:rPr>
              <a:t/>
            </a:r>
            <a:br>
              <a:rPr lang="zh-TW" sz="2400" b="0" dirty="0" smtClean="0">
                <a:solidFill>
                  <a:srgbClr val="262626"/>
                </a:solidFill>
              </a:rPr>
            </a:br>
            <a:r>
              <a:rPr lang="zh-TW" altLang="en-US" sz="5600" b="0" dirty="0">
                <a:solidFill>
                  <a:prstClr val="white"/>
                </a:solidFill>
              </a:rPr>
              <a:t>排</a:t>
            </a:r>
            <a:r>
              <a:rPr lang="zh-TW" altLang="en-US" sz="5600" b="0" dirty="0" smtClean="0">
                <a:solidFill>
                  <a:prstClr val="white"/>
                </a:solidFill>
              </a:rPr>
              <a:t>球</a:t>
            </a:r>
            <a:endParaRPr lang="zh-TW" sz="5600" b="0" dirty="0"/>
          </a:p>
        </p:txBody>
      </p:sp>
    </p:spTree>
    <p:extLst>
      <p:ext uri="{BB962C8B-B14F-4D97-AF65-F5344CB8AC3E}">
        <p14:creationId xmlns:p14="http://schemas.microsoft.com/office/powerpoint/2010/main" val="16045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893220" y="4267185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endParaRPr lang="zh-TW" altLang="en-US" sz="20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02720" y="237985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F26200">
                      <a:alpha val="40000"/>
                    </a:srgbClr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endParaRPr lang="zh-TW" altLang="en-US" sz="2400" b="1" spc="60" dirty="0"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1910" y="3773761"/>
            <a:ext cx="3278908" cy="2708434"/>
            <a:chOff x="2329695" y="2316203"/>
            <a:chExt cx="3278908" cy="2708434"/>
          </a:xfrm>
        </p:grpSpPr>
        <p:sp>
          <p:nvSpPr>
            <p:cNvPr id="4" name="Oval 3"/>
            <p:cNvSpPr/>
            <p:nvPr/>
          </p:nvSpPr>
          <p:spPr>
            <a:xfrm>
              <a:off x="2329695" y="2849872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51805" y="231620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2A7A9E">
                      <a:alpha val="40000"/>
                    </a:srgbClr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77443" y="271995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endParaRPr lang="zh-TW" altLang="en-US" sz="2300" b="1" spc="60" dirty="0"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08814" y="1958334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>
                  <a:solidFill>
                    <a:srgbClr val="65B131">
                      <a:alpha val="64000"/>
                    </a:srgbClr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endParaRPr lang="zh-TW" altLang="en-US" sz="2300" b="1" spc="60" dirty="0"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pic>
        <p:nvPicPr>
          <p:cNvPr id="2" name="video-146595358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9658" y="1347427"/>
            <a:ext cx="5688632" cy="3744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7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PowerPoint 2010 簡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 2010 簡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85</Words>
  <Application>Microsoft Office PowerPoint</Application>
  <PresentationFormat>如螢幕大小 (4:3)</PresentationFormat>
  <Paragraphs>14</Paragraphs>
  <Slides>2</Slides>
  <Notes>2</Notes>
  <HiddenSlides>0</HiddenSlides>
  <MMClips>1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4" baseType="lpstr">
      <vt:lpstr>PowerPoint 2010 簡介</vt:lpstr>
      <vt:lpstr>1_PowerPoint 2010 簡介</vt:lpstr>
      <vt:lpstr>好站連結大蒐集 排球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好站連結大蒐集 籃球</dc:title>
  <dc:creator>HS-USER</dc:creator>
  <cp:lastModifiedBy>HS-USER</cp:lastModifiedBy>
  <cp:revision>4</cp:revision>
  <dcterms:created xsi:type="dcterms:W3CDTF">2016-08-25T03:50:47Z</dcterms:created>
  <dcterms:modified xsi:type="dcterms:W3CDTF">2016-09-01T02:26:22Z</dcterms:modified>
</cp:coreProperties>
</file>