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8FB14-29A2-4A1E-987B-DE60A06F1783}" type="datetimeFigureOut">
              <a:rPr lang="zh-TW" altLang="en-US" smtClean="0"/>
              <a:pPr/>
              <a:t>2016/8/31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9961-E80A-487E-9302-D2A14585A5E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6172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smtClean="0"/>
              <a:t>這個 </a:t>
            </a:r>
            <a:r>
              <a:rPr lang="zh-TW" dirty="0" smtClean="0"/>
              <a:t>簡報示範 PowerPoint 的新功能，而且使用投影片放映來檢視的效果最佳。這些投影片是為了讓您瞭解，使用 PowerPoint 2010 可以讓您建立出多棒的簡報!</a:t>
            </a:r>
          </a:p>
          <a:p>
            <a:endParaRPr lang="zh-TW" dirty="0" smtClean="0"/>
          </a:p>
          <a:p>
            <a:r>
              <a:rPr lang="zh-TW" dirty="0" smtClean="0"/>
              <a:t>如需更多範例範本，請按一下 [檔案] 索引標籤，然後在 [新增] 索引標籤上按一下 [範例範本]。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altLang="zh-TW" smtClean="0">
                <a:solidFill>
                  <a:prstClr val="black"/>
                </a:solidFill>
              </a:rPr>
              <a:pPr/>
              <a:t>1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2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zh-TW" smtClean="0">
                <a:solidFill>
                  <a:prstClr val="black"/>
                </a:solidFill>
              </a:rPr>
              <a:pPr/>
              <a:t>3</a:t>
            </a:fld>
            <a:endParaRPr altLang="en-US" dirty="0">
              <a:solidFill>
                <a:prstClr val="black"/>
              </a:solidFill>
              <a:ea typeface="新細明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8510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12132356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144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144383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439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102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zh-TW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zh-TW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213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41466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8007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7222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0421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zh-TW" sz="3000" b="1" cap="all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zh-TW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108591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729150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3462521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11823543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715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媒體 (含標題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按一下圖示以新增多媒體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zh-TW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435356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zh-TW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4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直排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zh-TW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    按一下以編輯母片標題樣式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364946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110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85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zh-TW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5689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lumMod val="85000"/>
                    <a:lumOff val="1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lumMod val="85000"/>
                  <a:lumOff val="15000"/>
                </a:srgbClr>
              </a:solidFill>
              <a:ea typeface="新細明體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8992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二個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zh-TW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zh-TW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zh-TW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zh-TW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697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zh-TW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6528410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: 強調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zh-TW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zh-TW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25914270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文字的標題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zh-TW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zh-TW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zh-TW"/>
              <a:t>按一下以編輯母片副標題樣式</a:t>
            </a:r>
          </a:p>
        </p:txBody>
      </p:sp>
    </p:spTree>
    <p:extLst>
      <p:ext uri="{BB962C8B-B14F-4D97-AF65-F5344CB8AC3E}">
        <p14:creationId xmlns="" xmlns:p14="http://schemas.microsoft.com/office/powerpoint/2010/main" val="33663252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zh-TW" sz="2800">
                <a:solidFill>
                  <a:schemeClr val="bg1"/>
                </a:solidFill>
              </a:defRPr>
            </a:lvl1pPr>
            <a:lvl2pPr eaLnBrk="1" latinLnBrk="0" hangingPunct="1">
              <a:defRPr kumimoji="0" lang="zh-TW" sz="2800">
                <a:solidFill>
                  <a:schemeClr val="bg1"/>
                </a:solidFill>
              </a:defRPr>
            </a:lvl2pPr>
            <a:lvl3pPr eaLnBrk="1" latinLnBrk="0" hangingPunct="1">
              <a:defRPr kumimoji="0" lang="zh-TW" sz="2400">
                <a:solidFill>
                  <a:schemeClr val="bg1"/>
                </a:solidFill>
              </a:defRPr>
            </a:lvl3pPr>
            <a:lvl4pPr eaLnBrk="1" latinLnBrk="0" hangingPunct="1">
              <a:defRPr kumimoji="0" lang="zh-TW" sz="2000">
                <a:solidFill>
                  <a:schemeClr val="bg1"/>
                </a:solidFill>
              </a:defRPr>
            </a:lvl4pPr>
            <a:lvl5pPr eaLnBrk="1" latinLnBrk="0" hangingPunct="1">
              <a:defRPr kumimoji="0" lang="zh-TW" sz="2000">
                <a:solidFill>
                  <a:schemeClr val="bg1"/>
                </a:solidFill>
              </a:defRPr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zh-TW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prstClr val="white"/>
                </a:solidFill>
                <a:ea typeface="新細明體"/>
              </a:rPr>
              <a:pPr/>
              <a:t>2016/8/31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endParaRPr altLang="en-US">
              <a:solidFill>
                <a:prstClr val="white"/>
              </a:solidFill>
              <a:ea typeface="新細明體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zh-TW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altLang="en-US">
              <a:solidFill>
                <a:prstClr val="white"/>
              </a:solidFill>
              <a:ea typeface="新細明體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825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10045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zh-TW" altLang="en-US" smtClean="0"/>
              <a:t>按一下以編輯母片標題樣式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zh-TW" altLang="en-US">
                <a:solidFill>
                  <a:srgbClr val="262626">
                    <a:tint val="75000"/>
                  </a:srgbClr>
                </a:solidFill>
                <a:ea typeface="新細明體"/>
              </a:rPr>
              <a:pPr/>
              <a:t>2016/8/31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altLang="zh-TW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altLang="en-US">
              <a:solidFill>
                <a:srgbClr val="262626">
                  <a:tint val="75000"/>
                </a:srgbClr>
              </a:solidFill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6944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IMBCampus/videos/1201213479935511/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親水</a:t>
            </a:r>
            <a:r>
              <a:rPr lang="zh-TW" dirty="0" smtClean="0"/>
              <a:t>之</a:t>
            </a:r>
            <a:r>
              <a:rPr lang="zh-TW" dirty="0"/>
              <a:t>旅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dirty="0" smtClean="0">
                <a:solidFill>
                  <a:srgbClr val="7BCF27"/>
                </a:solidFill>
                <a:latin typeface="Calibri" pitchFamily="34" charset="0"/>
              </a:rPr>
              <a:t>好站連結大蒐集</a:t>
            </a:r>
            <a:r>
              <a:rPr lang="zh-TW" sz="2400" b="0" dirty="0" smtClean="0">
                <a:solidFill>
                  <a:srgbClr val="262626"/>
                </a:solidFill>
              </a:rPr>
              <a:t/>
            </a:r>
            <a:br>
              <a:rPr lang="zh-TW" sz="2400" b="0" dirty="0" smtClean="0">
                <a:solidFill>
                  <a:srgbClr val="262626"/>
                </a:solidFill>
              </a:rPr>
            </a:br>
            <a:r>
              <a:rPr lang="zh-TW" altLang="en-US" sz="5600" b="0" dirty="0" smtClean="0">
                <a:solidFill>
                  <a:prstClr val="white"/>
                </a:solidFill>
              </a:rPr>
              <a:t>游泳</a:t>
            </a:r>
            <a:endParaRPr lang="zh-TW" sz="5600" b="0" dirty="0"/>
          </a:p>
        </p:txBody>
      </p:sp>
    </p:spTree>
    <p:extLst>
      <p:ext uri="{BB962C8B-B14F-4D97-AF65-F5344CB8AC3E}">
        <p14:creationId xmlns="" xmlns:p14="http://schemas.microsoft.com/office/powerpoint/2010/main" val="16045866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zh-TW" altLang="en-US" sz="40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捷泳</a:t>
            </a:r>
            <a:endParaRPr lang="zh-TW" altLang="en-US" sz="40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r>
              <a:rPr lang="en-US" altLang="zh-TW" sz="40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https</a:t>
            </a:r>
            <a:r>
              <a:rPr lang="en-US" altLang="zh-TW" sz="4000" dirty="0" smtClean="0">
                <a:solidFill>
                  <a:srgbClr val="262626">
                    <a:lumMod val="50000"/>
                    <a:lumOff val="50000"/>
                  </a:srgbClr>
                </a:solidFill>
                <a:cs typeface="Arial" pitchFamily="34" charset="0"/>
              </a:rPr>
              <a:t>://www.youtube.com/watch?v=-VGt_MCDkp8</a:t>
            </a:r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3379758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  <a:p>
            <a:endParaRPr lang="zh-TW" altLang="en-US" sz="4000" dirty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93220" y="4267185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zh-TW" altLang="en-US" sz="2000" b="1" dirty="0">
              <a:solidFill>
                <a:srgbClr val="26262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02292" y="2813859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F26200">
                      <a:alpha val="40000"/>
                    </a:srgbClr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66898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4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608550" y="2974219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 dirty="0">
                  <a:solidFill>
                    <a:srgbClr val="2A7A9E">
                      <a:alpha val="40000"/>
                    </a:srgbClr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01872" y="2701385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11810" y="2946419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>
                  <a:solidFill>
                    <a:prstClr val="white"/>
                  </a:solidFill>
                </a:rPr>
                <a:t>         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7000" b="1">
                  <a:solidFill>
                    <a:srgbClr val="65B131">
                      <a:alpha val="64000"/>
                    </a:srgbClr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endParaRPr lang="zh-TW" altLang="en-US" sz="2300" b="1" spc="60" dirty="0">
                <a:solidFill>
                  <a:prstClr val="white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</p:grpSp>
      <p:sp>
        <p:nvSpPr>
          <p:cNvPr id="19" name="TextBox 1"/>
          <p:cNvSpPr txBox="1"/>
          <p:nvPr/>
        </p:nvSpPr>
        <p:spPr>
          <a:xfrm>
            <a:off x="762000" y="533400"/>
            <a:ext cx="7924800" cy="131980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/>
            <a:endParaRPr lang="en-US" altLang="zh-TW" sz="4000" dirty="0" smtClean="0">
              <a:solidFill>
                <a:srgbClr val="262626">
                  <a:lumMod val="50000"/>
                  <a:lumOff val="50000"/>
                </a:srgb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3614831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836712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dirty="0" smtClean="0">
              <a:hlinkClick r:id="rId2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owerPoint 2010 簡介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101</Words>
  <Application>Microsoft Office PowerPoint</Application>
  <PresentationFormat>如螢幕大小 (4:3)</PresentationFormat>
  <Paragraphs>28</Paragraphs>
  <Slides>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PowerPoint 2010 簡介</vt:lpstr>
      <vt:lpstr>1_PowerPoint 2010 簡介</vt:lpstr>
      <vt:lpstr>好站連結大蒐集 游泳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好站連結大蒐集 籃球</dc:title>
  <dc:creator>HS-USER</dc:creator>
  <cp:lastModifiedBy>Jennifer</cp:lastModifiedBy>
  <cp:revision>6</cp:revision>
  <dcterms:created xsi:type="dcterms:W3CDTF">2016-08-25T03:50:47Z</dcterms:created>
  <dcterms:modified xsi:type="dcterms:W3CDTF">2016-08-31T13:39:59Z</dcterms:modified>
</cp:coreProperties>
</file>