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632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8FB14-29A2-4A1E-987B-DE60A06F1783}" type="datetimeFigureOut">
              <a:rPr lang="zh-TW" altLang="en-US" smtClean="0"/>
              <a:pPr/>
              <a:t>2016/9/29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09961-E80A-487E-9302-D2A14585A5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72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smtClean="0"/>
              <a:t>這個 </a:t>
            </a:r>
            <a:r>
              <a:rPr lang="zh-TW" dirty="0" smtClean="0"/>
              <a:t>簡報示範 PowerPoint 的新功能，而且使用投影片放映來檢視的效果最佳。這些投影片是為了讓您瞭解，使用 PowerPoint 2010 可以讓您建立出多棒的簡報!</a:t>
            </a:r>
          </a:p>
          <a:p>
            <a:endParaRPr lang="zh-TW" dirty="0" smtClean="0"/>
          </a:p>
          <a:p>
            <a:r>
              <a:rPr lang="zh-TW" dirty="0" smtClean="0"/>
              <a:t>如需更多範例範本，請按一下 [檔案] 索引標籤，然後在 [新增] 索引標籤上按一下 [範例範本]。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altLang="zh-TW" smtClean="0">
                <a:solidFill>
                  <a:prstClr val="black"/>
                </a:solidFill>
              </a:rPr>
              <a:pPr/>
              <a:t>1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altLang="zh-TW" smtClean="0">
                <a:solidFill>
                  <a:prstClr val="black"/>
                </a:solidFill>
              </a:rPr>
              <a:pPr/>
              <a:t>2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altLang="zh-TW" smtClean="0">
                <a:solidFill>
                  <a:prstClr val="black"/>
                </a:solidFill>
              </a:rPr>
              <a:pPr/>
              <a:t>3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10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1323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5144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443838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04392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61023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13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1466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180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2225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6042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08591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915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625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1823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01715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353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6534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4946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45110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214850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2756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8992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66697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28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9142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663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2016/9/29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27825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045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2016/9/29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4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IMBCampus/videos/1229551820435010/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www.facebook.com/IMBCampus/videos/1203308069726052/" TargetMode="Externa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1.xml"/><Relationship Id="rId6" Type="http://schemas.openxmlformats.org/officeDocument/2006/relationships/hyperlink" Target="https://www.facebook.com/OfficialJohnWall/?ft%5btn%5d=K&amp;ft%5bqid%5d=6326287961795737046&amp;ft%5bmf_story_key%5d=5175506844775799619&amp;ft%5bei%5d=AI@5145b4653e1390955b2368fc98fa12ec&amp;ft%5bfbfeed_location%5d=1&amp;ft%5binsertion_position%5d=1&amp;__md__=0" TargetMode="External"/><Relationship Id="rId5" Type="http://schemas.openxmlformats.org/officeDocument/2006/relationships/hyperlink" Target="https://www.facebook.com/IMBCampus/videos/1178862918837234/" TargetMode="External"/><Relationship Id="rId4" Type="http://schemas.openxmlformats.org/officeDocument/2006/relationships/hyperlink" Target="https://www.facebook.com/IMBCampus/videos/1187616454628547/" TargetMode="External"/><Relationship Id="rId9" Type="http://schemas.openxmlformats.org/officeDocument/2006/relationships/hyperlink" Target="https://www.facebook.com/IMBCampus/videos/1222925517764307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2.xml"/><Relationship Id="rId4" Type="http://schemas.openxmlformats.org/officeDocument/2006/relationships/hyperlink" Target="https://www.facebook.com/IMBCampus/videos/1194518337271692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IMBCampus/videos/1201213479935511/" TargetMode="Externa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zh-TW" altLang="en-US" dirty="0"/>
              <a:t>籃球</a:t>
            </a:r>
            <a:r>
              <a:rPr lang="zh-TW" dirty="0" smtClean="0"/>
              <a:t>之</a:t>
            </a:r>
            <a:r>
              <a:rPr lang="zh-TW" dirty="0"/>
              <a:t>旅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0" dirty="0" smtClean="0">
                <a:solidFill>
                  <a:srgbClr val="7BCF27"/>
                </a:solidFill>
                <a:latin typeface="Calibri" pitchFamily="34" charset="0"/>
              </a:rPr>
              <a:t>好站連結大蒐集</a:t>
            </a:r>
            <a:r>
              <a:rPr lang="zh-TW" sz="2400" b="0" dirty="0" smtClean="0">
                <a:solidFill>
                  <a:srgbClr val="262626"/>
                </a:solidFill>
              </a:rPr>
              <a:t/>
            </a:r>
            <a:br>
              <a:rPr lang="zh-TW" sz="2400" b="0" dirty="0" smtClean="0">
                <a:solidFill>
                  <a:srgbClr val="262626"/>
                </a:solidFill>
              </a:rPr>
            </a:br>
            <a:r>
              <a:rPr lang="zh-TW" altLang="en-US" sz="5600" b="0" dirty="0" smtClean="0">
                <a:solidFill>
                  <a:prstClr val="white"/>
                </a:solidFill>
              </a:rPr>
              <a:t>籃球</a:t>
            </a:r>
            <a:endParaRPr lang="zh-TW" sz="5600" b="0" dirty="0"/>
          </a:p>
        </p:txBody>
      </p:sp>
    </p:spTree>
    <p:extLst>
      <p:ext uri="{BB962C8B-B14F-4D97-AF65-F5344CB8AC3E}">
        <p14:creationId xmlns:p14="http://schemas.microsoft.com/office/powerpoint/2010/main" val="160458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924800" cy="1368152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r>
              <a:rPr lang="zh-TW" altLang="en-US" sz="67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個人技巧</a:t>
            </a: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en-US" altLang="zh-TW" sz="4500" dirty="0" smtClean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r>
              <a:rPr lang="zh-TW" altLang="en-US" sz="4500" dirty="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投籃</a:t>
            </a:r>
            <a:r>
              <a:rPr lang="zh-TW" altLang="en-US" sz="45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假</a:t>
            </a:r>
            <a:r>
              <a:rPr lang="zh-TW" altLang="en-US" sz="4500" dirty="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動作</a:t>
            </a:r>
            <a:r>
              <a:rPr lang="en-US" altLang="zh-TW" sz="4500" dirty="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https</a:t>
            </a:r>
            <a:r>
              <a:rPr lang="en-US" altLang="zh-TW" sz="45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://www.facebook.com/IMBCampus/videos/1187616454628547</a:t>
            </a:r>
            <a:r>
              <a:rPr lang="en-US" altLang="zh-TW" sz="4500" dirty="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/</a:t>
            </a:r>
            <a:endParaRPr lang="en-US" altLang="zh-TW" sz="4500" dirty="0" smtClean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en-US" altLang="zh-TW" sz="4500" dirty="0" smtClean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en-US" altLang="zh-TW" sz="4000" dirty="0" smtClean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en-US" altLang="zh-TW" sz="4000" dirty="0" smtClean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93220" y="4267185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zh-TW" altLang="en-US" sz="20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19" name="矩形 18"/>
          <p:cNvSpPr/>
          <p:nvPr/>
        </p:nvSpPr>
        <p:spPr>
          <a:xfrm>
            <a:off x="611560" y="1844824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>
              <a:hlinkClick r:id="rId5"/>
            </a:endParaRPr>
          </a:p>
          <a:p>
            <a:r>
              <a:rPr lang="en-US" altLang="zh-TW" dirty="0" smtClean="0">
                <a:hlinkClick r:id="rId5"/>
              </a:rPr>
              <a:t>https://www.facebook.com/IMBCampus/videos/1178862918837234/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611560" y="1772816"/>
            <a:ext cx="2085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hlinkClick r:id="rId6"/>
              </a:rPr>
              <a:t>John Wall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球員分析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3568" y="263691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高打板上藍</a:t>
            </a:r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TW" dirty="0" smtClean="0">
                <a:hlinkClick r:id="rId7"/>
              </a:rPr>
              <a:t>https://www.facebook.com/IMBCampus/videos/1203308069726052/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751422" y="3582629"/>
            <a:ext cx="6772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變速過人動作分析</a:t>
            </a:r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8"/>
              </a:rPr>
              <a:t>https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hlinkClick r:id="rId8"/>
              </a:rPr>
              <a:t>://</a:t>
            </a:r>
            <a:r>
              <a:rPr lang="en-US" altLang="zh-TW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8"/>
              </a:rPr>
              <a:t>www.facebook.com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hlinkClick r:id="rId8"/>
              </a:rPr>
              <a:t>/</a:t>
            </a:r>
            <a:r>
              <a:rPr lang="en-US" altLang="zh-TW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8"/>
              </a:rPr>
              <a:t>IMBCampus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hlinkClick r:id="rId8"/>
              </a:rPr>
              <a:t>/videos/1229551820435010/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關鍵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時刻的防守要領</a:t>
            </a:r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TW" dirty="0" smtClean="0">
                <a:hlinkClick r:id="rId9"/>
              </a:rPr>
              <a:t>https</a:t>
            </a:r>
            <a:r>
              <a:rPr lang="en-US" altLang="zh-TW" dirty="0">
                <a:hlinkClick r:id="rId9"/>
              </a:rPr>
              <a:t>://</a:t>
            </a:r>
            <a:r>
              <a:rPr lang="en-US" altLang="zh-TW" dirty="0" err="1">
                <a:hlinkClick r:id="rId9"/>
              </a:rPr>
              <a:t>www.facebook.com</a:t>
            </a:r>
            <a:r>
              <a:rPr lang="en-US" altLang="zh-TW" dirty="0">
                <a:hlinkClick r:id="rId9"/>
              </a:rPr>
              <a:t>/</a:t>
            </a:r>
            <a:r>
              <a:rPr lang="en-US" altLang="zh-TW" dirty="0" err="1">
                <a:hlinkClick r:id="rId9"/>
              </a:rPr>
              <a:t>IMBCampus</a:t>
            </a:r>
            <a:r>
              <a:rPr lang="en-US" altLang="zh-TW" dirty="0">
                <a:hlinkClick r:id="rId9"/>
              </a:rPr>
              <a:t>/videos/1222925517764307/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7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13198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93220" y="4267185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zh-TW" altLang="en-US" sz="20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02292" y="2813859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F26200">
                      <a:alpha val="40000"/>
                    </a:srgbClr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4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08550" y="2974219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2A7A9E">
                      <a:alpha val="40000"/>
                    </a:srgbClr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11810" y="2946419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>
                  <a:solidFill>
                    <a:srgbClr val="65B131">
                      <a:alpha val="64000"/>
                    </a:srgbClr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sp>
        <p:nvSpPr>
          <p:cNvPr id="19" name="TextBox 1"/>
          <p:cNvSpPr txBox="1"/>
          <p:nvPr/>
        </p:nvSpPr>
        <p:spPr>
          <a:xfrm>
            <a:off x="762000" y="533400"/>
            <a:ext cx="7924800" cy="1319808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pPr lvl="0"/>
            <a:r>
              <a:rPr lang="zh-TW" altLang="en-US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全場基本</a:t>
            </a:r>
            <a:r>
              <a:rPr lang="zh-TW" altLang="en-US" sz="4000" dirty="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概念</a:t>
            </a:r>
            <a:endParaRPr lang="en-US" altLang="zh-TW" sz="4000" dirty="0" smtClean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pPr lvl="0"/>
            <a:endParaRPr lang="en-US" altLang="zh-TW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pPr lvl="0"/>
            <a:r>
              <a:rPr lang="zh-TW" altLang="en-US" sz="4000" dirty="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圓形輪轉跑位</a:t>
            </a:r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pPr lvl="0"/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pPr lvl="0"/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https://</a:t>
            </a:r>
            <a:r>
              <a:rPr lang="en-US" altLang="zh-TW" sz="4000" dirty="0" err="1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www.facebook.com</a:t>
            </a:r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/</a:t>
            </a:r>
            <a:r>
              <a:rPr lang="en-US" altLang="zh-TW" sz="4000" dirty="0" err="1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IMBCampus</a:t>
            </a:r>
            <a:r>
              <a:rPr lang="en-US" altLang="zh-TW" sz="4000" dirty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  <a:hlinkClick r:id="rId4"/>
              </a:rPr>
              <a:t>/videos/1194518337271692/</a:t>
            </a:r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48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836712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>
              <a:hlinkClick r:id="rId2"/>
            </a:endParaRPr>
          </a:p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個人能力訓練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--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跳躍力 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 1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hlinkClick r:id="rId2"/>
            </a:endParaRPr>
          </a:p>
          <a:p>
            <a:endParaRPr lang="en-US" altLang="zh-TW" dirty="0" smtClean="0">
              <a:hlinkClick r:id="rId2"/>
            </a:endParaRPr>
          </a:p>
          <a:p>
            <a:r>
              <a:rPr lang="en-US" altLang="zh-TW" dirty="0" smtClean="0">
                <a:hlinkClick r:id="rId2"/>
              </a:rPr>
              <a:t>https://www.facebook.com/IMBCampus/videos/1201213479935511/</a:t>
            </a:r>
            <a:endParaRPr lang="en-US" altLang="zh-TW" dirty="0" smtClean="0"/>
          </a:p>
          <a:p>
            <a:endParaRPr lang="en-US" altLang="zh-TW" dirty="0" smtClean="0"/>
          </a:p>
        </p:txBody>
      </p:sp>
      <p:grpSp>
        <p:nvGrpSpPr>
          <p:cNvPr id="3" name="Group 25"/>
          <p:cNvGrpSpPr/>
          <p:nvPr/>
        </p:nvGrpSpPr>
        <p:grpSpPr>
          <a:xfrm>
            <a:off x="395536" y="3930269"/>
            <a:ext cx="2057400" cy="2708434"/>
            <a:chOff x="762000" y="1557456"/>
            <a:chExt cx="2057400" cy="2708434"/>
          </a:xfrm>
        </p:grpSpPr>
        <p:sp>
          <p:nvSpPr>
            <p:cNvPr id="4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5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F26200">
                      <a:alpha val="40000"/>
                    </a:srgbClr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6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4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7" name="Group 22"/>
          <p:cNvGrpSpPr/>
          <p:nvPr/>
        </p:nvGrpSpPr>
        <p:grpSpPr>
          <a:xfrm>
            <a:off x="3333667" y="3978605"/>
            <a:ext cx="2057400" cy="2708434"/>
            <a:chOff x="3543300" y="1591943"/>
            <a:chExt cx="2057400" cy="2708434"/>
          </a:xfrm>
        </p:grpSpPr>
        <p:sp>
          <p:nvSpPr>
            <p:cNvPr id="8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9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2A7A9E">
                      <a:alpha val="40000"/>
                    </a:srgbClr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0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11" name="Group 23"/>
          <p:cNvGrpSpPr/>
          <p:nvPr/>
        </p:nvGrpSpPr>
        <p:grpSpPr>
          <a:xfrm>
            <a:off x="6122320" y="4026941"/>
            <a:ext cx="2057400" cy="2708434"/>
            <a:chOff x="6324600" y="1587511"/>
            <a:chExt cx="2057400" cy="2708434"/>
          </a:xfrm>
        </p:grpSpPr>
        <p:sp>
          <p:nvSpPr>
            <p:cNvPr id="12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3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65B131">
                      <a:alpha val="64000"/>
                    </a:srgbClr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14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160</Words>
  <Application>Microsoft Office PowerPoint</Application>
  <PresentationFormat>如螢幕大小 (4:3)</PresentationFormat>
  <Paragraphs>48</Paragraphs>
  <Slides>4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6" baseType="lpstr">
      <vt:lpstr>PowerPoint 2010 簡介</vt:lpstr>
      <vt:lpstr>1_PowerPoint 2010 簡介</vt:lpstr>
      <vt:lpstr>好站連結大蒐集 籃球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好站連結大蒐集 籃球</dc:title>
  <dc:creator>HS-USER</dc:creator>
  <cp:lastModifiedBy>HS-USER</cp:lastModifiedBy>
  <cp:revision>11</cp:revision>
  <dcterms:created xsi:type="dcterms:W3CDTF">2016-08-25T03:50:47Z</dcterms:created>
  <dcterms:modified xsi:type="dcterms:W3CDTF">2016-09-29T01:30:11Z</dcterms:modified>
</cp:coreProperties>
</file>