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AB303-A4BA-4470-B7E2-3D240717747A}" type="datetimeFigureOut">
              <a:rPr lang="zh-TW" altLang="en-US" smtClean="0"/>
              <a:pPr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62AC7-BBB7-4A37-8E65-07E3B7B7EE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0744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籃球</a:t>
            </a:r>
            <a:endParaRPr lang="zh-TW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熱身運動</a:t>
            </a:r>
            <a:endParaRPr lang="en-US" altLang="zh-TW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基本技術</a:t>
            </a:r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練習與測驗</a:t>
            </a:r>
            <a:endParaRPr lang="en-US" altLang="zh-TW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小組配合與競賽</a:t>
            </a:r>
            <a:endParaRPr lang="zh-TW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2699792" y="5387975"/>
            <a:ext cx="6444208" cy="1470025"/>
          </a:xfrm>
        </p:spPr>
        <p:txBody>
          <a:bodyPr/>
          <a:lstStyle/>
          <a:p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三對三實戰</a:t>
            </a:r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演練</a:t>
            </a:r>
            <a:endParaRPr lang="zh-TW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2699792" y="5387975"/>
            <a:ext cx="6444208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三對三實戰演練</a:t>
            </a:r>
            <a:endParaRPr lang="zh-TW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23728" y="5387975"/>
            <a:ext cx="7020272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運球與空手折返跑</a:t>
            </a:r>
            <a:endParaRPr lang="zh-TW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39752" y="5387975"/>
            <a:ext cx="6804248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運球與空手折返跑</a:t>
            </a:r>
            <a:endParaRPr lang="zh-TW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8000" b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371600" y="5387975"/>
            <a:ext cx="7772400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背後運球─練習與測驗</a:t>
            </a:r>
            <a:endParaRPr lang="zh-TW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8000" b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371600" y="5387975"/>
            <a:ext cx="7772400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背後運球─練習與測驗</a:t>
            </a:r>
            <a:endParaRPr lang="zh-TW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ennifer\Desktop\1\13329784_472572686272473_1504918025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3203848" cy="5400600"/>
          </a:xfrm>
          <a:prstGeom prst="rect">
            <a:avLst/>
          </a:prstGeom>
          <a:noFill/>
        </p:spPr>
      </p:pic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2699792" y="5387975"/>
            <a:ext cx="6444208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背後運球─練習與測驗</a:t>
            </a:r>
            <a:endParaRPr lang="zh-TW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8000" b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371600" y="5387975"/>
            <a:ext cx="7772400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背後運球─練習與測驗</a:t>
            </a:r>
            <a:endParaRPr lang="zh-TW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2699792" y="5387975"/>
            <a:ext cx="6444208" cy="1470025"/>
          </a:xfrm>
        </p:spPr>
        <p:txBody>
          <a:bodyPr/>
          <a:lstStyle/>
          <a:p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帶球上籃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2699792" y="5387975"/>
            <a:ext cx="6444208" cy="1470025"/>
          </a:xfrm>
        </p:spPr>
        <p:txBody>
          <a:bodyPr/>
          <a:lstStyle/>
          <a:p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帶球上籃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67</Words>
  <Application>Microsoft Office PowerPoint</Application>
  <PresentationFormat>如螢幕大小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籃球</vt:lpstr>
      <vt:lpstr>運球與空手折返跑</vt:lpstr>
      <vt:lpstr>運球與空手折返跑</vt:lpstr>
      <vt:lpstr>背後運球─練習與測驗</vt:lpstr>
      <vt:lpstr>背後運球─練習與測驗</vt:lpstr>
      <vt:lpstr>背後運球─練習與測驗</vt:lpstr>
      <vt:lpstr>背後運球─練習與測驗</vt:lpstr>
      <vt:lpstr>帶球上籃</vt:lpstr>
      <vt:lpstr>帶球上籃</vt:lpstr>
      <vt:lpstr>三對三實戰演練</vt:lpstr>
      <vt:lpstr>三對三實戰演練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運球與空手折返跑</dc:title>
  <dc:creator>Jennifer</dc:creator>
  <cp:lastModifiedBy>Jennifer</cp:lastModifiedBy>
  <cp:revision>4</cp:revision>
  <dcterms:created xsi:type="dcterms:W3CDTF">2016-06-09T12:07:58Z</dcterms:created>
  <dcterms:modified xsi:type="dcterms:W3CDTF">2016-06-09T13:21:16Z</dcterms:modified>
</cp:coreProperties>
</file>