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5"/>
  </p:notesMasterIdLst>
  <p:sldIdLst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4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8FB14-29A2-4A1E-987B-DE60A06F1783}" type="datetimeFigureOut">
              <a:rPr lang="zh-TW" altLang="en-US" smtClean="0"/>
              <a:t>2016/8/26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F09961-E80A-487E-9302-D2A14585A5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1722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smtClean="0"/>
              <a:t>這個 </a:t>
            </a:r>
            <a:r>
              <a:rPr lang="zh-TW" dirty="0" smtClean="0"/>
              <a:t>簡報示範 PowerPoint 的新功能，而且使用投影片放映來檢視的效果最佳。這些投影片是為了讓您瞭解，使用 PowerPoint 2010 可以讓您建立出多棒的簡報!</a:t>
            </a:r>
          </a:p>
          <a:p>
            <a:endParaRPr lang="zh-TW" dirty="0" smtClean="0"/>
          </a:p>
          <a:p>
            <a:r>
              <a:rPr lang="zh-TW" dirty="0" smtClean="0"/>
              <a:t>如需更多範例範本，請按一下 [檔案] 索引標籤，然後在 [新增] 索引標籤上按一下 [範例範本]。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altLang="zh-TW" smtClean="0">
                <a:solidFill>
                  <a:prstClr val="black"/>
                </a:solidFill>
              </a:rPr>
              <a:pPr/>
              <a:t>1</a:t>
            </a:fld>
            <a:endParaRPr altLang="en-US" dirty="0">
              <a:solidFill>
                <a:prstClr val="black"/>
              </a:solidFill>
              <a:ea typeface="新細明體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altLang="zh-TW" smtClean="0">
                <a:solidFill>
                  <a:prstClr val="black"/>
                </a:solidFill>
              </a:rPr>
              <a:pPr/>
              <a:t>2</a:t>
            </a:fld>
            <a:endParaRPr altLang="en-US" dirty="0">
              <a:solidFill>
                <a:prstClr val="black"/>
              </a:solidFill>
              <a:ea typeface="新細明體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2016/8/26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 eaLnBrk="1" latinLnBrk="0" hangingPunct="1">
              <a:buNone/>
              <a:defRPr kumimoji="0" lang="zh-TW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zh-TW"/>
              <a:t>按一下以編輯母片副標題樣式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 eaLnBrk="1" latinLnBrk="0" hangingPunct="1">
              <a:defRPr kumimoji="0" lang="zh-TW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5102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媒體 (含標題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2016/8/26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595263" y="4800600"/>
            <a:ext cx="4873752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zh-TW" sz="1800" b="0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/>
          <a:lstStyle>
            <a:lvl1pPr eaLnBrk="1" latinLnBrk="0" hangingPunct="1">
              <a:buNone/>
              <a:defRPr kumimoji="0" lang="zh-TW"/>
            </a:lvl1pPr>
          </a:lstStyle>
          <a:p>
            <a:pPr eaLnBrk="1" latinLnBrk="0" hangingPunct="1"/>
            <a:r>
              <a:rPr lang="zh-TW" altLang="en-US" smtClean="0"/>
              <a:t>按一下圖示以新增多媒體</a:t>
            </a:r>
            <a:endParaRPr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0"/>
            <a:ext cx="2819400" cy="4636911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zh-TW" sz="2400">
                <a:solidFill>
                  <a:schemeClr val="bg1"/>
                </a:solidFill>
              </a:defRPr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213235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zh-TW" sz="1800" b="0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zh-TW" sz="3200"/>
            </a:lvl1pPr>
            <a:lvl2pPr marL="457200" indent="0" eaLnBrk="1" latinLnBrk="0" hangingPunct="1">
              <a:buNone/>
              <a:defRPr kumimoji="0" lang="zh-TW" sz="2800"/>
            </a:lvl2pPr>
            <a:lvl3pPr marL="914400" indent="0" eaLnBrk="1" latinLnBrk="0" hangingPunct="1">
              <a:buNone/>
              <a:defRPr kumimoji="0" lang="zh-TW" sz="2400"/>
            </a:lvl3pPr>
            <a:lvl4pPr marL="1371600" indent="0" eaLnBrk="1" latinLnBrk="0" hangingPunct="1">
              <a:buNone/>
              <a:defRPr kumimoji="0" lang="zh-TW" sz="2000"/>
            </a:lvl4pPr>
            <a:lvl5pPr marL="1828800" indent="0" eaLnBrk="1" latinLnBrk="0" hangingPunct="1">
              <a:buNone/>
              <a:defRPr kumimoji="0" lang="zh-TW" sz="2000"/>
            </a:lvl5pPr>
            <a:lvl6pPr marL="2286000" indent="0" eaLnBrk="1" latinLnBrk="0" hangingPunct="1">
              <a:buNone/>
              <a:defRPr kumimoji="0" lang="zh-TW" sz="2000"/>
            </a:lvl6pPr>
            <a:lvl7pPr marL="2743200" indent="0" eaLnBrk="1" latinLnBrk="0" hangingPunct="1">
              <a:buNone/>
              <a:defRPr kumimoji="0" lang="zh-TW" sz="2000"/>
            </a:lvl7pPr>
            <a:lvl8pPr marL="3200400" indent="0" eaLnBrk="1" latinLnBrk="0" hangingPunct="1">
              <a:buNone/>
              <a:defRPr kumimoji="0" lang="zh-TW" sz="2000"/>
            </a:lvl8pPr>
            <a:lvl9pPr marL="3657600" indent="0" eaLnBrk="1" latinLnBrk="0" hangingPunct="1">
              <a:buNone/>
              <a:defRPr kumimoji="0" lang="zh-TW" sz="2000"/>
            </a:lvl9pPr>
          </a:lstStyle>
          <a:p>
            <a:pPr eaLnBrk="1" latinLnBrk="0" hangingPunct="1"/>
            <a:r>
              <a:rPr lang="zh-TW" altLang="en-US" smtClean="0"/>
              <a:t>按一下圖示以新增圖片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609600"/>
          </a:xfrm>
        </p:spPr>
        <p:txBody>
          <a:bodyPr/>
          <a:lstStyle>
            <a:lvl1pPr marL="0" indent="0" algn="ctr" eaLnBrk="1" latinLnBrk="0" hangingPunct="1">
              <a:buNone/>
              <a:defRPr kumimoji="0" lang="zh-TW" sz="1400"/>
            </a:lvl1pPr>
            <a:lvl2pPr marL="457200" indent="0" eaLnBrk="1" latinLnBrk="0" hangingPunct="1">
              <a:buNone/>
              <a:defRPr kumimoji="0" lang="zh-TW" sz="1200"/>
            </a:lvl2pPr>
            <a:lvl3pPr marL="914400" indent="0" eaLnBrk="1" latinLnBrk="0" hangingPunct="1">
              <a:buNone/>
              <a:defRPr kumimoji="0" lang="zh-TW" sz="1000"/>
            </a:lvl3pPr>
            <a:lvl4pPr marL="1371600" indent="0" eaLnBrk="1" latinLnBrk="0" hangingPunct="1">
              <a:buNone/>
              <a:defRPr kumimoji="0" lang="zh-TW" sz="900"/>
            </a:lvl4pPr>
            <a:lvl5pPr marL="1828800" indent="0" eaLnBrk="1" latinLnBrk="0" hangingPunct="1">
              <a:buNone/>
              <a:defRPr kumimoji="0" lang="zh-TW" sz="900"/>
            </a:lvl5pPr>
            <a:lvl6pPr marL="2286000" indent="0" eaLnBrk="1" latinLnBrk="0" hangingPunct="1">
              <a:buNone/>
              <a:defRPr kumimoji="0" lang="zh-TW" sz="900"/>
            </a:lvl6pPr>
            <a:lvl7pPr marL="2743200" indent="0" eaLnBrk="1" latinLnBrk="0" hangingPunct="1">
              <a:buNone/>
              <a:defRPr kumimoji="0" lang="zh-TW" sz="900"/>
            </a:lvl7pPr>
            <a:lvl8pPr marL="3200400" indent="0" eaLnBrk="1" latinLnBrk="0" hangingPunct="1">
              <a:buNone/>
              <a:defRPr kumimoji="0" lang="zh-TW" sz="900"/>
            </a:lvl8pPr>
            <a:lvl9pPr marL="3657600" indent="0" eaLnBrk="1" latinLnBrk="0" hangingPunct="1">
              <a:buNone/>
              <a:defRPr kumimoji="0" lang="zh-TW"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2016/8/26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2251443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及直排文字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 eaLnBrk="1" latinLnBrk="0" hangingPunct="1">
              <a:defRPr kumimoji="0" lang="zh-TW"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/>
              <a:t>    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443838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05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2204392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空白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34E2-BBB6-4D34-BB01-078E9AA25260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33610239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2016/8/26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 eaLnBrk="1" latinLnBrk="0" hangingPunct="1">
              <a:buNone/>
              <a:defRPr kumimoji="0" lang="zh-TW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zh-TW"/>
              <a:t>按一下以編輯母片副標題樣式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 eaLnBrk="1" latinLnBrk="0" hangingPunct="1">
              <a:defRPr kumimoji="0" lang="zh-TW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2134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992354"/>
            <a:ext cx="5867400" cy="1970046"/>
          </a:xfrm>
        </p:spPr>
        <p:txBody>
          <a:bodyPr anchor="ctr">
            <a:normAutofit/>
          </a:bodyPr>
          <a:lstStyle>
            <a:lvl1pPr algn="l" eaLnBrk="1" latinLnBrk="0" hangingPunct="1">
              <a:defRPr kumimoji="0" lang="zh-TW" sz="3000" b="1" cap="all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105400"/>
            <a:ext cx="8229601" cy="375787"/>
          </a:xfrm>
        </p:spPr>
        <p:txBody>
          <a:bodyPr anchor="b">
            <a:normAutofit/>
          </a:bodyPr>
          <a:lstStyle>
            <a:lvl1pPr marL="0" indent="0" algn="r" eaLnBrk="1" latinLnBrk="0" hangingPunct="1">
              <a:buNone/>
              <a:defRPr kumimoji="0" lang="zh-TW"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prstClr val="white"/>
                </a:solidFill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3414666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8403020" cy="685800"/>
          </a:xfrm>
        </p:spPr>
        <p:txBody>
          <a:bodyPr anchor="ctr" anchorCtr="0">
            <a:normAutofit/>
          </a:bodyPr>
          <a:lstStyle>
            <a:lvl1pPr algn="l" eaLnBrk="1" latinLnBrk="0" hangingPunct="1">
              <a:defRPr kumimoji="0" lang="zh-TW"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33180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: 強調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722250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二個內容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"/>
            <a:ext cx="7068015" cy="838200"/>
          </a:xfrm>
        </p:spPr>
        <p:txBody>
          <a:bodyPr anchor="b">
            <a:normAutofit/>
          </a:bodyPr>
          <a:lstStyle>
            <a:lvl1pPr algn="l" eaLnBrk="1" latinLnBrk="0" hangingPunct="1">
              <a:defRPr kumimoji="0" lang="zh-TW" sz="28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2"/>
            <a:ext cx="4038600" cy="3971455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zh-TW" sz="1800"/>
            </a:lvl6pPr>
            <a:lvl7pPr eaLnBrk="1" latinLnBrk="0" hangingPunct="1">
              <a:defRPr kumimoji="0" lang="zh-TW" sz="1800"/>
            </a:lvl7pPr>
            <a:lvl8pPr eaLnBrk="1" latinLnBrk="0" hangingPunct="1">
              <a:defRPr kumimoji="0" lang="zh-TW" sz="1800"/>
            </a:lvl8pPr>
            <a:lvl9pPr eaLnBrk="1" latinLnBrk="0" hangingPunct="1">
              <a:defRPr kumimoji="0" lang="zh-TW"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971454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zh-TW" sz="1800"/>
            </a:lvl6pPr>
            <a:lvl7pPr eaLnBrk="1" latinLnBrk="0" hangingPunct="1">
              <a:defRPr kumimoji="0" lang="zh-TW" sz="1800"/>
            </a:lvl7pPr>
            <a:lvl8pPr eaLnBrk="1" latinLnBrk="0" hangingPunct="1">
              <a:defRPr kumimoji="0" lang="zh-TW" sz="1800"/>
            </a:lvl8pPr>
            <a:lvl9pPr eaLnBrk="1" latinLnBrk="0" hangingPunct="1">
              <a:defRPr kumimoji="0" lang="zh-TW"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760421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992354"/>
            <a:ext cx="5867400" cy="1970046"/>
          </a:xfrm>
        </p:spPr>
        <p:txBody>
          <a:bodyPr anchor="ctr">
            <a:normAutofit/>
          </a:bodyPr>
          <a:lstStyle>
            <a:lvl1pPr algn="l" eaLnBrk="1" latinLnBrk="0" hangingPunct="1">
              <a:defRPr kumimoji="0" lang="zh-TW" sz="3000" b="1" cap="all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105400"/>
            <a:ext cx="8229601" cy="375787"/>
          </a:xfrm>
        </p:spPr>
        <p:txBody>
          <a:bodyPr anchor="b">
            <a:normAutofit/>
          </a:bodyPr>
          <a:lstStyle>
            <a:lvl1pPr marL="0" indent="0" algn="r" eaLnBrk="1" latinLnBrk="0" hangingPunct="1">
              <a:buNone/>
              <a:defRPr kumimoji="0" lang="zh-TW"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prstClr val="white"/>
                </a:solidFill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085914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2016/8/26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400" y="2077200"/>
            <a:ext cx="7010400" cy="1143000"/>
          </a:xfrm>
        </p:spPr>
        <p:txBody>
          <a:bodyPr/>
          <a:lstStyle>
            <a:lvl1pPr algn="l" eaLnBrk="1" latinLnBrk="0" hangingPunct="1">
              <a:defRPr kumimoji="0" lang="zh-TW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29150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只有標題: 強調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 eaLnBrk="1" latinLnBrk="0" hangingPunct="1">
              <a:defRPr kumimoji="0" lang="zh-TW" sz="4600" b="1" kern="1200" spc="-150" baseline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/>
              <a:t>按一下以編輯母片標題樣式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 eaLnBrk="1" latinLnBrk="0" hangingPunct="1">
              <a:buNone/>
              <a:defRPr kumimoji="0" lang="zh-TW" sz="2800" kern="120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 eaLnBrk="1" latinLnBrk="0" hangingPunct="1">
              <a:buNone/>
              <a:defRPr kumimoji="0" lang="zh-TW" sz="2000" b="1"/>
            </a:lvl2pPr>
            <a:lvl3pPr marL="914400" indent="0" eaLnBrk="1" latinLnBrk="0" hangingPunct="1">
              <a:buNone/>
              <a:defRPr kumimoji="0" lang="zh-TW" sz="1800" b="1"/>
            </a:lvl3pPr>
            <a:lvl4pPr marL="1371600" indent="0" eaLnBrk="1" latinLnBrk="0" hangingPunct="1">
              <a:buNone/>
              <a:defRPr kumimoji="0" lang="zh-TW" sz="1600" b="1"/>
            </a:lvl4pPr>
            <a:lvl5pPr marL="1828800" indent="0" eaLnBrk="1" latinLnBrk="0" hangingPunct="1">
              <a:buNone/>
              <a:defRPr kumimoji="0" lang="zh-TW" sz="1600" b="1"/>
            </a:lvl5pPr>
            <a:lvl6pPr marL="2286000" indent="0" eaLnBrk="1" latinLnBrk="0" hangingPunct="1">
              <a:buNone/>
              <a:defRPr kumimoji="0" lang="zh-TW" sz="1600" b="1"/>
            </a:lvl6pPr>
            <a:lvl7pPr marL="2743200" indent="0" eaLnBrk="1" latinLnBrk="0" hangingPunct="1">
              <a:buNone/>
              <a:defRPr kumimoji="0" lang="zh-TW" sz="1600" b="1"/>
            </a:lvl7pPr>
            <a:lvl8pPr marL="3200400" indent="0" eaLnBrk="1" latinLnBrk="0" hangingPunct="1">
              <a:buNone/>
              <a:defRPr kumimoji="0" lang="zh-TW" sz="1600" b="1"/>
            </a:lvl8pPr>
            <a:lvl9pPr marL="3657600" indent="0" eaLnBrk="1" latinLnBrk="0" hangingPunct="1">
              <a:buNone/>
              <a:defRPr kumimoji="0" lang="zh-TW" sz="1600" b="1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46252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含文字的標題 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2016/8/26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kumimoji="0" lang="zh-TW" sz="4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 eaLnBrk="1" latinLnBrk="0" hangingPunct="1">
              <a:buNone/>
              <a:defRPr kumimoji="0" lang="zh-TW" sz="18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zh-TW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118235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3008313" cy="825500"/>
          </a:xfrm>
        </p:spPr>
        <p:txBody>
          <a:bodyPr anchor="b"/>
          <a:lstStyle>
            <a:lvl1pPr algn="l" eaLnBrk="1" latinLnBrk="0" hangingPunct="1">
              <a:defRPr kumimoji="0" lang="zh-TW" sz="2000" b="1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609600"/>
            <a:ext cx="5111750" cy="5334000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bg1"/>
                </a:solidFill>
              </a:defRPr>
            </a:lvl1pPr>
            <a:lvl2pPr eaLnBrk="1" latinLnBrk="0" hangingPunct="1">
              <a:defRPr kumimoji="0" lang="zh-TW" sz="2800">
                <a:solidFill>
                  <a:schemeClr val="bg1"/>
                </a:solidFill>
              </a:defRPr>
            </a:lvl2pPr>
            <a:lvl3pPr eaLnBrk="1" latinLnBrk="0" hangingPunct="1">
              <a:defRPr kumimoji="0" lang="zh-TW" sz="2400">
                <a:solidFill>
                  <a:schemeClr val="bg1"/>
                </a:solidFill>
              </a:defRPr>
            </a:lvl3pPr>
            <a:lvl4pPr eaLnBrk="1" latinLnBrk="0" hangingPunct="1">
              <a:defRPr kumimoji="0" lang="zh-TW" sz="2000">
                <a:solidFill>
                  <a:schemeClr val="bg1"/>
                </a:solidFill>
              </a:defRPr>
            </a:lvl4pPr>
            <a:lvl5pPr eaLnBrk="1" latinLnBrk="0" hangingPunct="1">
              <a:defRPr kumimoji="0" lang="zh-TW" sz="2000">
                <a:solidFill>
                  <a:schemeClr val="bg1"/>
                </a:solidFill>
              </a:defRPr>
            </a:lvl5pPr>
            <a:lvl6pPr eaLnBrk="1" latinLnBrk="0" hangingPunct="1">
              <a:defRPr kumimoji="0" lang="zh-TW" sz="2000"/>
            </a:lvl6pPr>
            <a:lvl7pPr eaLnBrk="1" latinLnBrk="0" hangingPunct="1">
              <a:defRPr kumimoji="0" lang="zh-TW" sz="2000"/>
            </a:lvl7pPr>
            <a:lvl8pPr eaLnBrk="1" latinLnBrk="0" hangingPunct="1">
              <a:defRPr kumimoji="0" lang="zh-TW" sz="2000"/>
            </a:lvl8pPr>
            <a:lvl9pPr eaLnBrk="1" latinLnBrk="0" hangingPunct="1">
              <a:defRPr kumimoji="0" lang="zh-TW"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1"/>
            <a:ext cx="3008313" cy="3822699"/>
          </a:xfrm>
        </p:spPr>
        <p:txBody>
          <a:bodyPr/>
          <a:lstStyle>
            <a:lvl1pPr marL="0" indent="0" eaLnBrk="1" latinLnBrk="0" hangingPunct="1">
              <a:buNone/>
              <a:defRPr kumimoji="0" lang="zh-TW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zh-TW" sz="1200"/>
            </a:lvl2pPr>
            <a:lvl3pPr marL="914400" indent="0" eaLnBrk="1" latinLnBrk="0" hangingPunct="1">
              <a:buNone/>
              <a:defRPr kumimoji="0" lang="zh-TW" sz="1000"/>
            </a:lvl3pPr>
            <a:lvl4pPr marL="1371600" indent="0" eaLnBrk="1" latinLnBrk="0" hangingPunct="1">
              <a:buNone/>
              <a:defRPr kumimoji="0" lang="zh-TW" sz="900"/>
            </a:lvl4pPr>
            <a:lvl5pPr marL="1828800" indent="0" eaLnBrk="1" latinLnBrk="0" hangingPunct="1">
              <a:buNone/>
              <a:defRPr kumimoji="0" lang="zh-TW" sz="900"/>
            </a:lvl5pPr>
            <a:lvl6pPr marL="2286000" indent="0" eaLnBrk="1" latinLnBrk="0" hangingPunct="1">
              <a:buNone/>
              <a:defRPr kumimoji="0" lang="zh-TW" sz="900"/>
            </a:lvl6pPr>
            <a:lvl7pPr marL="2743200" indent="0" eaLnBrk="1" latinLnBrk="0" hangingPunct="1">
              <a:buNone/>
              <a:defRPr kumimoji="0" lang="zh-TW" sz="900"/>
            </a:lvl7pPr>
            <a:lvl8pPr marL="3200400" indent="0" eaLnBrk="1" latinLnBrk="0" hangingPunct="1">
              <a:buNone/>
              <a:defRPr kumimoji="0" lang="zh-TW" sz="900"/>
            </a:lvl8pPr>
            <a:lvl9pPr marL="3657600" indent="0" eaLnBrk="1" latinLnBrk="0" hangingPunct="1">
              <a:buNone/>
              <a:defRPr kumimoji="0" lang="zh-TW"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2016/8/26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4017158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媒體 (含標題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2016/8/26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595263" y="4800600"/>
            <a:ext cx="4873752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zh-TW" sz="1800" b="0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/>
          <a:lstStyle>
            <a:lvl1pPr eaLnBrk="1" latinLnBrk="0" hangingPunct="1">
              <a:buNone/>
              <a:defRPr kumimoji="0" lang="zh-TW"/>
            </a:lvl1pPr>
          </a:lstStyle>
          <a:p>
            <a:pPr eaLnBrk="1" latinLnBrk="0" hangingPunct="1"/>
            <a:r>
              <a:rPr lang="zh-TW" altLang="en-US" smtClean="0"/>
              <a:t>按一下圖示以新增多媒體</a:t>
            </a:r>
            <a:endParaRPr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0"/>
            <a:ext cx="2819400" cy="4636911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zh-TW" sz="2400">
                <a:solidFill>
                  <a:schemeClr val="bg1"/>
                </a:solidFill>
              </a:defRPr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3535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zh-TW" sz="1800" b="0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zh-TW" sz="3200"/>
            </a:lvl1pPr>
            <a:lvl2pPr marL="457200" indent="0" eaLnBrk="1" latinLnBrk="0" hangingPunct="1">
              <a:buNone/>
              <a:defRPr kumimoji="0" lang="zh-TW" sz="2800"/>
            </a:lvl2pPr>
            <a:lvl3pPr marL="914400" indent="0" eaLnBrk="1" latinLnBrk="0" hangingPunct="1">
              <a:buNone/>
              <a:defRPr kumimoji="0" lang="zh-TW" sz="2400"/>
            </a:lvl3pPr>
            <a:lvl4pPr marL="1371600" indent="0" eaLnBrk="1" latinLnBrk="0" hangingPunct="1">
              <a:buNone/>
              <a:defRPr kumimoji="0" lang="zh-TW" sz="2000"/>
            </a:lvl4pPr>
            <a:lvl5pPr marL="1828800" indent="0" eaLnBrk="1" latinLnBrk="0" hangingPunct="1">
              <a:buNone/>
              <a:defRPr kumimoji="0" lang="zh-TW" sz="2000"/>
            </a:lvl5pPr>
            <a:lvl6pPr marL="2286000" indent="0" eaLnBrk="1" latinLnBrk="0" hangingPunct="1">
              <a:buNone/>
              <a:defRPr kumimoji="0" lang="zh-TW" sz="2000"/>
            </a:lvl6pPr>
            <a:lvl7pPr marL="2743200" indent="0" eaLnBrk="1" latinLnBrk="0" hangingPunct="1">
              <a:buNone/>
              <a:defRPr kumimoji="0" lang="zh-TW" sz="2000"/>
            </a:lvl7pPr>
            <a:lvl8pPr marL="3200400" indent="0" eaLnBrk="1" latinLnBrk="0" hangingPunct="1">
              <a:buNone/>
              <a:defRPr kumimoji="0" lang="zh-TW" sz="2000"/>
            </a:lvl8pPr>
            <a:lvl9pPr marL="3657600" indent="0" eaLnBrk="1" latinLnBrk="0" hangingPunct="1">
              <a:buNone/>
              <a:defRPr kumimoji="0" lang="zh-TW" sz="2000"/>
            </a:lvl9pPr>
          </a:lstStyle>
          <a:p>
            <a:pPr eaLnBrk="1" latinLnBrk="0" hangingPunct="1"/>
            <a:r>
              <a:rPr lang="zh-TW" altLang="en-US" smtClean="0"/>
              <a:t>按一下圖示以新增圖片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609600"/>
          </a:xfrm>
        </p:spPr>
        <p:txBody>
          <a:bodyPr/>
          <a:lstStyle>
            <a:lvl1pPr marL="0" indent="0" algn="ctr" eaLnBrk="1" latinLnBrk="0" hangingPunct="1">
              <a:buNone/>
              <a:defRPr kumimoji="0" lang="zh-TW" sz="1400"/>
            </a:lvl1pPr>
            <a:lvl2pPr marL="457200" indent="0" eaLnBrk="1" latinLnBrk="0" hangingPunct="1">
              <a:buNone/>
              <a:defRPr kumimoji="0" lang="zh-TW" sz="1200"/>
            </a:lvl2pPr>
            <a:lvl3pPr marL="914400" indent="0" eaLnBrk="1" latinLnBrk="0" hangingPunct="1">
              <a:buNone/>
              <a:defRPr kumimoji="0" lang="zh-TW" sz="1000"/>
            </a:lvl3pPr>
            <a:lvl4pPr marL="1371600" indent="0" eaLnBrk="1" latinLnBrk="0" hangingPunct="1">
              <a:buNone/>
              <a:defRPr kumimoji="0" lang="zh-TW" sz="900"/>
            </a:lvl4pPr>
            <a:lvl5pPr marL="1828800" indent="0" eaLnBrk="1" latinLnBrk="0" hangingPunct="1">
              <a:buNone/>
              <a:defRPr kumimoji="0" lang="zh-TW" sz="900"/>
            </a:lvl5pPr>
            <a:lvl6pPr marL="2286000" indent="0" eaLnBrk="1" latinLnBrk="0" hangingPunct="1">
              <a:buNone/>
              <a:defRPr kumimoji="0" lang="zh-TW" sz="900"/>
            </a:lvl6pPr>
            <a:lvl7pPr marL="2743200" indent="0" eaLnBrk="1" latinLnBrk="0" hangingPunct="1">
              <a:buNone/>
              <a:defRPr kumimoji="0" lang="zh-TW" sz="900"/>
            </a:lvl7pPr>
            <a:lvl8pPr marL="3200400" indent="0" eaLnBrk="1" latinLnBrk="0" hangingPunct="1">
              <a:buNone/>
              <a:defRPr kumimoji="0" lang="zh-TW" sz="900"/>
            </a:lvl8pPr>
            <a:lvl9pPr marL="3657600" indent="0" eaLnBrk="1" latinLnBrk="0" hangingPunct="1">
              <a:buNone/>
              <a:defRPr kumimoji="0" lang="zh-TW"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2016/8/26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1653466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及直排文字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 eaLnBrk="1" latinLnBrk="0" hangingPunct="1">
              <a:defRPr kumimoji="0" lang="zh-TW"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/>
              <a:t>    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3649464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05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3451102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空白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34E2-BBB6-4D34-BB01-078E9AA25260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4214850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8403020" cy="685800"/>
          </a:xfrm>
        </p:spPr>
        <p:txBody>
          <a:bodyPr anchor="ctr" anchorCtr="0">
            <a:normAutofit/>
          </a:bodyPr>
          <a:lstStyle>
            <a:lvl1pPr algn="l" eaLnBrk="1" latinLnBrk="0" hangingPunct="1">
              <a:defRPr kumimoji="0" lang="zh-TW"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127568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: 強調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89924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二個內容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"/>
            <a:ext cx="7068015" cy="838200"/>
          </a:xfrm>
        </p:spPr>
        <p:txBody>
          <a:bodyPr anchor="b">
            <a:normAutofit/>
          </a:bodyPr>
          <a:lstStyle>
            <a:lvl1pPr algn="l" eaLnBrk="1" latinLnBrk="0" hangingPunct="1">
              <a:defRPr kumimoji="0" lang="zh-TW" sz="28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2"/>
            <a:ext cx="4038600" cy="3971455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zh-TW" sz="1800"/>
            </a:lvl6pPr>
            <a:lvl7pPr eaLnBrk="1" latinLnBrk="0" hangingPunct="1">
              <a:defRPr kumimoji="0" lang="zh-TW" sz="1800"/>
            </a:lvl7pPr>
            <a:lvl8pPr eaLnBrk="1" latinLnBrk="0" hangingPunct="1">
              <a:defRPr kumimoji="0" lang="zh-TW" sz="1800"/>
            </a:lvl8pPr>
            <a:lvl9pPr eaLnBrk="1" latinLnBrk="0" hangingPunct="1">
              <a:defRPr kumimoji="0" lang="zh-TW"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971454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zh-TW" sz="1800"/>
            </a:lvl6pPr>
            <a:lvl7pPr eaLnBrk="1" latinLnBrk="0" hangingPunct="1">
              <a:defRPr kumimoji="0" lang="zh-TW" sz="1800"/>
            </a:lvl7pPr>
            <a:lvl8pPr eaLnBrk="1" latinLnBrk="0" hangingPunct="1">
              <a:defRPr kumimoji="0" lang="zh-TW" sz="1800"/>
            </a:lvl8pPr>
            <a:lvl9pPr eaLnBrk="1" latinLnBrk="0" hangingPunct="1">
              <a:defRPr kumimoji="0" lang="zh-TW"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666974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2016/8/26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400" y="2077200"/>
            <a:ext cx="7010400" cy="1143000"/>
          </a:xfrm>
        </p:spPr>
        <p:txBody>
          <a:bodyPr/>
          <a:lstStyle>
            <a:lvl1pPr algn="l" eaLnBrk="1" latinLnBrk="0" hangingPunct="1">
              <a:defRPr kumimoji="0" lang="zh-TW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52841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只有標題: 強調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 eaLnBrk="1" latinLnBrk="0" hangingPunct="1">
              <a:defRPr kumimoji="0" lang="zh-TW" sz="4600" b="1" kern="1200" spc="-150" baseline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/>
              <a:t>按一下以編輯母片標題樣式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 eaLnBrk="1" latinLnBrk="0" hangingPunct="1">
              <a:buNone/>
              <a:defRPr kumimoji="0" lang="zh-TW" sz="2800" kern="120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 eaLnBrk="1" latinLnBrk="0" hangingPunct="1">
              <a:buNone/>
              <a:defRPr kumimoji="0" lang="zh-TW" sz="2000" b="1"/>
            </a:lvl2pPr>
            <a:lvl3pPr marL="914400" indent="0" eaLnBrk="1" latinLnBrk="0" hangingPunct="1">
              <a:buNone/>
              <a:defRPr kumimoji="0" lang="zh-TW" sz="1800" b="1"/>
            </a:lvl3pPr>
            <a:lvl4pPr marL="1371600" indent="0" eaLnBrk="1" latinLnBrk="0" hangingPunct="1">
              <a:buNone/>
              <a:defRPr kumimoji="0" lang="zh-TW" sz="1600" b="1"/>
            </a:lvl4pPr>
            <a:lvl5pPr marL="1828800" indent="0" eaLnBrk="1" latinLnBrk="0" hangingPunct="1">
              <a:buNone/>
              <a:defRPr kumimoji="0" lang="zh-TW" sz="1600" b="1"/>
            </a:lvl5pPr>
            <a:lvl6pPr marL="2286000" indent="0" eaLnBrk="1" latinLnBrk="0" hangingPunct="1">
              <a:buNone/>
              <a:defRPr kumimoji="0" lang="zh-TW" sz="1600" b="1"/>
            </a:lvl6pPr>
            <a:lvl7pPr marL="2743200" indent="0" eaLnBrk="1" latinLnBrk="0" hangingPunct="1">
              <a:buNone/>
              <a:defRPr kumimoji="0" lang="zh-TW" sz="1600" b="1"/>
            </a:lvl7pPr>
            <a:lvl8pPr marL="3200400" indent="0" eaLnBrk="1" latinLnBrk="0" hangingPunct="1">
              <a:buNone/>
              <a:defRPr kumimoji="0" lang="zh-TW" sz="1600" b="1"/>
            </a:lvl8pPr>
            <a:lvl9pPr marL="3657600" indent="0" eaLnBrk="1" latinLnBrk="0" hangingPunct="1">
              <a:buNone/>
              <a:defRPr kumimoji="0" lang="zh-TW" sz="1600" b="1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591427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含文字的標題 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2016/8/26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kumimoji="0" lang="zh-TW" sz="4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 eaLnBrk="1" latinLnBrk="0" hangingPunct="1">
              <a:buNone/>
              <a:defRPr kumimoji="0" lang="zh-TW" sz="18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zh-TW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36632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3008313" cy="825500"/>
          </a:xfrm>
        </p:spPr>
        <p:txBody>
          <a:bodyPr anchor="b"/>
          <a:lstStyle>
            <a:lvl1pPr algn="l" eaLnBrk="1" latinLnBrk="0" hangingPunct="1">
              <a:defRPr kumimoji="0" lang="zh-TW" sz="2000" b="1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609600"/>
            <a:ext cx="5111750" cy="5334000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bg1"/>
                </a:solidFill>
              </a:defRPr>
            </a:lvl1pPr>
            <a:lvl2pPr eaLnBrk="1" latinLnBrk="0" hangingPunct="1">
              <a:defRPr kumimoji="0" lang="zh-TW" sz="2800">
                <a:solidFill>
                  <a:schemeClr val="bg1"/>
                </a:solidFill>
              </a:defRPr>
            </a:lvl2pPr>
            <a:lvl3pPr eaLnBrk="1" latinLnBrk="0" hangingPunct="1">
              <a:defRPr kumimoji="0" lang="zh-TW" sz="2400">
                <a:solidFill>
                  <a:schemeClr val="bg1"/>
                </a:solidFill>
              </a:defRPr>
            </a:lvl3pPr>
            <a:lvl4pPr eaLnBrk="1" latinLnBrk="0" hangingPunct="1">
              <a:defRPr kumimoji="0" lang="zh-TW" sz="2000">
                <a:solidFill>
                  <a:schemeClr val="bg1"/>
                </a:solidFill>
              </a:defRPr>
            </a:lvl4pPr>
            <a:lvl5pPr eaLnBrk="1" latinLnBrk="0" hangingPunct="1">
              <a:defRPr kumimoji="0" lang="zh-TW" sz="2000">
                <a:solidFill>
                  <a:schemeClr val="bg1"/>
                </a:solidFill>
              </a:defRPr>
            </a:lvl5pPr>
            <a:lvl6pPr eaLnBrk="1" latinLnBrk="0" hangingPunct="1">
              <a:defRPr kumimoji="0" lang="zh-TW" sz="2000"/>
            </a:lvl6pPr>
            <a:lvl7pPr eaLnBrk="1" latinLnBrk="0" hangingPunct="1">
              <a:defRPr kumimoji="0" lang="zh-TW" sz="2000"/>
            </a:lvl7pPr>
            <a:lvl8pPr eaLnBrk="1" latinLnBrk="0" hangingPunct="1">
              <a:defRPr kumimoji="0" lang="zh-TW" sz="2000"/>
            </a:lvl8pPr>
            <a:lvl9pPr eaLnBrk="1" latinLnBrk="0" hangingPunct="1">
              <a:defRPr kumimoji="0" lang="zh-TW"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1"/>
            <a:ext cx="3008313" cy="3822699"/>
          </a:xfrm>
        </p:spPr>
        <p:txBody>
          <a:bodyPr/>
          <a:lstStyle>
            <a:lvl1pPr marL="0" indent="0" eaLnBrk="1" latinLnBrk="0" hangingPunct="1">
              <a:buNone/>
              <a:defRPr kumimoji="0" lang="zh-TW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zh-TW" sz="1200"/>
            </a:lvl2pPr>
            <a:lvl3pPr marL="914400" indent="0" eaLnBrk="1" latinLnBrk="0" hangingPunct="1">
              <a:buNone/>
              <a:defRPr kumimoji="0" lang="zh-TW" sz="1000"/>
            </a:lvl3pPr>
            <a:lvl4pPr marL="1371600" indent="0" eaLnBrk="1" latinLnBrk="0" hangingPunct="1">
              <a:buNone/>
              <a:defRPr kumimoji="0" lang="zh-TW" sz="900"/>
            </a:lvl4pPr>
            <a:lvl5pPr marL="1828800" indent="0" eaLnBrk="1" latinLnBrk="0" hangingPunct="1">
              <a:buNone/>
              <a:defRPr kumimoji="0" lang="zh-TW" sz="900"/>
            </a:lvl5pPr>
            <a:lvl6pPr marL="2286000" indent="0" eaLnBrk="1" latinLnBrk="0" hangingPunct="1">
              <a:buNone/>
              <a:defRPr kumimoji="0" lang="zh-TW" sz="900"/>
            </a:lvl6pPr>
            <a:lvl7pPr marL="2743200" indent="0" eaLnBrk="1" latinLnBrk="0" hangingPunct="1">
              <a:buNone/>
              <a:defRPr kumimoji="0" lang="zh-TW" sz="900"/>
            </a:lvl7pPr>
            <a:lvl8pPr marL="3200400" indent="0" eaLnBrk="1" latinLnBrk="0" hangingPunct="1">
              <a:buNone/>
              <a:defRPr kumimoji="0" lang="zh-TW" sz="900"/>
            </a:lvl8pPr>
            <a:lvl9pPr marL="3657600" indent="0" eaLnBrk="1" latinLnBrk="0" hangingPunct="1">
              <a:buNone/>
              <a:defRPr kumimoji="0" lang="zh-TW"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2016/8/26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1278257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zh-TW" altLang="en-US" smtClean="0"/>
              <a:t>按一下以編輯母片標題樣式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00458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0" lang="zh-TW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zh-TW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zh-TW"/>
      </a:defPPr>
      <a:lvl1pPr marL="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zh-TW" altLang="en-US" smtClean="0"/>
              <a:t>按一下以編輯母片標題樣式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2016/8/26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9445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0" lang="zh-TW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zh-TW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zh-TW"/>
      </a:defPPr>
      <a:lvl1pPr marL="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8.xml"/><Relationship Id="rId1" Type="http://schemas.openxmlformats.org/officeDocument/2006/relationships/tags" Target="../tags/tag1.xml"/><Relationship Id="rId4" Type="http://schemas.openxmlformats.org/officeDocument/2006/relationships/hyperlink" Target="https://www.facebook.com/IMBCampus/videos/1138481412875385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733800" y="1316420"/>
            <a:ext cx="4953000" cy="1416269"/>
          </a:xfrm>
        </p:spPr>
        <p:txBody>
          <a:bodyPr>
            <a:normAutofit/>
          </a:bodyPr>
          <a:lstStyle/>
          <a:p>
            <a:r>
              <a:rPr lang="zh-TW" altLang="en-US" dirty="0"/>
              <a:t>肌力</a:t>
            </a:r>
            <a:r>
              <a:rPr lang="zh-TW" dirty="0" smtClean="0"/>
              <a:t>之</a:t>
            </a:r>
            <a:r>
              <a:rPr lang="zh-TW" dirty="0"/>
              <a:t>旅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3048000"/>
            <a:ext cx="7239000" cy="1828800"/>
          </a:xfrm>
        </p:spPr>
        <p:txBody>
          <a:bodyPr>
            <a:normAutofit/>
          </a:bodyPr>
          <a:lstStyle/>
          <a:p>
            <a:pPr algn="l"/>
            <a:r>
              <a:rPr lang="zh-TW" altLang="en-US" sz="2400" b="0" dirty="0" smtClean="0">
                <a:solidFill>
                  <a:srgbClr val="7BCF27"/>
                </a:solidFill>
                <a:latin typeface="Calibri" pitchFamily="34" charset="0"/>
              </a:rPr>
              <a:t>好站連結大蒐集</a:t>
            </a:r>
            <a:r>
              <a:rPr lang="zh-TW" sz="2400" b="0" dirty="0" smtClean="0">
                <a:solidFill>
                  <a:srgbClr val="262626"/>
                </a:solidFill>
              </a:rPr>
              <a:t/>
            </a:r>
            <a:br>
              <a:rPr lang="zh-TW" sz="2400" b="0" dirty="0" smtClean="0">
                <a:solidFill>
                  <a:srgbClr val="262626"/>
                </a:solidFill>
              </a:rPr>
            </a:br>
            <a:r>
              <a:rPr lang="zh-TW" altLang="en-US" sz="5600" b="0" dirty="0">
                <a:solidFill>
                  <a:prstClr val="white"/>
                </a:solidFill>
              </a:rPr>
              <a:t>藥球訓練方法</a:t>
            </a:r>
            <a:endParaRPr lang="zh-TW" sz="5600" b="0" dirty="0"/>
          </a:p>
        </p:txBody>
      </p:sp>
    </p:spTree>
    <p:extLst>
      <p:ext uri="{BB962C8B-B14F-4D97-AF65-F5344CB8AC3E}">
        <p14:creationId xmlns:p14="http://schemas.microsoft.com/office/powerpoint/2010/main" val="160458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7924800" cy="1319808"/>
          </a:xfrm>
          <a:prstGeom prst="rect">
            <a:avLst/>
          </a:prstGeom>
          <a:noFill/>
        </p:spPr>
        <p:txBody>
          <a:bodyPr wrap="square" rtlCol="0">
            <a:normAutofit fontScale="47500" lnSpcReduction="20000"/>
          </a:bodyPr>
          <a:lstStyle/>
          <a:p>
            <a:endParaRPr lang="zh-TW" altLang="en-US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  <a:p>
            <a:r>
              <a:rPr lang="zh-TW" altLang="en-US" sz="400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</a:rPr>
              <a:t>藥球訓練</a:t>
            </a:r>
            <a:r>
              <a:rPr lang="zh-TW" altLang="en-US" sz="4000" smtClean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</a:rPr>
              <a:t>方法</a:t>
            </a:r>
            <a:endParaRPr lang="zh-TW" altLang="en-US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  <a:p>
            <a:endParaRPr lang="zh-TW" altLang="en-US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  <a:p>
            <a:r>
              <a:rPr lang="en-US" altLang="zh-TW" sz="4000" dirty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  <a:hlinkClick r:id="rId4"/>
              </a:rPr>
              <a:t>https://</a:t>
            </a:r>
            <a:r>
              <a:rPr lang="en-US" altLang="zh-TW" sz="4000" dirty="0" err="1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  <a:hlinkClick r:id="rId4"/>
              </a:rPr>
              <a:t>www.facebook.com</a:t>
            </a:r>
            <a:r>
              <a:rPr lang="en-US" altLang="zh-TW" sz="4000" dirty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  <a:hlinkClick r:id="rId4"/>
              </a:rPr>
              <a:t>/</a:t>
            </a:r>
            <a:r>
              <a:rPr lang="en-US" altLang="zh-TW" sz="4000" dirty="0" err="1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  <a:hlinkClick r:id="rId4"/>
              </a:rPr>
              <a:t>IMBCampus</a:t>
            </a:r>
            <a:r>
              <a:rPr lang="en-US" altLang="zh-TW" sz="4000" dirty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  <a:hlinkClick r:id="rId4"/>
              </a:rPr>
              <a:t>/videos/1138481412875385/</a:t>
            </a:r>
            <a:endParaRPr lang="zh-TW" altLang="en-US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893220" y="4267185"/>
            <a:ext cx="5257800" cy="1588"/>
          </a:xfrm>
          <a:prstGeom prst="line">
            <a:avLst/>
          </a:prstGeom>
          <a:ln w="47625">
            <a:solidFill>
              <a:srgbClr val="E4E4E4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0711" y="5127978"/>
            <a:ext cx="7973935" cy="40011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r"/>
            <a:endParaRPr lang="zh-TW" altLang="en-US" sz="20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86800" y="528448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srgbClr val="FF6600"/>
                </a:solidFill>
              </a:rPr>
              <a:t>           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702292" y="2813859"/>
            <a:ext cx="2057400" cy="2708434"/>
            <a:chOff x="762000" y="1557456"/>
            <a:chExt cx="2057400" cy="2708434"/>
          </a:xfrm>
        </p:grpSpPr>
        <p:sp>
          <p:nvSpPr>
            <p:cNvPr id="6" name="Oval 5"/>
            <p:cNvSpPr/>
            <p:nvPr/>
          </p:nvSpPr>
          <p:spPr>
            <a:xfrm>
              <a:off x="762000" y="1946209"/>
              <a:ext cx="2057400" cy="2057400"/>
            </a:xfrm>
            <a:prstGeom prst="ellipse">
              <a:avLst/>
            </a:prstGeom>
            <a:gradFill flip="none" rotWithShape="1">
              <a:gsLst>
                <a:gs pos="0">
                  <a:srgbClr val="F39C29"/>
                </a:gs>
                <a:gs pos="50000">
                  <a:srgbClr val="F7931D"/>
                </a:gs>
                <a:gs pos="100000">
                  <a:srgbClr val="FF6600"/>
                </a:gs>
              </a:gsLst>
              <a:path path="circle">
                <a:fillToRect l="50000" t="50000" r="50000" b="50000"/>
              </a:path>
              <a:tileRect/>
            </a:gradFill>
            <a:ln w="8255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21392" y="1557456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7000" b="1" dirty="0">
                  <a:solidFill>
                    <a:srgbClr val="F26200">
                      <a:alpha val="40000"/>
                    </a:srgbClr>
                  </a:solidFill>
                  <a:cs typeface="Arial" pitchFamily="34" charset="0"/>
                </a:rPr>
                <a:t>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3416" y="2666898"/>
              <a:ext cx="1931160" cy="683264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80000"/>
                </a:lnSpc>
              </a:pPr>
              <a:endParaRPr lang="zh-TW" altLang="en-US" sz="2400" b="1" spc="60" dirty="0">
                <a:solidFill>
                  <a:prstClr val="white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608550" y="2974219"/>
            <a:ext cx="2057400" cy="2708434"/>
            <a:chOff x="3543300" y="1591943"/>
            <a:chExt cx="2057400" cy="2708434"/>
          </a:xfrm>
        </p:grpSpPr>
        <p:sp>
          <p:nvSpPr>
            <p:cNvPr id="4" name="Oval 3"/>
            <p:cNvSpPr/>
            <p:nvPr/>
          </p:nvSpPr>
          <p:spPr>
            <a:xfrm>
              <a:off x="3543300" y="1946209"/>
              <a:ext cx="2057400" cy="2057400"/>
            </a:xfrm>
            <a:prstGeom prst="ellipse">
              <a:avLst/>
            </a:prstGeom>
            <a:gradFill>
              <a:gsLst>
                <a:gs pos="0">
                  <a:srgbClr val="00B0F0"/>
                </a:gs>
                <a:gs pos="50000">
                  <a:srgbClr val="399ECB"/>
                </a:gs>
                <a:gs pos="100000">
                  <a:srgbClr val="0077D0"/>
                </a:gs>
              </a:gsLst>
              <a:path path="circle">
                <a:fillToRect l="50000" t="50000" r="50000" b="50000"/>
              </a:path>
            </a:gradFill>
            <a:ln w="82550">
              <a:noFill/>
            </a:ln>
            <a:effectLst>
              <a:outerShdw blurRad="1270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33968" y="1591943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7000" b="1" dirty="0">
                  <a:solidFill>
                    <a:srgbClr val="2A7A9E">
                      <a:alpha val="40000"/>
                    </a:srgbClr>
                  </a:solidFill>
                  <a:cs typeface="Arial" pitchFamily="34" charset="0"/>
                </a:rPr>
                <a:t>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601872" y="2701385"/>
              <a:ext cx="1931160" cy="665695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80000"/>
                </a:lnSpc>
              </a:pPr>
              <a:endParaRPr lang="zh-TW" altLang="en-US" sz="2300" b="1" spc="60" dirty="0">
                <a:solidFill>
                  <a:prstClr val="white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411810" y="2946419"/>
            <a:ext cx="2057400" cy="2708434"/>
            <a:chOff x="6324600" y="1587511"/>
            <a:chExt cx="2057400" cy="2708434"/>
          </a:xfrm>
        </p:grpSpPr>
        <p:sp>
          <p:nvSpPr>
            <p:cNvPr id="5" name="Oval 4"/>
            <p:cNvSpPr/>
            <p:nvPr/>
          </p:nvSpPr>
          <p:spPr>
            <a:xfrm>
              <a:off x="6324600" y="1953643"/>
              <a:ext cx="2057400" cy="2057400"/>
            </a:xfrm>
            <a:prstGeom prst="ellipse">
              <a:avLst/>
            </a:prstGeom>
            <a:gradFill flip="none" rotWithShape="1">
              <a:gsLst>
                <a:gs pos="5000">
                  <a:srgbClr val="84D830"/>
                </a:gs>
                <a:gs pos="48000">
                  <a:srgbClr val="7BCF27"/>
                </a:gs>
                <a:gs pos="100000">
                  <a:srgbClr val="56901C"/>
                </a:gs>
              </a:gsLst>
              <a:path path="circle">
                <a:fillToRect l="50000" t="50000" r="50000" b="50000"/>
              </a:path>
              <a:tileRect/>
            </a:gradFill>
            <a:ln w="5080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721604" y="1587511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7000" b="1">
                  <a:solidFill>
                    <a:srgbClr val="65B131">
                      <a:alpha val="64000"/>
                    </a:srgbClr>
                  </a:solidFill>
                  <a:cs typeface="Arial" pitchFamily="34" charset="0"/>
                </a:rPr>
                <a:t>3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11810" y="2674651"/>
              <a:ext cx="1931160" cy="665695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80000"/>
                </a:lnSpc>
              </a:pPr>
              <a:endParaRPr lang="zh-TW" altLang="en-US" sz="2300" b="1" spc="60" dirty="0">
                <a:solidFill>
                  <a:prstClr val="white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379758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heme/theme1.xml><?xml version="1.0" encoding="utf-8"?>
<a:theme xmlns:a="http://schemas.openxmlformats.org/drawingml/2006/main" name="PowerPoint 2010 簡介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owerPoint 2010 簡介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94</Words>
  <Application>Microsoft Office PowerPoint</Application>
  <PresentationFormat>如螢幕大小 (4:3)</PresentationFormat>
  <Paragraphs>18</Paragraphs>
  <Slides>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2</vt:i4>
      </vt:variant>
    </vt:vector>
  </HeadingPairs>
  <TitlesOfParts>
    <vt:vector size="4" baseType="lpstr">
      <vt:lpstr>PowerPoint 2010 簡介</vt:lpstr>
      <vt:lpstr>1_PowerPoint 2010 簡介</vt:lpstr>
      <vt:lpstr>好站連結大蒐集 藥球訓練方法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好站連結大蒐集 籃球</dc:title>
  <dc:creator>HS-USER</dc:creator>
  <cp:lastModifiedBy>Acer</cp:lastModifiedBy>
  <cp:revision>5</cp:revision>
  <dcterms:created xsi:type="dcterms:W3CDTF">2016-08-25T03:50:47Z</dcterms:created>
  <dcterms:modified xsi:type="dcterms:W3CDTF">2016-08-26T02:22:02Z</dcterms:modified>
</cp:coreProperties>
</file>