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32" r:id="rId2"/>
  </p:sldMasterIdLst>
  <p:sldIdLst>
    <p:sldId id="260" r:id="rId3"/>
    <p:sldId id="258" r:id="rId4"/>
    <p:sldId id="259" r:id="rId5"/>
    <p:sldId id="262" r:id="rId6"/>
    <p:sldId id="263" r:id="rId7"/>
    <p:sldId id="265" r:id="rId8"/>
    <p:sldId id="284" r:id="rId9"/>
    <p:sldId id="268" r:id="rId10"/>
    <p:sldId id="288" r:id="rId11"/>
    <p:sldId id="271" r:id="rId12"/>
    <p:sldId id="273" r:id="rId13"/>
    <p:sldId id="285" r:id="rId14"/>
    <p:sldId id="274" r:id="rId15"/>
    <p:sldId id="264" r:id="rId16"/>
    <p:sldId id="275" r:id="rId17"/>
    <p:sldId id="276" r:id="rId18"/>
    <p:sldId id="277" r:id="rId19"/>
    <p:sldId id="280" r:id="rId20"/>
    <p:sldId id="281" r:id="rId21"/>
    <p:sldId id="289" r:id="rId22"/>
    <p:sldId id="295" r:id="rId23"/>
    <p:sldId id="304" r:id="rId24"/>
    <p:sldId id="291" r:id="rId25"/>
    <p:sldId id="292" r:id="rId26"/>
    <p:sldId id="293" r:id="rId27"/>
    <p:sldId id="301" r:id="rId28"/>
    <p:sldId id="302" r:id="rId29"/>
    <p:sldId id="303" r:id="rId30"/>
  </p:sldIdLst>
  <p:sldSz cx="9144000" cy="6858000" type="screen4x3"/>
  <p:notesSz cx="6881813" cy="97107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00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3311-CF00-4C4C-BDE1-8A7DF22AB1C6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7791476-D43E-44BD-B3B0-C70D19B178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3311-CF00-4C4C-BDE1-8A7DF22AB1C6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91476-D43E-44BD-B3B0-C70D19B178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3311-CF00-4C4C-BDE1-8A7DF22AB1C6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91476-D43E-44BD-B3B0-C70D19B178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8D5-2C6D-4E22-9590-C894AE6B2C62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2016/8/22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5164-8819-470D-887F-CD188ADBF68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113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8D5-2C6D-4E22-9590-C894AE6B2C62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2016/8/22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5164-8819-470D-887F-CD188ADBF68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951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8D5-2C6D-4E22-9590-C894AE6B2C62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2016/8/22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5164-8819-470D-887F-CD188ADBF68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387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8D5-2C6D-4E22-9590-C894AE6B2C62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2016/8/22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5164-8819-470D-887F-CD188ADBF68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02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8D5-2C6D-4E22-9590-C894AE6B2C62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2016/8/22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5164-8819-470D-887F-CD188ADBF68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661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8D5-2C6D-4E22-9590-C894AE6B2C62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2016/8/22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5164-8819-470D-887F-CD188ADBF68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1350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8D5-2C6D-4E22-9590-C894AE6B2C62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2016/8/22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5164-8819-470D-887F-CD188ADBF68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966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8D5-2C6D-4E22-9590-C894AE6B2C62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2016/8/22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5164-8819-470D-887F-CD188ADBF68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90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3311-CF00-4C4C-BDE1-8A7DF22AB1C6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91476-D43E-44BD-B3B0-C70D19B178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8D5-2C6D-4E22-9590-C894AE6B2C62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2016/8/22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5164-8819-470D-887F-CD188ADBF68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425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8D5-2C6D-4E22-9590-C894AE6B2C62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2016/8/22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5164-8819-470D-887F-CD188ADBF68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134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28D5-2C6D-4E22-9590-C894AE6B2C62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2016/8/22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5164-8819-470D-887F-CD188ADBF68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4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3311-CF00-4C4C-BDE1-8A7DF22AB1C6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7791476-D43E-44BD-B3B0-C70D19B178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3311-CF00-4C4C-BDE1-8A7DF22AB1C6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91476-D43E-44BD-B3B0-C70D19B178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3311-CF00-4C4C-BDE1-8A7DF22AB1C6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91476-D43E-44BD-B3B0-C70D19B178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3311-CF00-4C4C-BDE1-8A7DF22AB1C6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91476-D43E-44BD-B3B0-C70D19B178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3311-CF00-4C4C-BDE1-8A7DF22AB1C6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91476-D43E-44BD-B3B0-C70D19B178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3311-CF00-4C4C-BDE1-8A7DF22AB1C6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91476-D43E-44BD-B3B0-C70D19B178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3311-CF00-4C4C-BDE1-8A7DF22AB1C6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7791476-D43E-44BD-B3B0-C70D19B178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FB13311-CF00-4C4C-BDE1-8A7DF22AB1C6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7791476-D43E-44BD-B3B0-C70D19B178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628D5-2C6D-4E22-9590-C894AE6B2C62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2016/8/22</a:t>
            </a:fld>
            <a:endParaRPr lang="zh-TW" alt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95164-8819-470D-887F-CD188ADBF684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18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sz="6600" b="1" dirty="0">
                <a:solidFill>
                  <a:srgbClr val="CC00CC"/>
                </a:solidFill>
                <a:latin typeface="AR CHRISTY" pitchFamily="2" charset="0"/>
              </a:rPr>
              <a:t> </a:t>
            </a:r>
            <a:r>
              <a:rPr lang="en-US" sz="6600" b="1" dirty="0" smtClean="0">
                <a:solidFill>
                  <a:srgbClr val="CC00CC"/>
                </a:solidFill>
                <a:latin typeface="AR CHRISTY" pitchFamily="2" charset="0"/>
              </a:rPr>
              <a:t> Expectations for you </a:t>
            </a:r>
          </a:p>
          <a:p>
            <a:pPr>
              <a:buNone/>
            </a:pPr>
            <a:endParaRPr lang="en-US" sz="6600" b="1" dirty="0">
              <a:solidFill>
                <a:srgbClr val="CC00CC"/>
              </a:solidFill>
              <a:latin typeface="AR CHRISTY" pitchFamily="2" charset="0"/>
            </a:endParaRPr>
          </a:p>
        </p:txBody>
      </p:sp>
      <p:pic>
        <p:nvPicPr>
          <p:cNvPr id="5" name="Picture 3" descr="C:\Users\Miranda\Desktop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3886200"/>
            <a:ext cx="1876425" cy="2428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               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Always ask for permission first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2" descr="C:\Users\Mirand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048000"/>
            <a:ext cx="3338513" cy="34442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someone is talking……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</a:t>
            </a:r>
            <a:r>
              <a:rPr lang="en-US" sz="4800" dirty="0" smtClean="0">
                <a:solidFill>
                  <a:srgbClr val="0070C0"/>
                </a:solidFill>
              </a:rPr>
              <a:t>Be quiet and listen</a:t>
            </a:r>
            <a:endParaRPr lang="en-US" sz="4800" dirty="0">
              <a:solidFill>
                <a:srgbClr val="0070C0"/>
              </a:solidFill>
            </a:endParaRPr>
          </a:p>
        </p:txBody>
      </p:sp>
      <p:pic>
        <p:nvPicPr>
          <p:cNvPr id="6" name="Picture 2" descr="C:\Users\Mirand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581400"/>
            <a:ext cx="1952625" cy="2333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:\Users\Miranda\Desktop\index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981200"/>
            <a:ext cx="3890963" cy="3890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</a:t>
            </a:r>
            <a:r>
              <a:rPr lang="en-US" b="1" dirty="0" smtClean="0">
                <a:solidFill>
                  <a:schemeClr val="accent1"/>
                </a:solidFill>
              </a:rPr>
              <a:t>No putting others down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3074" name="Picture 2" descr="C:\Users\Miranda\Desktop\index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514600"/>
            <a:ext cx="3595688" cy="2571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b="1" dirty="0" smtClean="0">
                <a:solidFill>
                  <a:srgbClr val="CC00CC"/>
                </a:solidFill>
                <a:latin typeface="Perpetua" pitchFamily="18" charset="0"/>
                <a:cs typeface="Arial" pitchFamily="34" charset="0"/>
              </a:rPr>
              <a:t>             4. Be responsible</a:t>
            </a:r>
          </a:p>
          <a:p>
            <a:pPr>
              <a:buNone/>
            </a:pPr>
            <a:r>
              <a:rPr lang="en-US" sz="4800" b="1" dirty="0" smtClean="0">
                <a:solidFill>
                  <a:srgbClr val="CC00CC"/>
                </a:solidFill>
                <a:latin typeface="Perpetua" pitchFamily="18" charset="0"/>
                <a:cs typeface="Arial" pitchFamily="34" charset="0"/>
              </a:rPr>
              <a:t>  </a:t>
            </a:r>
            <a:endParaRPr lang="en-US" sz="4800" b="1" dirty="0">
              <a:solidFill>
                <a:srgbClr val="CC00CC"/>
              </a:solidFill>
              <a:latin typeface="Perpetua" pitchFamily="18" charset="0"/>
              <a:cs typeface="Arial" pitchFamily="34" charset="0"/>
            </a:endParaRPr>
          </a:p>
        </p:txBody>
      </p:sp>
      <p:pic>
        <p:nvPicPr>
          <p:cNvPr id="5" name="Picture 2" descr="C:\Users\Miranda\Desktop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09800"/>
            <a:ext cx="3962400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b="1" dirty="0" smtClean="0">
                <a:solidFill>
                  <a:srgbClr val="C00000"/>
                </a:solidFill>
                <a:latin typeface="Tempus Sans ITC" pitchFamily="82" charset="0"/>
              </a:rPr>
              <a:t>Hand in your assignments on time</a:t>
            </a:r>
          </a:p>
          <a:p>
            <a:pPr>
              <a:buNone/>
            </a:pPr>
            <a:endParaRPr lang="en-US" b="1" dirty="0">
              <a:solidFill>
                <a:srgbClr val="C00000"/>
              </a:solidFill>
              <a:latin typeface="Tempus Sans ITC" pitchFamily="82" charset="0"/>
            </a:endParaRPr>
          </a:p>
        </p:txBody>
      </p:sp>
      <p:pic>
        <p:nvPicPr>
          <p:cNvPr id="6" name="Picture 2" descr="C:\Users\Miranda\Desktop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828800"/>
            <a:ext cx="2390775" cy="1914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</a:t>
            </a:r>
            <a:endParaRPr lang="en-US" sz="4000" dirty="0"/>
          </a:p>
        </p:txBody>
      </p:sp>
      <p:pic>
        <p:nvPicPr>
          <p:cNvPr id="7" name="Picture 2" descr="C:\Users\Mirand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057400"/>
            <a:ext cx="3662363" cy="3662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Consequences</a:t>
            </a:r>
            <a:endParaRPr lang="en-US" dirty="0"/>
          </a:p>
        </p:txBody>
      </p:sp>
      <p:pic>
        <p:nvPicPr>
          <p:cNvPr id="7171" name="Picture 3" descr="C:\Users\Miranda\Desktop\index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2514600"/>
            <a:ext cx="4191000" cy="3352800"/>
          </a:xfrm>
          <a:prstGeom prst="rect">
            <a:avLst/>
          </a:prstGeom>
          <a:noFill/>
        </p:spPr>
      </p:pic>
      <p:pic>
        <p:nvPicPr>
          <p:cNvPr id="7172" name="Picture 4" descr="C:\Users\Miranda\Desktop\ind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667000"/>
            <a:ext cx="28956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 are being disrespectful…….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I will</a:t>
            </a:r>
            <a:r>
              <a:rPr lang="zh-TW" alt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write down your name on the blackboard and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only give you one warning. 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Users\Miranda\Desktop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828800"/>
            <a:ext cx="2352675" cy="1943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600" dirty="0" smtClean="0"/>
              <a:t>If you do not hand in your homework on time, 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                                          </a:t>
            </a:r>
            <a:r>
              <a:rPr lang="en-US" sz="4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grade reduction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5100" dirty="0" smtClean="0"/>
              <a:t> If you do not turn in your homework,</a:t>
            </a:r>
          </a:p>
          <a:p>
            <a:pPr>
              <a:buNone/>
            </a:pPr>
            <a:r>
              <a:rPr lang="en-US" sz="5100" dirty="0" smtClean="0"/>
              <a:t>                                           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             </a:t>
            </a:r>
          </a:p>
          <a:p>
            <a:pPr>
              <a:buNone/>
            </a:pPr>
            <a:r>
              <a:rPr lang="en-US" sz="4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            you get zero</a:t>
            </a:r>
          </a:p>
          <a:p>
            <a:pPr>
              <a:buNone/>
            </a:pPr>
            <a:r>
              <a:rPr lang="en-US" dirty="0" smtClean="0"/>
              <a:t>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4800" dirty="0" smtClean="0">
                <a:solidFill>
                  <a:srgbClr val="9900CC"/>
                </a:solidFill>
              </a:rPr>
              <a:t>               1.</a:t>
            </a:r>
            <a:r>
              <a:rPr lang="en-US" dirty="0" smtClean="0"/>
              <a:t>  </a:t>
            </a:r>
            <a:r>
              <a:rPr lang="en-US" sz="4800" b="1" dirty="0" smtClean="0">
                <a:solidFill>
                  <a:srgbClr val="9900CC"/>
                </a:solidFill>
              </a:rPr>
              <a:t>Be on time</a:t>
            </a:r>
          </a:p>
          <a:p>
            <a:pPr>
              <a:buNone/>
            </a:pPr>
            <a:endParaRPr lang="en-US" sz="4800" dirty="0"/>
          </a:p>
        </p:txBody>
      </p:sp>
      <p:pic>
        <p:nvPicPr>
          <p:cNvPr id="5" name="Picture 2" descr="C:\Users\Miranda\Desktop\6405165_f5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048000"/>
            <a:ext cx="4953000" cy="3514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 smtClean="0"/>
              <a:t>     我們的約定</a:t>
            </a:r>
            <a:endParaRPr lang="zh-TW" altLang="en-US" sz="72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6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有禮貌</a:t>
            </a:r>
            <a:r>
              <a:rPr lang="en-US" altLang="zh-TW" sz="4300" dirty="0" smtClean="0">
                <a:solidFill>
                  <a:srgbClr val="7030A0"/>
                </a:solidFill>
                <a:latin typeface="Comic Sans MS" panose="030F0702030302020204" pitchFamily="66" charset="0"/>
                <a:ea typeface="標楷體" panose="03000509000000000000" pitchFamily="65" charset="-120"/>
              </a:rPr>
              <a:t>(Be polite.)</a:t>
            </a:r>
          </a:p>
          <a:p>
            <a:pPr marL="0" indent="0">
              <a:buNone/>
            </a:pP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66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愛整潔 </a:t>
            </a:r>
            <a:r>
              <a:rPr lang="en-US" altLang="zh-TW" sz="4300" dirty="0" smtClean="0">
                <a:solidFill>
                  <a:srgbClr val="002060"/>
                </a:solidFill>
                <a:latin typeface="Comic Sans MS" panose="030F0702030302020204" pitchFamily="66" charset="0"/>
                <a:ea typeface="標楷體" panose="03000509000000000000" pitchFamily="65" charset="-120"/>
              </a:rPr>
              <a:t>(Be tidy.)</a:t>
            </a:r>
          </a:p>
          <a:p>
            <a:pPr marL="0" indent="0">
              <a:buNone/>
            </a:pP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6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有規矩</a:t>
            </a:r>
            <a:r>
              <a:rPr lang="en-US" altLang="zh-TW" sz="4300" dirty="0" smtClean="0">
                <a:solidFill>
                  <a:srgbClr val="FF0000"/>
                </a:solidFill>
                <a:latin typeface="Comic Sans MS" panose="030F0702030302020204" pitchFamily="66" charset="0"/>
                <a:ea typeface="標楷體" panose="03000509000000000000" pitchFamily="65" charset="-120"/>
              </a:rPr>
              <a:t>(Behave yourself.)</a:t>
            </a:r>
          </a:p>
          <a:p>
            <a:pPr marL="0" indent="0">
              <a:buNone/>
            </a:pP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66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負責任</a:t>
            </a:r>
            <a:r>
              <a:rPr lang="en-US" altLang="zh-TW" sz="4300" dirty="0" smtClean="0">
                <a:solidFill>
                  <a:srgbClr val="00B050"/>
                </a:solidFill>
                <a:latin typeface="Comic Sans MS" panose="030F0702030302020204" pitchFamily="66" charset="0"/>
                <a:ea typeface="標楷體" panose="03000509000000000000" pitchFamily="65" charset="-120"/>
              </a:rPr>
              <a:t>(Be responsible.)</a:t>
            </a:r>
            <a:endParaRPr lang="zh-TW" altLang="en-US" sz="4300" dirty="0">
              <a:solidFill>
                <a:srgbClr val="00B050"/>
              </a:solidFill>
              <a:latin typeface="Comic Sans MS" panose="030F0702030302020204" pitchFamily="66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054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 descr="C:\Users\megan\Desktop\Screen-shot-2013-04-13-at-11.46.22-AM.pn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2" y="1709737"/>
            <a:ext cx="6391275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51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Classroom Rules</a:t>
            </a:r>
            <a:br>
              <a:rPr lang="en-US" altLang="zh-TW" dirty="0" smtClean="0"/>
            </a:br>
            <a:r>
              <a:rPr lang="en-US" altLang="zh-TW" dirty="0" smtClean="0"/>
              <a:t>Student Contract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4000" dirty="0" smtClean="0"/>
              <a:t>     </a:t>
            </a:r>
            <a:r>
              <a:rPr lang="en-US" altLang="zh-TW" dirty="0" smtClean="0"/>
              <a:t>I agree to follow these rules: </a:t>
            </a:r>
          </a:p>
          <a:p>
            <a:pPr marL="514350" indent="-514350">
              <a:buAutoNum type="arabicPeriod"/>
            </a:pPr>
            <a:r>
              <a:rPr lang="en-US" altLang="zh-TW" dirty="0" smtClean="0"/>
              <a:t>_______________________________</a:t>
            </a:r>
          </a:p>
          <a:p>
            <a:pPr marL="514350" indent="-514350">
              <a:buAutoNum type="arabicPeriod"/>
            </a:pPr>
            <a:r>
              <a:rPr lang="en-US" altLang="zh-TW" dirty="0" smtClean="0"/>
              <a:t>_______________________________</a:t>
            </a:r>
          </a:p>
          <a:p>
            <a:pPr marL="514350" indent="-514350">
              <a:buAutoNum type="arabicPeriod"/>
            </a:pPr>
            <a:r>
              <a:rPr lang="en-US" altLang="zh-TW" dirty="0" smtClean="0"/>
              <a:t>_______________________________</a:t>
            </a:r>
          </a:p>
          <a:p>
            <a:pPr marL="514350" indent="-514350">
              <a:buAutoNum type="arabicPeriod"/>
            </a:pPr>
            <a:r>
              <a:rPr lang="en-US" altLang="zh-TW" dirty="0" smtClean="0"/>
              <a:t>_______________________________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Signed _________________</a:t>
            </a:r>
          </a:p>
          <a:p>
            <a:pPr marL="0" indent="0">
              <a:buNone/>
            </a:pPr>
            <a:r>
              <a:rPr lang="en-US" altLang="zh-TW" dirty="0" smtClean="0"/>
              <a:t>Date    _____________________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514350" indent="-514350">
              <a:buAutoNum type="arabicPeriod"/>
            </a:pPr>
            <a:endParaRPr lang="en-US" altLang="zh-TW" dirty="0"/>
          </a:p>
          <a:p>
            <a:pPr marL="514350" indent="-514350">
              <a:buAutoNum type="arabicPeriod"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205604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94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http://printables.atozteacherstuff.com/476/classroom-school-rules-student-contract/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7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sz="6000" dirty="0"/>
          </a:p>
        </p:txBody>
      </p:sp>
      <p:pic>
        <p:nvPicPr>
          <p:cNvPr id="2050" name="Picture 2" descr="C:\Users\megan\Desktop\下載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4093243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megan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905000"/>
            <a:ext cx="2778815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32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r>
              <a:rPr lang="zh-TW" altLang="en-US" sz="1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排隊打</a:t>
            </a:r>
            <a:r>
              <a:rPr lang="zh-TW" altLang="en-US" sz="14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菜。</a:t>
            </a:r>
            <a:endParaRPr lang="en-US" altLang="zh-TW" sz="14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1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4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輕放用具。</a:t>
            </a:r>
            <a:endParaRPr lang="en-US" altLang="zh-TW" sz="14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1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4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閉口嚼</a:t>
            </a:r>
            <a:r>
              <a:rPr lang="zh-TW" altLang="en-US" sz="1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食</a:t>
            </a:r>
            <a:r>
              <a:rPr lang="zh-TW" altLang="en-US" sz="14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14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1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輕聲細語</a:t>
            </a:r>
            <a:r>
              <a:rPr lang="zh-TW" altLang="en-US" sz="14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14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1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清理桌面。</a:t>
            </a:r>
          </a:p>
          <a:p>
            <a:pPr algn="ctr"/>
            <a:endParaRPr lang="en-US" altLang="zh-TW" sz="10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endParaRPr lang="zh-TW" altLang="en-US" sz="5200" dirty="0">
              <a:solidFill>
                <a:srgbClr val="FF0000"/>
              </a:solidFill>
              <a:latin typeface="新細明體"/>
            </a:endParaRPr>
          </a:p>
          <a:p>
            <a:pPr marL="0" indent="0">
              <a:buNone/>
            </a:pPr>
            <a:endParaRPr lang="zh-TW" altLang="en-US" sz="5200" dirty="0">
              <a:latin typeface="新細明體"/>
            </a:endParaRPr>
          </a:p>
          <a:p>
            <a:pPr marL="0" indent="0">
              <a:buNone/>
            </a:pPr>
            <a:endParaRPr lang="zh-TW" altLang="en-US" dirty="0">
              <a:latin typeface="新細明體"/>
            </a:endParaRPr>
          </a:p>
          <a:p>
            <a:pPr marL="0" indent="0">
              <a:buNone/>
            </a:pPr>
            <a:r>
              <a:rPr lang="zh-TW" altLang="en-US" dirty="0">
                <a:latin typeface="新細明體"/>
                <a:ea typeface="新細明體"/>
              </a:rPr>
              <a:t> </a:t>
            </a:r>
            <a:r>
              <a:rPr lang="zh-TW" altLang="en-US" dirty="0" smtClean="0">
                <a:latin typeface="新細明體"/>
                <a:ea typeface="新細明體"/>
              </a:rPr>
              <a:t>  </a:t>
            </a:r>
            <a:endParaRPr lang="zh-TW" altLang="en-US" dirty="0"/>
          </a:p>
        </p:txBody>
      </p:sp>
      <p:pic>
        <p:nvPicPr>
          <p:cNvPr id="3074" name="Picture 2" descr="C:\Users\megan\Desktop\下載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657600"/>
            <a:ext cx="2667000" cy="286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egan\Desktop\下載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363" y="685800"/>
            <a:ext cx="125233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egan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043" y="1995087"/>
            <a:ext cx="1371600" cy="1032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egan\Desktop\images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012" y="3027759"/>
            <a:ext cx="1259681" cy="1259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egan\Desktop\image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4191000"/>
            <a:ext cx="13335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egan\Desktop\images (1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288" y="5659233"/>
            <a:ext cx="1309687" cy="87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40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C:\Users\megan\Desktop\下載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19250"/>
            <a:ext cx="4156181" cy="329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egan\Desktop\下載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581400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54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Two people in a group.  You have to introduce each other. </a:t>
            </a:r>
          </a:p>
          <a:p>
            <a:endParaRPr lang="en-US" altLang="zh-TW" sz="3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altLang="zh-TW" sz="3200" dirty="0" smtClean="0">
              <a:latin typeface="Comic Sans MS" panose="030F0702030302020204" pitchFamily="66" charset="0"/>
            </a:endParaRPr>
          </a:p>
          <a:p>
            <a:endParaRPr lang="en-US" altLang="zh-TW" sz="3200" dirty="0">
              <a:latin typeface="Comic Sans MS" panose="030F0702030302020204" pitchFamily="66" charset="0"/>
            </a:endParaRPr>
          </a:p>
          <a:p>
            <a:r>
              <a:rPr lang="en-US" altLang="zh-TW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Tell your partner five things that you would like people to know about you.</a:t>
            </a:r>
            <a:endParaRPr lang="zh-TW" altLang="en-US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30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sz="3200" dirty="0" smtClean="0">
                <a:latin typeface="Comic Sans MS" panose="030F0702030302020204" pitchFamily="66" charset="0"/>
              </a:rPr>
              <a:t>He / She is …….</a:t>
            </a:r>
          </a:p>
          <a:p>
            <a:endParaRPr lang="en-US" altLang="zh-TW" sz="3200" dirty="0">
              <a:latin typeface="Comic Sans MS" panose="030F0702030302020204" pitchFamily="66" charset="0"/>
            </a:endParaRPr>
          </a:p>
          <a:p>
            <a:r>
              <a:rPr lang="en-US" altLang="zh-TW" sz="3200" dirty="0" err="1" smtClean="0">
                <a:latin typeface="Comic Sans MS" panose="030F0702030302020204" pitchFamily="66" charset="0"/>
              </a:rPr>
              <a:t>He/She</a:t>
            </a:r>
            <a:r>
              <a:rPr lang="en-US" altLang="zh-TW" sz="3200" smtClean="0">
                <a:latin typeface="Comic Sans MS" panose="030F0702030302020204" pitchFamily="66" charset="0"/>
              </a:rPr>
              <a:t>   likes……</a:t>
            </a:r>
            <a:endParaRPr lang="en-US" altLang="zh-TW" sz="32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altLang="zh-TW" sz="3200" dirty="0">
              <a:latin typeface="Comic Sans MS" panose="030F0702030302020204" pitchFamily="66" charset="0"/>
            </a:endParaRPr>
          </a:p>
          <a:p>
            <a:r>
              <a:rPr lang="en-US" altLang="zh-TW" sz="3200" dirty="0" smtClean="0">
                <a:latin typeface="Comic Sans MS" panose="030F0702030302020204" pitchFamily="66" charset="0"/>
              </a:rPr>
              <a:t>His /Her name is ……..</a:t>
            </a:r>
            <a:endParaRPr lang="zh-TW" alt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15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                 </a:t>
            </a:r>
          </a:p>
          <a:p>
            <a:pPr>
              <a:buNone/>
            </a:pPr>
            <a:r>
              <a:rPr lang="en-US" sz="4800" b="1" dirty="0">
                <a:solidFill>
                  <a:srgbClr val="9900CC"/>
                </a:solidFill>
              </a:rPr>
              <a:t> </a:t>
            </a:r>
            <a:endParaRPr lang="en-US" sz="4800" b="1" dirty="0" smtClean="0">
              <a:solidFill>
                <a:srgbClr val="9900CC"/>
              </a:solidFill>
            </a:endParaRPr>
          </a:p>
          <a:p>
            <a:pPr>
              <a:buNone/>
            </a:pPr>
            <a:r>
              <a:rPr lang="en-US" sz="4800" b="1" dirty="0">
                <a:solidFill>
                  <a:srgbClr val="9900CC"/>
                </a:solidFill>
              </a:rPr>
              <a:t> </a:t>
            </a:r>
            <a:r>
              <a:rPr lang="en-US" sz="4800" b="1" dirty="0" smtClean="0">
                <a:solidFill>
                  <a:srgbClr val="9900CC"/>
                </a:solidFill>
              </a:rPr>
              <a:t>             2. Be prepared</a:t>
            </a:r>
          </a:p>
          <a:p>
            <a:pPr>
              <a:buNone/>
            </a:pPr>
            <a:endParaRPr lang="en-US" sz="4800" dirty="0" smtClean="0">
              <a:solidFill>
                <a:srgbClr val="9900CC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9900CC"/>
                </a:solidFill>
                <a:latin typeface="Bookman Old Style" pitchFamily="18" charset="0"/>
                <a:ea typeface="Arial Unicode MS" pitchFamily="34" charset="-128"/>
                <a:cs typeface="Arial Unicode MS" pitchFamily="34" charset="-128"/>
              </a:rPr>
              <a:t>    </a:t>
            </a:r>
          </a:p>
          <a:p>
            <a:pPr>
              <a:buNone/>
            </a:pPr>
            <a:endParaRPr lang="en-US" b="1" dirty="0" smtClean="0">
              <a:solidFill>
                <a:srgbClr val="9900CC"/>
              </a:solidFill>
              <a:latin typeface="Bookman Old Style" pitchFamily="18" charset="0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US" b="1" dirty="0">
                <a:solidFill>
                  <a:srgbClr val="9900CC"/>
                </a:solidFill>
                <a:latin typeface="Bookman Old Style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smtClean="0">
                <a:solidFill>
                  <a:srgbClr val="9900CC"/>
                </a:solidFill>
                <a:latin typeface="Bookman Old Style" pitchFamily="18" charset="0"/>
                <a:ea typeface="Arial Unicode MS" pitchFamily="34" charset="-128"/>
                <a:cs typeface="Arial Unicode MS" pitchFamily="34" charset="-128"/>
              </a:rPr>
              <a:t>     </a:t>
            </a:r>
            <a:endParaRPr lang="en-US" b="1" dirty="0">
              <a:solidFill>
                <a:srgbClr val="0070C0"/>
              </a:solidFill>
              <a:latin typeface="Bookman Old Style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Bookman Old Style" pitchFamily="18" charset="0"/>
                <a:ea typeface="Arial Unicode MS" pitchFamily="34" charset="-128"/>
                <a:cs typeface="Arial Unicode MS" pitchFamily="34" charset="-128"/>
              </a:rPr>
              <a:t>       Bring all your materials to class      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Bookman Old Style" pitchFamily="18" charset="0"/>
                <a:ea typeface="Arial Unicode MS" pitchFamily="34" charset="-128"/>
                <a:cs typeface="Arial Unicode MS" pitchFamily="34" charset="-128"/>
              </a:rPr>
              <a:t>                   every day </a:t>
            </a:r>
          </a:p>
          <a:p>
            <a:endParaRPr lang="en-US" dirty="0"/>
          </a:p>
        </p:txBody>
      </p:sp>
      <p:pic>
        <p:nvPicPr>
          <p:cNvPr id="4" name="Picture 2" descr="C:\Users\Mirand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124200"/>
            <a:ext cx="6017847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b="1" dirty="0">
                <a:solidFill>
                  <a:srgbClr val="9900CC"/>
                </a:solidFill>
              </a:rPr>
              <a:t> </a:t>
            </a:r>
            <a:r>
              <a:rPr lang="en-US" sz="4800" b="1" dirty="0" smtClean="0">
                <a:solidFill>
                  <a:srgbClr val="9900CC"/>
                </a:solidFill>
              </a:rPr>
              <a:t>              </a:t>
            </a:r>
          </a:p>
          <a:p>
            <a:pPr>
              <a:buNone/>
            </a:pPr>
            <a:r>
              <a:rPr lang="en-US" sz="4800" b="1" dirty="0">
                <a:solidFill>
                  <a:srgbClr val="9900CC"/>
                </a:solidFill>
                <a:latin typeface="Bookman Old Style" pitchFamily="18" charset="0"/>
              </a:rPr>
              <a:t> </a:t>
            </a:r>
            <a:r>
              <a:rPr lang="en-US" sz="4800" b="1" dirty="0" smtClean="0">
                <a:solidFill>
                  <a:srgbClr val="9900CC"/>
                </a:solidFill>
                <a:latin typeface="Bookman Old Style" pitchFamily="18" charset="0"/>
              </a:rPr>
              <a:t>      3. Be respectful </a:t>
            </a:r>
            <a:endParaRPr lang="en-US" sz="4800" b="1" dirty="0">
              <a:solidFill>
                <a:srgbClr val="9900CC"/>
              </a:solidFill>
              <a:latin typeface="Bookman Old Style" pitchFamily="18" charset="0"/>
            </a:endParaRPr>
          </a:p>
        </p:txBody>
      </p:sp>
      <p:pic>
        <p:nvPicPr>
          <p:cNvPr id="7170" name="Picture 2" descr="C:\Users\Miranda\Desktop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810000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Miranda\Desktop\imag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743200" y="1981200"/>
            <a:ext cx="4191000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</a:t>
            </a:r>
            <a:r>
              <a:rPr lang="en-US" dirty="0" smtClean="0">
                <a:solidFill>
                  <a:srgbClr val="00B0F0"/>
                </a:solidFill>
              </a:rPr>
              <a:t>But you can bring water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026" name="Picture 2" descr="C:\Users\Miranda\Desktop\No-Food-Property-Sign-S-4892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981200"/>
            <a:ext cx="5065889" cy="3419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the bell rings…….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When you enter the classroom, turn off your cellphone , put it in your desk and then be in your seat.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0242" name="Picture 2" descr="C:\Users\Mirand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9050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No watching videos, taking pictures, videotaping, 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</a:t>
            </a:r>
            <a:r>
              <a:rPr lang="en-US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essaging, chatting or playing games with your 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                cellphone.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7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339</TotalTime>
  <Words>302</Words>
  <Application>Microsoft Office PowerPoint</Application>
  <PresentationFormat>如螢幕大小 (4:3)</PresentationFormat>
  <Paragraphs>120</Paragraphs>
  <Slides>28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28</vt:i4>
      </vt:variant>
    </vt:vector>
  </HeadingPairs>
  <TitlesOfParts>
    <vt:vector size="44" baseType="lpstr">
      <vt:lpstr>AR CHRISTY</vt:lpstr>
      <vt:lpstr>Arial Unicode MS</vt:lpstr>
      <vt:lpstr>微軟正黑體</vt:lpstr>
      <vt:lpstr>新細明體</vt:lpstr>
      <vt:lpstr>標楷體</vt:lpstr>
      <vt:lpstr>Arial</vt:lpstr>
      <vt:lpstr>Bookman Old Style</vt:lpstr>
      <vt:lpstr>Calibri</vt:lpstr>
      <vt:lpstr>Century Gothic</vt:lpstr>
      <vt:lpstr>Comic Sans MS</vt:lpstr>
      <vt:lpstr>Franklin Gothic Book</vt:lpstr>
      <vt:lpstr>Perpetua</vt:lpstr>
      <vt:lpstr>Tempus Sans ITC</vt:lpstr>
      <vt:lpstr>Wingdings 2</vt:lpstr>
      <vt:lpstr>Equity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        But you can bring water</vt:lpstr>
      <vt:lpstr>When the bell rings…….</vt:lpstr>
      <vt:lpstr>PowerPoint 簡報</vt:lpstr>
      <vt:lpstr>PowerPoint 簡報</vt:lpstr>
      <vt:lpstr>When someone is talking……</vt:lpstr>
      <vt:lpstr>PowerPoint 簡報</vt:lpstr>
      <vt:lpstr>         No putting others down</vt:lpstr>
      <vt:lpstr>PowerPoint 簡報</vt:lpstr>
      <vt:lpstr>PowerPoint 簡報</vt:lpstr>
      <vt:lpstr>PowerPoint 簡報</vt:lpstr>
      <vt:lpstr>                 Consequences</vt:lpstr>
      <vt:lpstr>PowerPoint 簡報</vt:lpstr>
      <vt:lpstr>PowerPoint 簡報</vt:lpstr>
      <vt:lpstr>     我們的約定</vt:lpstr>
      <vt:lpstr>PowerPoint 簡報</vt:lpstr>
      <vt:lpstr>Classroom Rules Student Contract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Miranda</dc:creator>
  <cp:lastModifiedBy>HP</cp:lastModifiedBy>
  <cp:revision>97</cp:revision>
  <cp:lastPrinted>2014-08-31T12:53:09Z</cp:lastPrinted>
  <dcterms:created xsi:type="dcterms:W3CDTF">2013-03-09T14:13:40Z</dcterms:created>
  <dcterms:modified xsi:type="dcterms:W3CDTF">2016-08-22T02:52:58Z</dcterms:modified>
</cp:coreProperties>
</file>