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sldIdLst>
    <p:sldId id="260" r:id="rId3"/>
    <p:sldId id="258" r:id="rId4"/>
    <p:sldId id="259" r:id="rId5"/>
    <p:sldId id="262" r:id="rId6"/>
    <p:sldId id="263" r:id="rId7"/>
    <p:sldId id="265" r:id="rId8"/>
    <p:sldId id="284" r:id="rId9"/>
    <p:sldId id="268" r:id="rId10"/>
    <p:sldId id="288" r:id="rId11"/>
    <p:sldId id="271" r:id="rId12"/>
    <p:sldId id="273" r:id="rId13"/>
    <p:sldId id="285" r:id="rId14"/>
    <p:sldId id="274" r:id="rId15"/>
    <p:sldId id="264" r:id="rId16"/>
    <p:sldId id="275" r:id="rId17"/>
    <p:sldId id="276" r:id="rId18"/>
    <p:sldId id="277" r:id="rId19"/>
    <p:sldId id="280" r:id="rId20"/>
    <p:sldId id="281" r:id="rId21"/>
    <p:sldId id="289" r:id="rId22"/>
    <p:sldId id="295" r:id="rId23"/>
    <p:sldId id="304" r:id="rId24"/>
    <p:sldId id="291" r:id="rId25"/>
    <p:sldId id="292" r:id="rId26"/>
    <p:sldId id="293" r:id="rId27"/>
    <p:sldId id="301" r:id="rId28"/>
    <p:sldId id="302" r:id="rId29"/>
    <p:sldId id="303" r:id="rId30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1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51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87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02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61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35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66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0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2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3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8D5-2C6D-4E22-9590-C894AE6B2C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5164-8819-470D-887F-CD188ADBF6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4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B13311-CF00-4C4C-BDE1-8A7DF22AB1C6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791476-D43E-44BD-B3B0-C70D19B1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28D5-2C6D-4E22-9590-C894AE6B2C6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2016/8/22</a:t>
            </a:fld>
            <a:endParaRPr lang="zh-TW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5164-8819-470D-887F-CD188ADBF68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8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sz="6600" b="1" dirty="0">
                <a:solidFill>
                  <a:srgbClr val="CC00CC"/>
                </a:solidFill>
                <a:latin typeface="AR CHRISTY" pitchFamily="2" charset="0"/>
              </a:rPr>
              <a:t> </a:t>
            </a:r>
            <a:r>
              <a:rPr lang="en-US" sz="6600" b="1" dirty="0" smtClean="0">
                <a:solidFill>
                  <a:srgbClr val="CC00CC"/>
                </a:solidFill>
                <a:latin typeface="AR CHRISTY" pitchFamily="2" charset="0"/>
              </a:rPr>
              <a:t> Expectations for you </a:t>
            </a:r>
          </a:p>
          <a:p>
            <a:pPr>
              <a:buNone/>
            </a:pPr>
            <a:endParaRPr lang="en-US" sz="6600" b="1" dirty="0">
              <a:solidFill>
                <a:srgbClr val="CC00CC"/>
              </a:solidFill>
              <a:latin typeface="AR CHRISTY" pitchFamily="2" charset="0"/>
            </a:endParaRPr>
          </a:p>
        </p:txBody>
      </p:sp>
      <p:pic>
        <p:nvPicPr>
          <p:cNvPr id="5" name="Picture 3" descr="C:\Users\Miranda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86200"/>
            <a:ext cx="187642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   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Always ask for permission first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 descr="C:\Users\Mirand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048000"/>
            <a:ext cx="3338513" cy="3444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someone is talking……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sz="4800" dirty="0" smtClean="0">
                <a:solidFill>
                  <a:srgbClr val="0070C0"/>
                </a:solidFill>
              </a:rPr>
              <a:t>Be quiet and listen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6" name="Picture 2" descr="C:\Users\Mirand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1952625" cy="233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Miranda\Desktop\index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3890963" cy="3890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b="1" dirty="0" smtClean="0">
                <a:solidFill>
                  <a:schemeClr val="accent1"/>
                </a:solidFill>
              </a:rPr>
              <a:t>No putting others down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C:\Users\Miranda\Desktop\index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595688" cy="2571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CC00CC"/>
                </a:solidFill>
                <a:latin typeface="Perpetua" pitchFamily="18" charset="0"/>
                <a:cs typeface="Arial" pitchFamily="34" charset="0"/>
              </a:rPr>
              <a:t>             4. Be responsible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C00CC"/>
                </a:solidFill>
                <a:latin typeface="Perpetua" pitchFamily="18" charset="0"/>
                <a:cs typeface="Arial" pitchFamily="34" charset="0"/>
              </a:rPr>
              <a:t>  </a:t>
            </a:r>
            <a:endParaRPr lang="en-US" sz="4800" b="1" dirty="0">
              <a:solidFill>
                <a:srgbClr val="CC00CC"/>
              </a:solidFill>
              <a:latin typeface="Perpetua" pitchFamily="18" charset="0"/>
              <a:cs typeface="Arial" pitchFamily="34" charset="0"/>
            </a:endParaRPr>
          </a:p>
        </p:txBody>
      </p:sp>
      <p:pic>
        <p:nvPicPr>
          <p:cNvPr id="5" name="Picture 2" descr="C:\Users\Miranda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b="1" dirty="0" smtClean="0">
                <a:solidFill>
                  <a:srgbClr val="C00000"/>
                </a:solidFill>
                <a:latin typeface="Tempus Sans ITC" pitchFamily="82" charset="0"/>
              </a:rPr>
              <a:t>Hand in your assignments on time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latin typeface="Tempus Sans ITC" pitchFamily="82" charset="0"/>
            </a:endParaRPr>
          </a:p>
        </p:txBody>
      </p:sp>
      <p:pic>
        <p:nvPicPr>
          <p:cNvPr id="6" name="Picture 2" descr="C:\Users\Miranda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82880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endParaRPr lang="en-US" sz="4000" dirty="0"/>
          </a:p>
        </p:txBody>
      </p:sp>
      <p:pic>
        <p:nvPicPr>
          <p:cNvPr id="7" name="Picture 2" descr="C:\Users\Mirand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3662363" cy="3662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Consequences</a:t>
            </a:r>
            <a:endParaRPr lang="en-US" dirty="0"/>
          </a:p>
        </p:txBody>
      </p:sp>
      <p:pic>
        <p:nvPicPr>
          <p:cNvPr id="7171" name="Picture 3" descr="C:\Users\Miranda\Desktop\index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14600"/>
            <a:ext cx="4191000" cy="3352800"/>
          </a:xfrm>
          <a:prstGeom prst="rect">
            <a:avLst/>
          </a:prstGeom>
          <a:noFill/>
        </p:spPr>
      </p:pic>
      <p:pic>
        <p:nvPicPr>
          <p:cNvPr id="7172" name="Picture 4" descr="C:\Users\Miranda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being disrespectful…….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I will</a:t>
            </a:r>
            <a:r>
              <a:rPr lang="zh-TW" alt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down your name on the blackboard and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 give you one warning.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iranda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828800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If you do not hand in your homework on time,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                                  </a:t>
            </a:r>
            <a:r>
              <a:rPr lang="en-US" sz="4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grade reduction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5100" dirty="0" smtClean="0"/>
              <a:t> If you do not turn in your homework,</a:t>
            </a:r>
          </a:p>
          <a:p>
            <a:pPr>
              <a:buNone/>
            </a:pPr>
            <a:r>
              <a:rPr lang="en-US" sz="5100" dirty="0" smtClean="0"/>
              <a:t> 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en-US" sz="4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you get zero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solidFill>
                  <a:srgbClr val="9900CC"/>
                </a:solidFill>
              </a:rPr>
              <a:t>               1.</a:t>
            </a:r>
            <a:r>
              <a:rPr lang="en-US" dirty="0" smtClean="0"/>
              <a:t>  </a:t>
            </a:r>
            <a:r>
              <a:rPr lang="en-US" sz="4800" b="1" dirty="0" smtClean="0">
                <a:solidFill>
                  <a:srgbClr val="9900CC"/>
                </a:solidFill>
              </a:rPr>
              <a:t>Be on time</a:t>
            </a:r>
          </a:p>
          <a:p>
            <a:pPr>
              <a:buNone/>
            </a:pPr>
            <a:endParaRPr lang="en-US" sz="4800" dirty="0"/>
          </a:p>
        </p:txBody>
      </p:sp>
      <p:pic>
        <p:nvPicPr>
          <p:cNvPr id="5" name="Picture 2" descr="C:\Users\Miranda\Desktop\6405165_f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0"/>
            <a:ext cx="4953000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/>
              <a:t>     我們的約定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有禮貌</a:t>
            </a:r>
            <a:r>
              <a:rPr lang="en-US" altLang="zh-TW" sz="4300" dirty="0" smtClean="0">
                <a:solidFill>
                  <a:srgbClr val="7030A0"/>
                </a:solidFill>
                <a:latin typeface="Comic Sans MS" panose="030F0702030302020204" pitchFamily="66" charset="0"/>
                <a:ea typeface="標楷體" panose="03000509000000000000" pitchFamily="65" charset="-120"/>
              </a:rPr>
              <a:t>(Be polite.)</a:t>
            </a: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6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愛整潔 </a:t>
            </a:r>
            <a:r>
              <a:rPr lang="en-US" altLang="zh-TW" sz="4300" dirty="0" smtClean="0">
                <a:solidFill>
                  <a:srgbClr val="002060"/>
                </a:solidFill>
                <a:latin typeface="Comic Sans MS" panose="030F0702030302020204" pitchFamily="66" charset="0"/>
                <a:ea typeface="標楷體" panose="03000509000000000000" pitchFamily="65" charset="-120"/>
              </a:rPr>
              <a:t>(Be tidy.)</a:t>
            </a: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有規矩</a:t>
            </a:r>
            <a:r>
              <a:rPr lang="en-US" altLang="zh-TW" sz="4300" dirty="0" smtClean="0">
                <a:solidFill>
                  <a:srgbClr val="FF0000"/>
                </a:solidFill>
                <a:latin typeface="Comic Sans MS" panose="030F0702030302020204" pitchFamily="66" charset="0"/>
                <a:ea typeface="標楷體" panose="03000509000000000000" pitchFamily="65" charset="-120"/>
              </a:rPr>
              <a:t>(Behave yourself.)</a:t>
            </a: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負責任</a:t>
            </a:r>
            <a:r>
              <a:rPr lang="en-US" altLang="zh-TW" sz="4300" dirty="0" smtClean="0">
                <a:solidFill>
                  <a:srgbClr val="00B050"/>
                </a:solidFill>
                <a:latin typeface="Comic Sans MS" panose="030F0702030302020204" pitchFamily="66" charset="0"/>
                <a:ea typeface="標楷體" panose="03000509000000000000" pitchFamily="65" charset="-120"/>
              </a:rPr>
              <a:t>(Be responsible.)</a:t>
            </a:r>
            <a:endParaRPr lang="zh-TW" altLang="en-US" sz="4300" dirty="0">
              <a:solidFill>
                <a:srgbClr val="00B050"/>
              </a:solidFill>
              <a:latin typeface="Comic Sans MS" panose="030F0702030302020204" pitchFamily="66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05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megan\Desktop\Screen-shot-2013-04-13-at-11.46.22-AM.pn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2" y="1709737"/>
            <a:ext cx="63912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5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Classroom Rules</a:t>
            </a:r>
            <a:br>
              <a:rPr lang="en-US" altLang="zh-TW" dirty="0" smtClean="0"/>
            </a:br>
            <a:r>
              <a:rPr lang="en-US" altLang="zh-TW" dirty="0" smtClean="0"/>
              <a:t>Student Contract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/>
              <a:t>     </a:t>
            </a:r>
            <a:r>
              <a:rPr lang="en-US" altLang="zh-TW" dirty="0" smtClean="0"/>
              <a:t>I agree to follow these rules: 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_______________________________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_______________________________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_______________________________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_______________________________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Signed _________________</a:t>
            </a:r>
          </a:p>
          <a:p>
            <a:pPr marL="0" indent="0">
              <a:buNone/>
            </a:pPr>
            <a:r>
              <a:rPr lang="en-US" altLang="zh-TW" dirty="0" smtClean="0"/>
              <a:t>Date    _____________________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514350" indent="-514350">
              <a:buAutoNum type="arabicPeriod"/>
            </a:pPr>
            <a:endParaRPr lang="en-US" altLang="zh-TW" dirty="0"/>
          </a:p>
          <a:p>
            <a:pPr marL="514350" indent="-514350">
              <a:buAutoNum type="arabicPeriod"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205604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4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http://printables.atozteacherstuff.com/476/classroom-school-rules-student-contract/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7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6000" dirty="0"/>
          </a:p>
        </p:txBody>
      </p:sp>
      <p:pic>
        <p:nvPicPr>
          <p:cNvPr id="2050" name="Picture 2" descr="C:\Users\megan\Desktop\下載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4093243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ega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277881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3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zh-TW" altLang="en-US" sz="1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排隊打</a:t>
            </a:r>
            <a:r>
              <a:rPr lang="zh-TW" altLang="en-US" sz="1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菜。</a:t>
            </a:r>
            <a:endParaRPr lang="en-US" altLang="zh-TW" sz="1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輕放用具。</a:t>
            </a:r>
            <a:endParaRPr lang="en-US" altLang="zh-TW" sz="1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閉口嚼</a:t>
            </a:r>
            <a:r>
              <a:rPr lang="zh-TW" altLang="en-US" sz="1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zh-TW" altLang="en-US" sz="1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輕聲細語</a:t>
            </a:r>
            <a:r>
              <a:rPr lang="zh-TW" altLang="en-US" sz="1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清理桌面。</a:t>
            </a:r>
          </a:p>
          <a:p>
            <a:pPr algn="ctr"/>
            <a:endParaRPr lang="en-US" altLang="zh-TW" sz="10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zh-TW" altLang="en-US" sz="5200" dirty="0">
              <a:solidFill>
                <a:srgbClr val="FF0000"/>
              </a:solidFill>
              <a:latin typeface="新細明體"/>
            </a:endParaRPr>
          </a:p>
          <a:p>
            <a:pPr marL="0" indent="0">
              <a:buNone/>
            </a:pPr>
            <a:endParaRPr lang="zh-TW" altLang="en-US" sz="5200" dirty="0">
              <a:latin typeface="新細明體"/>
            </a:endParaRPr>
          </a:p>
          <a:p>
            <a:pPr marL="0" indent="0">
              <a:buNone/>
            </a:pPr>
            <a:endParaRPr lang="zh-TW" altLang="en-US" dirty="0">
              <a:latin typeface="新細明體"/>
            </a:endParaRPr>
          </a:p>
          <a:p>
            <a:pPr marL="0" indent="0">
              <a:buNone/>
            </a:pPr>
            <a:r>
              <a:rPr lang="zh-TW" altLang="en-US" dirty="0">
                <a:latin typeface="新細明體"/>
                <a:ea typeface="新細明體"/>
              </a:rPr>
              <a:t> </a:t>
            </a:r>
            <a:r>
              <a:rPr lang="zh-TW" altLang="en-US" dirty="0" smtClean="0">
                <a:latin typeface="新細明體"/>
                <a:ea typeface="新細明體"/>
              </a:rPr>
              <a:t>  </a:t>
            </a:r>
            <a:endParaRPr lang="zh-TW" altLang="en-US" dirty="0"/>
          </a:p>
        </p:txBody>
      </p:sp>
      <p:pic>
        <p:nvPicPr>
          <p:cNvPr id="3074" name="Picture 2" descr="C:\Users\megan\Desktop\下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2667000" cy="286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egan\Desktop\下載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3" y="685800"/>
            <a:ext cx="125233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ega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043" y="1995087"/>
            <a:ext cx="1371600" cy="103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egan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012" y="3027759"/>
            <a:ext cx="1259681" cy="125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egan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191000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egan\Desktop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5659233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megan\Desktop\下載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19250"/>
            <a:ext cx="4156181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gan\Desktop\下載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814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54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Two people in a group.  You have to introduce each other. </a:t>
            </a:r>
          </a:p>
          <a:p>
            <a:endParaRPr lang="en-US" altLang="zh-TW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Comic Sans MS" panose="030F0702030302020204" pitchFamily="66" charset="0"/>
            </a:endParaRPr>
          </a:p>
          <a:p>
            <a:endParaRPr lang="en-US" altLang="zh-TW" sz="3200" dirty="0">
              <a:latin typeface="Comic Sans MS" panose="030F0702030302020204" pitchFamily="66" charset="0"/>
            </a:endParaRPr>
          </a:p>
          <a:p>
            <a:r>
              <a:rPr lang="en-US" altLang="zh-TW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Tell your partner five things that you would like people to know about you.</a:t>
            </a:r>
            <a:endParaRPr lang="zh-TW" alt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0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sz="3200" dirty="0" smtClean="0">
                <a:latin typeface="Comic Sans MS" panose="030F0702030302020204" pitchFamily="66" charset="0"/>
              </a:rPr>
              <a:t>He / She is …….</a:t>
            </a:r>
          </a:p>
          <a:p>
            <a:endParaRPr lang="en-US" altLang="zh-TW" sz="3200" dirty="0">
              <a:latin typeface="Comic Sans MS" panose="030F0702030302020204" pitchFamily="66" charset="0"/>
            </a:endParaRPr>
          </a:p>
          <a:p>
            <a:r>
              <a:rPr lang="en-US" altLang="zh-TW" sz="3200" dirty="0" err="1" smtClean="0">
                <a:latin typeface="Comic Sans MS" panose="030F0702030302020204" pitchFamily="66" charset="0"/>
              </a:rPr>
              <a:t>He/She</a:t>
            </a:r>
            <a:r>
              <a:rPr lang="en-US" altLang="zh-TW" sz="3200" smtClean="0">
                <a:latin typeface="Comic Sans MS" panose="030F0702030302020204" pitchFamily="66" charset="0"/>
              </a:rPr>
              <a:t>   likes……</a:t>
            </a:r>
            <a:endParaRPr lang="en-US" altLang="zh-TW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altLang="zh-TW" sz="3200" dirty="0">
              <a:latin typeface="Comic Sans MS" panose="030F0702030302020204" pitchFamily="66" charset="0"/>
            </a:endParaRPr>
          </a:p>
          <a:p>
            <a:r>
              <a:rPr lang="en-US" altLang="zh-TW" sz="3200" dirty="0" smtClean="0">
                <a:latin typeface="Comic Sans MS" panose="030F0702030302020204" pitchFamily="66" charset="0"/>
              </a:rPr>
              <a:t>His /Her name is ……..</a:t>
            </a:r>
            <a:endParaRPr lang="zh-TW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</a:t>
            </a:r>
          </a:p>
          <a:p>
            <a:pPr>
              <a:buNone/>
            </a:pPr>
            <a:r>
              <a:rPr lang="en-US" sz="4800" b="1" dirty="0">
                <a:solidFill>
                  <a:srgbClr val="9900CC"/>
                </a:solidFill>
              </a:rPr>
              <a:t> </a:t>
            </a:r>
            <a:endParaRPr lang="en-US" sz="4800" b="1" dirty="0" smtClean="0">
              <a:solidFill>
                <a:srgbClr val="9900CC"/>
              </a:solidFill>
            </a:endParaRPr>
          </a:p>
          <a:p>
            <a:pPr>
              <a:buNone/>
            </a:pPr>
            <a:r>
              <a:rPr lang="en-US" sz="4800" b="1" dirty="0">
                <a:solidFill>
                  <a:srgbClr val="9900CC"/>
                </a:solidFill>
              </a:rPr>
              <a:t> </a:t>
            </a:r>
            <a:r>
              <a:rPr lang="en-US" sz="4800" b="1" dirty="0" smtClean="0">
                <a:solidFill>
                  <a:srgbClr val="9900CC"/>
                </a:solidFill>
              </a:rPr>
              <a:t>             2. Be prepared</a:t>
            </a:r>
          </a:p>
          <a:p>
            <a:pPr>
              <a:buNone/>
            </a:pPr>
            <a:endParaRPr lang="en-US" sz="4800" dirty="0" smtClean="0">
              <a:solidFill>
                <a:srgbClr val="9900CC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9900CC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>
              <a:buNone/>
            </a:pPr>
            <a:endParaRPr lang="en-US" b="1" dirty="0" smtClean="0">
              <a:solidFill>
                <a:srgbClr val="9900CC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b="1" dirty="0">
                <a:solidFill>
                  <a:srgbClr val="9900CC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smtClean="0">
                <a:solidFill>
                  <a:srgbClr val="9900CC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</a:t>
            </a:r>
            <a:endParaRPr lang="en-US" b="1" dirty="0">
              <a:solidFill>
                <a:srgbClr val="0070C0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  Bring all your materials to class     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              every day </a:t>
            </a:r>
          </a:p>
          <a:p>
            <a:endParaRPr lang="en-US" dirty="0"/>
          </a:p>
        </p:txBody>
      </p:sp>
      <p:pic>
        <p:nvPicPr>
          <p:cNvPr id="4" name="Picture 2" descr="C:\Users\Mirand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24200"/>
            <a:ext cx="6017847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>
                <a:solidFill>
                  <a:srgbClr val="9900CC"/>
                </a:solidFill>
              </a:rPr>
              <a:t> </a:t>
            </a:r>
            <a:r>
              <a:rPr lang="en-US" sz="4800" b="1" dirty="0" smtClean="0">
                <a:solidFill>
                  <a:srgbClr val="9900CC"/>
                </a:solidFill>
              </a:rPr>
              <a:t>              </a:t>
            </a:r>
          </a:p>
          <a:p>
            <a:pPr>
              <a:buNone/>
            </a:pPr>
            <a:r>
              <a:rPr lang="en-US" sz="4800" b="1" dirty="0">
                <a:solidFill>
                  <a:srgbClr val="9900CC"/>
                </a:solidFill>
                <a:latin typeface="Bookman Old Style" pitchFamily="18" charset="0"/>
              </a:rPr>
              <a:t> </a:t>
            </a:r>
            <a:r>
              <a:rPr lang="en-US" sz="4800" b="1" dirty="0" smtClean="0">
                <a:solidFill>
                  <a:srgbClr val="9900CC"/>
                </a:solidFill>
                <a:latin typeface="Bookman Old Style" pitchFamily="18" charset="0"/>
              </a:rPr>
              <a:t>      3. Be respectful </a:t>
            </a:r>
            <a:endParaRPr lang="en-US" sz="4800" b="1" dirty="0">
              <a:solidFill>
                <a:srgbClr val="9900CC"/>
              </a:solidFill>
              <a:latin typeface="Bookman Old Style" pitchFamily="18" charset="0"/>
            </a:endParaRPr>
          </a:p>
        </p:txBody>
      </p:sp>
      <p:pic>
        <p:nvPicPr>
          <p:cNvPr id="7170" name="Picture 2" descr="C:\Users\Miranda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Miranda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43200" y="19812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solidFill>
                  <a:srgbClr val="00B0F0"/>
                </a:solidFill>
              </a:rPr>
              <a:t>But you can bring water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Miranda\Desktop\No-Food-Property-Sign-S-489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5065889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bell rings…….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When you enter the classroom, turn off your cellphone , put it in your desk and then be in your seat.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42" name="Picture 2" descr="C:\Users\Mirand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050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No watching videos, taking pictures, videotaping, 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essaging, chatting or playing games with your 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   cellphone.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339</TotalTime>
  <Words>302</Words>
  <Application>Microsoft Office PowerPoint</Application>
  <PresentationFormat>如螢幕大小 (4:3)</PresentationFormat>
  <Paragraphs>120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44" baseType="lpstr">
      <vt:lpstr>AR CHRISTY</vt:lpstr>
      <vt:lpstr>Arial Unicode MS</vt:lpstr>
      <vt:lpstr>微軟正黑體</vt:lpstr>
      <vt:lpstr>新細明體</vt:lpstr>
      <vt:lpstr>標楷體</vt:lpstr>
      <vt:lpstr>Arial</vt:lpstr>
      <vt:lpstr>Bookman Old Style</vt:lpstr>
      <vt:lpstr>Calibri</vt:lpstr>
      <vt:lpstr>Century Gothic</vt:lpstr>
      <vt:lpstr>Comic Sans MS</vt:lpstr>
      <vt:lpstr>Franklin Gothic Book</vt:lpstr>
      <vt:lpstr>Perpetua</vt:lpstr>
      <vt:lpstr>Tempus Sans ITC</vt:lpstr>
      <vt:lpstr>Wingdings 2</vt:lpstr>
      <vt:lpstr>Equity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But you can bring water</vt:lpstr>
      <vt:lpstr>When the bell rings…….</vt:lpstr>
      <vt:lpstr>PowerPoint 簡報</vt:lpstr>
      <vt:lpstr>PowerPoint 簡報</vt:lpstr>
      <vt:lpstr>When someone is talking……</vt:lpstr>
      <vt:lpstr>PowerPoint 簡報</vt:lpstr>
      <vt:lpstr>         No putting others down</vt:lpstr>
      <vt:lpstr>PowerPoint 簡報</vt:lpstr>
      <vt:lpstr>PowerPoint 簡報</vt:lpstr>
      <vt:lpstr>PowerPoint 簡報</vt:lpstr>
      <vt:lpstr>                 Consequences</vt:lpstr>
      <vt:lpstr>PowerPoint 簡報</vt:lpstr>
      <vt:lpstr>PowerPoint 簡報</vt:lpstr>
      <vt:lpstr>     我們的約定</vt:lpstr>
      <vt:lpstr>PowerPoint 簡報</vt:lpstr>
      <vt:lpstr>Classroom Rules Student Contract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Miranda</dc:creator>
  <cp:lastModifiedBy>HP</cp:lastModifiedBy>
  <cp:revision>97</cp:revision>
  <cp:lastPrinted>2014-08-31T12:53:09Z</cp:lastPrinted>
  <dcterms:created xsi:type="dcterms:W3CDTF">2013-03-09T14:13:40Z</dcterms:created>
  <dcterms:modified xsi:type="dcterms:W3CDTF">2016-08-22T02:52:58Z</dcterms:modified>
</cp:coreProperties>
</file>