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00CC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2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9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42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3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54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53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59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7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0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07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7B5AA-219C-46C4-BE5A-4688DDD25588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396FF-A699-4FC4-948B-325764533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5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2736304" cy="29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395610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2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Christmas tree</a:t>
            </a:r>
            <a:endParaRPr lang="zh-TW" altLang="en-US" sz="6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06" y="1412776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5857"/>
            <a:ext cx="460851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57447"/>
            <a:ext cx="2905777" cy="21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38" y="171298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Santa Clause</a:t>
            </a:r>
            <a:endParaRPr lang="zh-TW" altLang="en-US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40074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snowflake</a:t>
            </a:r>
            <a:endParaRPr lang="zh-TW" altLang="en-US" sz="6000" b="1" dirty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024336" cy="21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reindeer</a:t>
            </a:r>
            <a:endParaRPr lang="zh-TW" altLang="en-US"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288958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799"/>
            <a:ext cx="2232248" cy="276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3120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432048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Christmas decoration</a:t>
            </a:r>
            <a:endParaRPr lang="zh-TW" altLang="en-US" sz="6000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9472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     </a:t>
            </a:r>
            <a:r>
              <a:rPr lang="en-US" altLang="zh-TW" sz="7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Merry Christmas!</a:t>
            </a:r>
          </a:p>
          <a:p>
            <a:pPr marL="0" indent="0">
              <a:buNone/>
            </a:pPr>
            <a:endParaRPr lang="en-US" altLang="zh-TW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TW" sz="7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zh-TW" altLang="en-US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888432" cy="21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16371"/>
            <a:ext cx="3977240" cy="25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如螢幕大小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Christmas tree</vt:lpstr>
      <vt:lpstr>Santa Clause</vt:lpstr>
      <vt:lpstr>snowflake</vt:lpstr>
      <vt:lpstr>reindeer</vt:lpstr>
      <vt:lpstr>Christmas decoration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HSUser</dc:creator>
  <cp:lastModifiedBy>HSHS_STU</cp:lastModifiedBy>
  <cp:revision>13</cp:revision>
  <dcterms:created xsi:type="dcterms:W3CDTF">2015-10-26T07:43:23Z</dcterms:created>
  <dcterms:modified xsi:type="dcterms:W3CDTF">2015-12-07T02:25:52Z</dcterms:modified>
</cp:coreProperties>
</file>