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74A"/>
    <a:srgbClr val="761C5C"/>
    <a:srgbClr val="A42895"/>
    <a:srgbClr val="631146"/>
    <a:srgbClr val="723A02"/>
    <a:srgbClr val="B95E03"/>
    <a:srgbClr val="924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26" y="5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21DEF-380D-4D0C-BB96-46FF3C19E3BF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7D156-0947-491B-BDB2-7B3C5FEA8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1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D156-0947-491B-BDB2-7B3C5FEA86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12308"/>
            <a:ext cx="2688788" cy="2240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311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9F8F4474-0817-4C74-AC95-8E8B67F68141}" type="datetimeFigureOut">
              <a:rPr lang="en-US" altLang="zh-TW" smtClean="0"/>
              <a:pPr/>
              <a:t>8/29/2016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 b="1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12308"/>
            <a:ext cx="2688788" cy="22406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rgbClr val="924104"/>
          </a:solidFill>
          <a:latin typeface="標楷體" panose="03000509000000000000" pitchFamily="65" charset="-120"/>
          <a:ea typeface="標楷體" panose="03000509000000000000" pitchFamily="65" charset="-12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b="1" kern="1200">
          <a:solidFill>
            <a:srgbClr val="5F174A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b="1" kern="1200">
          <a:solidFill>
            <a:srgbClr val="5F174A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b="1" kern="1200">
          <a:solidFill>
            <a:srgbClr val="5F174A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b="1" kern="1200">
          <a:solidFill>
            <a:srgbClr val="5F174A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b="1" kern="1200">
          <a:solidFill>
            <a:srgbClr val="5F174A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rgbClr val="6311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400" kern="1200">
          <a:solidFill>
            <a:srgbClr val="63114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資訊科技概論</a:t>
            </a:r>
            <a:endParaRPr lang="zh-HK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>
                <a:latin typeface="+mn-ea"/>
              </a:rPr>
              <a:t>蕭惠華老師</a:t>
            </a:r>
            <a:endParaRPr lang="zh-HK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76021"/>
              </p:ext>
            </p:extLst>
          </p:nvPr>
        </p:nvGraphicFramePr>
        <p:xfrm>
          <a:off x="3131840" y="2132856"/>
          <a:ext cx="4876800" cy="445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zh-TW" altLang="en-US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zh-TW" altLang="en-US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zh-TW" altLang="en-US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34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42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41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zh-TW" alt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729501" y="148478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老師電腦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電腦教室座位表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95736" y="1462500"/>
            <a:ext cx="432048" cy="886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4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資訊科技概論課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上課</a:t>
            </a:r>
            <a:r>
              <a:rPr lang="zh-TW" altLang="en-US" dirty="0"/>
              <a:t>鐘</a:t>
            </a:r>
            <a:r>
              <a:rPr lang="zh-TW" altLang="en-US" dirty="0" smtClean="0"/>
              <a:t>響後</a:t>
            </a:r>
            <a:r>
              <a:rPr lang="en-US" altLang="zh-TW" dirty="0" smtClean="0"/>
              <a:t>5</a:t>
            </a:r>
            <a:r>
              <a:rPr lang="zh-TW" altLang="en-US" dirty="0" smtClean="0"/>
              <a:t>分鐘內請同學至六樓電腦教室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就坐，請勿遲到。</a:t>
            </a:r>
            <a:endParaRPr lang="en-US" altLang="zh-TW" dirty="0" smtClean="0"/>
          </a:p>
          <a:p>
            <a:r>
              <a:rPr lang="zh-TW" altLang="en-US" dirty="0"/>
              <a:t>進入電腦教室前，請先</a:t>
            </a:r>
            <a:r>
              <a:rPr lang="zh-TW" altLang="en-US" dirty="0" smtClean="0"/>
              <a:t>將鞋</a:t>
            </a:r>
            <a:r>
              <a:rPr lang="zh-TW" altLang="en-US" dirty="0"/>
              <a:t>放置鞋</a:t>
            </a:r>
            <a:r>
              <a:rPr lang="zh-TW" altLang="en-US" dirty="0" smtClean="0"/>
              <a:t>櫃內或教室外的走廊並排列整齊。</a:t>
            </a:r>
            <a:endParaRPr lang="en-US" altLang="zh-TW" dirty="0" smtClean="0"/>
          </a:p>
          <a:p>
            <a:r>
              <a:rPr lang="zh-TW" altLang="en-US" dirty="0"/>
              <a:t>嚴禁攜帶任何食物、飲料</a:t>
            </a:r>
            <a:r>
              <a:rPr lang="zh-TW" altLang="en-US" dirty="0" smtClean="0"/>
              <a:t>進入</a:t>
            </a:r>
            <a:r>
              <a:rPr lang="zh-TW" altLang="en-US" dirty="0"/>
              <a:t>電腦教室。</a:t>
            </a:r>
          </a:p>
        </p:txBody>
      </p:sp>
    </p:spTree>
    <p:extLst>
      <p:ext uri="{BB962C8B-B14F-4D97-AF65-F5344CB8AC3E}">
        <p14:creationId xmlns:p14="http://schemas.microsoft.com/office/powerpoint/2010/main" val="1035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資訊科技概論課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進入電腦教室後嚴禁喧嘩或任意走動。</a:t>
            </a:r>
            <a:endParaRPr lang="en-US" altLang="zh-TW" dirty="0" smtClean="0"/>
          </a:p>
          <a:p>
            <a:r>
              <a:rPr lang="zh-TW" altLang="en-US" dirty="0" smtClean="0"/>
              <a:t>依老師分配的座位順序入座，除非遇電腦故障或經教師同意，不可任意更換座位。</a:t>
            </a:r>
            <a:endParaRPr lang="en-US" altLang="zh-TW" dirty="0" smtClean="0"/>
          </a:p>
          <a:p>
            <a:r>
              <a:rPr lang="zh-TW" altLang="en-US" dirty="0" smtClean="0"/>
              <a:t>上課</a:t>
            </a:r>
            <a:r>
              <a:rPr lang="zh-TW" altLang="en-US" dirty="0"/>
              <a:t>期間除非已繳交作業</a:t>
            </a:r>
            <a:r>
              <a:rPr lang="zh-TW" altLang="en-US" dirty="0" smtClean="0"/>
              <a:t>，否則</a:t>
            </a:r>
            <a:r>
              <a:rPr lang="zh-TW" altLang="en-US" dirty="0"/>
              <a:t>請勿登入社群</a:t>
            </a:r>
            <a:r>
              <a:rPr lang="zh-TW" altLang="en-US" dirty="0" smtClean="0"/>
              <a:t>網站。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93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資訊科技概論課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嚴禁</a:t>
            </a:r>
            <a:r>
              <a:rPr lang="zh-TW" altLang="en-US" dirty="0"/>
              <a:t>使用任何外接式儲存</a:t>
            </a:r>
            <a:r>
              <a:rPr lang="zh-TW" altLang="en-US" dirty="0" smtClean="0"/>
              <a:t>裝置</a:t>
            </a:r>
            <a:r>
              <a:rPr lang="zh-TW" altLang="en-US" dirty="0"/>
              <a:t>（隨身碟、光碟、</a:t>
            </a:r>
            <a:r>
              <a:rPr lang="en-US" altLang="zh-TW" dirty="0"/>
              <a:t>MP3</a:t>
            </a:r>
            <a:r>
              <a:rPr lang="zh-TW" altLang="en-US" dirty="0"/>
              <a:t>等）</a:t>
            </a:r>
            <a:r>
              <a:rPr lang="zh-TW" altLang="en-US" dirty="0" smtClean="0"/>
              <a:t>。學校</a:t>
            </a:r>
            <a:r>
              <a:rPr lang="zh-TW" altLang="en-US" dirty="0"/>
              <a:t>提供之耳機僅可使用在</a:t>
            </a:r>
            <a:r>
              <a:rPr lang="zh-TW" altLang="en-US" dirty="0" smtClean="0"/>
              <a:t>課程</a:t>
            </a:r>
            <a:r>
              <a:rPr lang="zh-TW" altLang="en-US" dirty="0"/>
              <a:t>相關作業製作時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電腦開機後如發現有問題，請立即向老師反應，嚴禁自行拆裝電腦零件，包括滑鼠、</a:t>
            </a:r>
            <a:r>
              <a:rPr lang="zh-TW" altLang="en-US" dirty="0" smtClean="0"/>
              <a:t>鍵盤</a:t>
            </a:r>
            <a:r>
              <a:rPr lang="zh-TW" altLang="en-US" dirty="0"/>
              <a:t>、螢幕等。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60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資訊科技概論課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老師</a:t>
            </a:r>
            <a:r>
              <a:rPr lang="zh-TW" altLang="en-US" dirty="0"/>
              <a:t>授課期間，請專心聽課</a:t>
            </a:r>
            <a:r>
              <a:rPr lang="zh-TW" altLang="en-US" dirty="0" smtClean="0"/>
              <a:t>，勿</a:t>
            </a:r>
            <a:r>
              <a:rPr lang="zh-TW" altLang="en-US" dirty="0"/>
              <a:t>利用電腦做其他的事，如玩 電腦遊戲</a:t>
            </a:r>
            <a:r>
              <a:rPr lang="en-US" altLang="zh-TW" dirty="0"/>
              <a:t>…</a:t>
            </a:r>
            <a:r>
              <a:rPr lang="zh-TW" altLang="en-US" dirty="0"/>
              <a:t>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自由操作期間，不可玩含血腥暴力色情之遊戲或瀏覽此類網站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5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資訊科技概論課</a:t>
            </a:r>
            <a:r>
              <a:rPr lang="zh-TW" altLang="en-US" dirty="0"/>
              <a:t>前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電腦用畢後，請依正常程序關機，勿直接關閉電源，造成電腦損壞。</a:t>
            </a:r>
            <a:endParaRPr lang="en-US" altLang="zh-TW" dirty="0"/>
          </a:p>
          <a:p>
            <a:r>
              <a:rPr lang="zh-TW" altLang="en-US" dirty="0" smtClean="0"/>
              <a:t>下課</a:t>
            </a:r>
            <a:r>
              <a:rPr lang="zh-TW" altLang="en-US" dirty="0"/>
              <a:t>鐘響，除仍在做作業</a:t>
            </a:r>
            <a:r>
              <a:rPr lang="zh-TW" altLang="en-US" dirty="0" smtClean="0"/>
              <a:t>的同學</a:t>
            </a:r>
            <a:r>
              <a:rPr lang="zh-TW" altLang="en-US" dirty="0"/>
              <a:t>之外，一律關閉</a:t>
            </a:r>
            <a:r>
              <a:rPr lang="zh-TW" altLang="en-US" dirty="0" smtClean="0"/>
              <a:t>電腦，椅子靠攏後離開電腦教室</a:t>
            </a:r>
            <a:r>
              <a:rPr lang="en-US" altLang="zh-TW" dirty="0" smtClean="0"/>
              <a:t>(</a:t>
            </a:r>
            <a:r>
              <a:rPr lang="zh-TW" altLang="en-US" dirty="0" smtClean="0"/>
              <a:t>未確實執行者一次扣平時分數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 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56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評分標準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平時成績</a:t>
            </a:r>
            <a:r>
              <a:rPr lang="en-US" altLang="zh-TW" dirty="0" smtClean="0"/>
              <a:t>50%(</a:t>
            </a:r>
            <a:r>
              <a:rPr lang="zh-TW" altLang="en-US" dirty="0" smtClean="0"/>
              <a:t>含上課作業</a:t>
            </a:r>
            <a:r>
              <a:rPr lang="en-US" altLang="zh-TW" dirty="0" smtClean="0"/>
              <a:t>25%</a:t>
            </a:r>
            <a:r>
              <a:rPr lang="zh-TW" altLang="en-US" dirty="0" smtClean="0"/>
              <a:t>及學習態度</a:t>
            </a:r>
            <a:r>
              <a:rPr lang="en-US" altLang="zh-TW" dirty="0" smtClean="0"/>
              <a:t>25%)</a:t>
            </a:r>
            <a:r>
              <a:rPr lang="zh-TW" altLang="en-US" dirty="0" smtClean="0"/>
              <a:t>，凡違反上述課程規則者，每登記一次扣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學習態度部分，基本</a:t>
            </a:r>
            <a:r>
              <a:rPr lang="en-US" altLang="zh-TW" dirty="0" smtClean="0"/>
              <a:t>80</a:t>
            </a:r>
            <a:r>
              <a:rPr lang="zh-TW" altLang="en-US" dirty="0" smtClean="0"/>
              <a:t>分，上課表現良好一次加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，平時作業請按時繳交，遲交一天扣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分，當次作業未交者，以</a:t>
            </a:r>
            <a:r>
              <a:rPr lang="en-US" altLang="zh-TW" dirty="0" smtClean="0"/>
              <a:t>0</a:t>
            </a:r>
            <a:r>
              <a:rPr lang="zh-TW" altLang="en-US" dirty="0" smtClean="0"/>
              <a:t>分計算。</a:t>
            </a:r>
            <a:endParaRPr lang="en-US" altLang="zh-TW" dirty="0" smtClean="0"/>
          </a:p>
          <a:p>
            <a:r>
              <a:rPr lang="zh-TW" altLang="en-US" dirty="0" smtClean="0"/>
              <a:t>評量成績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含一次期中考及一次期末報告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   各佔</a:t>
            </a:r>
            <a:r>
              <a:rPr lang="en-US" altLang="zh-TW" dirty="0" smtClean="0"/>
              <a:t>25%</a:t>
            </a:r>
            <a:r>
              <a:rPr lang="zh-TW" altLang="en-US" dirty="0"/>
              <a:t>，遲交一天扣</a:t>
            </a:r>
            <a:r>
              <a:rPr lang="en-US" altLang="zh-TW" dirty="0"/>
              <a:t>3</a:t>
            </a:r>
            <a:r>
              <a:rPr lang="zh-TW" altLang="en-US" dirty="0"/>
              <a:t>分，當</a:t>
            </a:r>
            <a:r>
              <a:rPr lang="zh-TW" altLang="en-US" dirty="0" smtClean="0"/>
              <a:t>次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作業</a:t>
            </a:r>
            <a:r>
              <a:rPr lang="zh-TW" altLang="en-US" dirty="0"/>
              <a:t>未交者，以</a:t>
            </a:r>
            <a:r>
              <a:rPr lang="en-US" altLang="zh-TW" dirty="0"/>
              <a:t>0</a:t>
            </a:r>
            <a:r>
              <a:rPr lang="zh-TW" altLang="en-US" dirty="0"/>
              <a:t>分計算。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381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作業繳交方式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作業繳交一律上傳至老師指定 之網路資料夾內，如 </a:t>
            </a:r>
            <a:r>
              <a:rPr lang="en-US" altLang="zh-TW" dirty="0"/>
              <a:t>http</a:t>
            </a:r>
            <a:r>
              <a:rPr lang="en-US" altLang="zh-TW" dirty="0" smtClean="0"/>
              <a:t>://163.20.146.5 </a:t>
            </a:r>
            <a:r>
              <a:rPr lang="zh-TW" altLang="en-US" dirty="0"/>
              <a:t>並自行</a:t>
            </a:r>
            <a:r>
              <a:rPr lang="zh-TW" altLang="en-US" dirty="0" smtClean="0"/>
              <a:t>備份</a:t>
            </a:r>
            <a:r>
              <a:rPr lang="en-US" altLang="zh-TW" dirty="0" smtClean="0"/>
              <a:t>(ID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105-1-20X</a:t>
            </a:r>
            <a:r>
              <a:rPr lang="zh-TW" altLang="en-US" dirty="0" smtClean="0"/>
              <a:t>，密碼</a:t>
            </a:r>
            <a:r>
              <a:rPr lang="en-US" altLang="zh-TW" dirty="0" smtClean="0"/>
              <a:t>20X)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FileZilla</a:t>
            </a:r>
            <a:r>
              <a:rPr lang="zh-TW" altLang="en-US" dirty="0" smtClean="0"/>
              <a:t>軟體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042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48" y="559057"/>
            <a:ext cx="6768752" cy="557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4948944" y="1196752"/>
            <a:ext cx="1296144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密碼：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20X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63688" y="2564904"/>
            <a:ext cx="3024336" cy="244827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40424" y="2564904"/>
            <a:ext cx="3024336" cy="244827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163.20.146.5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21857" y="3618089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本機電腦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59832" y="638690"/>
            <a:ext cx="2607522" cy="4680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使用者名稱：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105-1-20X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31640" y="404665"/>
            <a:ext cx="1584176" cy="9361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輸入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163.20.146.5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0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018359_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1870701-0DDA-4EB0-9ACB-E2502DCFCF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TP102018359_template</Template>
  <TotalTime>0</TotalTime>
  <Words>511</Words>
  <Application>Microsoft Office PowerPoint</Application>
  <PresentationFormat>如螢幕大小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標楷體</vt:lpstr>
      <vt:lpstr>Book Antiqua</vt:lpstr>
      <vt:lpstr>Calibri</vt:lpstr>
      <vt:lpstr>Verdana</vt:lpstr>
      <vt:lpstr>TP102018359_template</vt:lpstr>
      <vt:lpstr>資訊科技概論</vt:lpstr>
      <vt:lpstr>資訊科技概論課前說明(1)</vt:lpstr>
      <vt:lpstr>資訊科技概論課前說明(2)</vt:lpstr>
      <vt:lpstr>資訊科技概論課前說明(3)</vt:lpstr>
      <vt:lpstr>資訊科技概論課前說明(4)</vt:lpstr>
      <vt:lpstr>資訊科技概論課前說明(5)</vt:lpstr>
      <vt:lpstr>評分標準(1)</vt:lpstr>
      <vt:lpstr>作業繳交方式</vt:lpstr>
      <vt:lpstr>PowerPoint 簡報</vt:lpstr>
      <vt:lpstr>電腦教室座位表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2014-09-04T02:43:36Z</dcterms:created>
  <dcterms:modified xsi:type="dcterms:W3CDTF">2016-08-29T01:14:55Z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TC020183609991</vt:lpwstr>
  </property>
</Properties>
</file>