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6">
                    <a:lumMod val="75000"/>
                  </a:schemeClr>
                </a:solidFill>
                <a:ea typeface="標楷體" panose="03000509000000000000" pitchFamily="65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46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0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12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65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23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34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6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47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4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42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96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6436-326B-4A1D-B7C8-2E231D1650AA}" type="datetimeFigureOut">
              <a:rPr lang="zh-TW" altLang="en-US" smtClean="0"/>
              <a:t>2016/9/9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4FEA8-F999-40DF-B0E1-45AE35A698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23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es.chc.edu.tw/instruction/powerpoi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國中七年級資訊教育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蕭惠華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98418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           簡報</a:t>
            </a:r>
            <a:r>
              <a:rPr lang="zh-TW" altLang="en-US" sz="60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作業</a:t>
            </a:r>
            <a:r>
              <a:rPr lang="zh-TW" altLang="en-US" sz="6000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要求</a:t>
            </a:r>
            <a:r>
              <a:rPr lang="en-US" altLang="zh-TW" sz="6000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(1)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ea typeface="標楷體" panose="03000509000000000000" pitchFamily="65" charset="-120"/>
              </a:rPr>
              <a:t>自我介紹</a:t>
            </a:r>
            <a:r>
              <a:rPr lang="zh-TW" altLang="en-US" sz="3200" dirty="0" smtClean="0">
                <a:ea typeface="標楷體" panose="03000509000000000000" pitchFamily="65" charset="-120"/>
              </a:rPr>
              <a:t>簡報</a:t>
            </a:r>
            <a:r>
              <a:rPr lang="en-US" altLang="zh-TW" sz="3200" dirty="0" smtClean="0">
                <a:ea typeface="標楷體" panose="03000509000000000000" pitchFamily="65" charset="-120"/>
              </a:rPr>
              <a:t>(3-6</a:t>
            </a:r>
            <a:r>
              <a:rPr lang="zh-TW" altLang="en-US" sz="3200" dirty="0" smtClean="0">
                <a:ea typeface="標楷體" panose="03000509000000000000" pitchFamily="65" charset="-120"/>
              </a:rPr>
              <a:t>頁</a:t>
            </a:r>
            <a:r>
              <a:rPr lang="en-US" altLang="zh-TW" sz="3200" dirty="0" smtClean="0">
                <a:ea typeface="標楷體" panose="03000509000000000000" pitchFamily="65" charset="-120"/>
              </a:rPr>
              <a:t>)</a:t>
            </a:r>
            <a:endParaRPr lang="zh-TW" altLang="en-US" sz="3200" dirty="0"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ea typeface="標楷體" panose="03000509000000000000" pitchFamily="65" charset="-120"/>
              </a:rPr>
              <a:t>自我介紹</a:t>
            </a:r>
            <a:endParaRPr lang="en-US" altLang="zh-TW" dirty="0" smtClean="0">
              <a:ea typeface="標楷體" panose="03000509000000000000" pitchFamily="65" charset="-120"/>
            </a:endParaRPr>
          </a:p>
          <a:p>
            <a:pPr marL="265113" indent="-265113">
              <a:buNone/>
            </a:pPr>
            <a:r>
              <a:rPr lang="zh-TW" altLang="en-US" sz="2000" dirty="0" smtClean="0">
                <a:ea typeface="標楷體" panose="03000509000000000000" pitchFamily="65" charset="-120"/>
              </a:rPr>
              <a:t>    一定要有姓名、興趣、生日、星座、畢業國小，這些基本資料，可以自由加入其他有趣的內容</a:t>
            </a:r>
            <a:endParaRPr lang="en-US" altLang="zh-TW" sz="2000" dirty="0" smtClean="0">
              <a:ea typeface="標楷體" panose="03000509000000000000" pitchFamily="65" charset="-120"/>
            </a:endParaRPr>
          </a:p>
          <a:p>
            <a:pPr marL="265113" indent="-265113">
              <a:buNone/>
            </a:pPr>
            <a:endParaRPr lang="en-US" altLang="zh-TW" sz="2000" dirty="0">
              <a:ea typeface="標楷體" panose="03000509000000000000" pitchFamily="65" charset="-120"/>
            </a:endParaRPr>
          </a:p>
          <a:p>
            <a:r>
              <a:rPr lang="zh-TW" altLang="en-US" dirty="0" smtClean="0">
                <a:ea typeface="標楷體" panose="03000509000000000000" pitchFamily="65" charset="-120"/>
              </a:rPr>
              <a:t>我所學過的電腦知識</a:t>
            </a:r>
            <a:endParaRPr lang="en-US" altLang="zh-TW" dirty="0" smtClean="0"/>
          </a:p>
          <a:p>
            <a:pPr marL="265113" indent="0">
              <a:buNone/>
            </a:pPr>
            <a:r>
              <a:rPr lang="zh-TW" altLang="en-US" sz="2000" dirty="0" smtClean="0">
                <a:ea typeface="標楷體" panose="03000509000000000000" pitchFamily="65" charset="-120"/>
              </a:rPr>
              <a:t>例如：我會用簡報軟體  </a:t>
            </a:r>
            <a:r>
              <a:rPr lang="en-US" altLang="zh-TW" sz="2000" dirty="0" err="1" smtClean="0">
                <a:ea typeface="標楷體" panose="03000509000000000000" pitchFamily="65" charset="-120"/>
              </a:rPr>
              <a:t>powerpoint</a:t>
            </a:r>
            <a:r>
              <a:rPr lang="zh-TW" altLang="en-US" sz="2000" dirty="0" smtClean="0">
                <a:ea typeface="標楷體" panose="03000509000000000000" pitchFamily="65" charset="-120"/>
              </a:rPr>
              <a:t>製作卡片</a:t>
            </a:r>
            <a:endParaRPr lang="en-US" altLang="zh-TW" sz="2000" dirty="0" smtClean="0">
              <a:ea typeface="標楷體" panose="03000509000000000000" pitchFamily="65" charset="-120"/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ea typeface="標楷體" panose="03000509000000000000" pitchFamily="65" charset="-120"/>
              </a:rPr>
              <a:t>海山國中或是班級介紹</a:t>
            </a:r>
            <a:endParaRPr lang="en-US" altLang="zh-TW" dirty="0" smtClean="0">
              <a:ea typeface="標楷體" panose="03000509000000000000" pitchFamily="65" charset="-120"/>
            </a:endParaRPr>
          </a:p>
          <a:p>
            <a:pPr marL="265113" indent="0">
              <a:buNone/>
            </a:pPr>
            <a:r>
              <a:rPr lang="zh-TW" altLang="en-US" sz="2000" dirty="0" smtClean="0">
                <a:ea typeface="標楷體" panose="03000509000000000000" pitchFamily="65" charset="-120"/>
              </a:rPr>
              <a:t>可以上海山國中</a:t>
            </a:r>
            <a:r>
              <a:rPr lang="zh-TW" altLang="en-US" sz="2000" dirty="0">
                <a:ea typeface="標楷體" panose="03000509000000000000" pitchFamily="65" charset="-120"/>
              </a:rPr>
              <a:t>網站找</a:t>
            </a:r>
            <a:r>
              <a:rPr lang="zh-TW" altLang="en-US" sz="2000" dirty="0" smtClean="0">
                <a:ea typeface="標楷體" panose="03000509000000000000" pitchFamily="65" charset="-120"/>
              </a:rPr>
              <a:t>資料，或是介紹你們現在所處的班級</a:t>
            </a:r>
            <a:r>
              <a:rPr lang="en-US" altLang="zh-TW" sz="2000" dirty="0" smtClean="0"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ea typeface="標楷體" panose="03000509000000000000" pitchFamily="65" charset="-120"/>
              </a:rPr>
              <a:t>導師或是好朋友介紹</a:t>
            </a:r>
            <a:r>
              <a:rPr lang="en-US" altLang="zh-TW" sz="2000" dirty="0" smtClean="0">
                <a:ea typeface="標楷體" panose="03000509000000000000" pitchFamily="65" charset="-120"/>
              </a:rPr>
              <a:t>)</a:t>
            </a:r>
            <a:endParaRPr lang="en-US" altLang="zh-TW" sz="2000" dirty="0">
              <a:ea typeface="標楷體" panose="03000509000000000000" pitchFamily="65" charset="-120"/>
            </a:endParaRPr>
          </a:p>
          <a:p>
            <a:pPr marL="265113" indent="0"/>
            <a:endParaRPr lang="en-US" altLang="zh-TW" dirty="0" smtClean="0">
              <a:ea typeface="標楷體" panose="03000509000000000000" pitchFamily="65" charset="-120"/>
            </a:endParaRPr>
          </a:p>
          <a:p>
            <a:r>
              <a:rPr lang="zh-TW" altLang="en-US" dirty="0">
                <a:ea typeface="標楷體" panose="03000509000000000000" pitchFamily="65" charset="-120"/>
              </a:rPr>
              <a:t>我對國中生活的憧憬（或目標等等）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219869"/>
            <a:ext cx="31527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642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               </a:t>
            </a:r>
            <a:r>
              <a:rPr lang="zh-TW" altLang="en-US" sz="6000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簡報作業要求</a:t>
            </a:r>
            <a:r>
              <a:rPr lang="en-US" altLang="zh-TW" sz="6000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(2)</a:t>
            </a:r>
            <a:endParaRPr lang="zh-TW" altLang="en-US" sz="6000" dirty="0"/>
          </a:p>
        </p:txBody>
      </p:sp>
      <p:sp>
        <p:nvSpPr>
          <p:cNvPr id="10" name="內容版面配置區 9"/>
          <p:cNvSpPr>
            <a:spLocks noGrp="1"/>
          </p:cNvSpPr>
          <p:nvPr>
            <p:ph idx="1"/>
          </p:nvPr>
        </p:nvSpPr>
        <p:spPr>
          <a:xfrm>
            <a:off x="838200" y="2389239"/>
            <a:ext cx="10515600" cy="37877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4000" dirty="0">
                <a:ea typeface="標楷體" panose="03000509000000000000" pitchFamily="65" charset="-120"/>
              </a:rPr>
              <a:t>大家可以發揮創意，上網抓圖加入簡報、使用動畫與音效</a:t>
            </a:r>
            <a:r>
              <a:rPr lang="zh-TW" altLang="en-US" sz="4000" dirty="0" smtClean="0">
                <a:ea typeface="標楷體" panose="03000509000000000000" pitchFamily="65" charset="-120"/>
              </a:rPr>
              <a:t>等等不會</a:t>
            </a:r>
            <a:r>
              <a:rPr lang="zh-TW" altLang="en-US" sz="4000" dirty="0">
                <a:ea typeface="標楷體" panose="03000509000000000000" pitchFamily="65" charset="-120"/>
              </a:rPr>
              <a:t>的同學儘量問隔壁的可愛鄰居，有困難的同學一定要舉手喔，老師會找熱心的同學過去教你，希望大家都能做出美美或帥氣的自我介紹喔</a:t>
            </a:r>
            <a:r>
              <a:rPr lang="zh-TW" altLang="en-US" sz="4000" dirty="0" smtClean="0">
                <a:ea typeface="標楷體" panose="03000509000000000000" pitchFamily="65" charset="-120"/>
              </a:rPr>
              <a:t>！</a:t>
            </a:r>
            <a:endParaRPr lang="en-US" altLang="zh-TW" sz="4000" dirty="0" smtClean="0"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ea typeface="標楷體" panose="03000509000000000000" pitchFamily="65" charset="-120"/>
              </a:rPr>
              <a:t>教學資源：</a:t>
            </a:r>
            <a:r>
              <a:rPr lang="en-US" altLang="zh-TW" sz="4000" dirty="0">
                <a:ea typeface="標楷體" panose="03000509000000000000" pitchFamily="65" charset="-120"/>
                <a:hlinkClick r:id="rId2"/>
              </a:rPr>
              <a:t>http://www.sces.chc.edu.tw/instruction/powerpoint/</a:t>
            </a:r>
            <a:endParaRPr lang="zh-TW" altLang="en-US" sz="4000" dirty="0">
              <a:ea typeface="標楷體" panose="03000509000000000000" pitchFamily="65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219869"/>
            <a:ext cx="31527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2479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173</Words>
  <Application>Microsoft Office PowerPoint</Application>
  <PresentationFormat>寬螢幕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Office 佈景主題</vt:lpstr>
      <vt:lpstr>國中七年級資訊教育</vt:lpstr>
      <vt:lpstr>           簡報作業要求(1)</vt:lpstr>
      <vt:lpstr>               簡報作業要求(2)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2016-09-08T00:55:32Z</dcterms:created>
  <dcterms:modified xsi:type="dcterms:W3CDTF">2016-09-09T02:27:32Z</dcterms:modified>
</cp:coreProperties>
</file>