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E4A5A9D-FCF9-4029-91D5-622954FF9642}" type="datetimeFigureOut">
              <a:rPr lang="zh-TW" altLang="en-US" smtClean="0"/>
              <a:t>2016/9/10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E6EB5CE2-6D69-40CF-8DE3-0C1BF76FC44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標楷體" pitchFamily="65" charset="-120"/>
          <a:ea typeface="標楷體" pitchFamily="65" charset="-120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資訊科技概論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作業</a:t>
            </a:r>
            <a:r>
              <a:rPr lang="en-US" altLang="zh-TW" sz="6000" dirty="0" smtClean="0"/>
              <a:t>1)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科技名人介紹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4"/>
              </a:clrFrom>
              <a:clrTo>
                <a:srgbClr val="F6F6F4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588" y="3789040"/>
            <a:ext cx="2962880" cy="270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4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認識當今資訊科技名人及其貢獻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透過此活動，讓同學認識近代資訊科技名人及其貢獻</a:t>
            </a:r>
            <a:endParaRPr lang="en-US" altLang="zh-TW" dirty="0" smtClean="0"/>
          </a:p>
          <a:p>
            <a:r>
              <a:rPr lang="zh-TW" altLang="en-US" dirty="0" smtClean="0"/>
              <a:t>了解資訊科技名人的發明，帶給人們在生活上的重要影響</a:t>
            </a:r>
            <a:endParaRPr lang="en-US" altLang="zh-TW" dirty="0" smtClean="0"/>
          </a:p>
          <a:p>
            <a:r>
              <a:rPr lang="zh-TW" altLang="en-US" dirty="0" smtClean="0"/>
              <a:t>以分組方式參與活動討論，培養學生的團隊精神。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25144"/>
            <a:ext cx="2343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活動進行方式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全班分成</a:t>
            </a:r>
            <a:r>
              <a:rPr lang="en-US" altLang="zh-TW" dirty="0" smtClean="0"/>
              <a:t>6</a:t>
            </a:r>
            <a:r>
              <a:rPr lang="zh-TW" altLang="en-US" dirty="0" smtClean="0"/>
              <a:t>組，每組介紹</a:t>
            </a:r>
            <a:r>
              <a:rPr lang="en-US" altLang="zh-TW" dirty="0" smtClean="0"/>
              <a:t>2</a:t>
            </a:r>
            <a:r>
              <a:rPr lang="zh-TW" altLang="en-US" dirty="0" smtClean="0"/>
              <a:t>位名人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50" t="32479" r="30725" b="44987"/>
          <a:stretch/>
        </p:blipFill>
        <p:spPr bwMode="auto">
          <a:xfrm>
            <a:off x="899592" y="2924944"/>
            <a:ext cx="763497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3275856" y="3645024"/>
            <a:ext cx="1008112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3131840" y="4077072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140740" y="4509120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3149640" y="4941168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3149640" y="5373216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6660232" y="4509120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6804248" y="4941168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6778251" y="5362293"/>
            <a:ext cx="1296144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28" y="4797152"/>
            <a:ext cx="2667000" cy="200025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6776">
            <a:off x="7088640" y="274465"/>
            <a:ext cx="1830724" cy="243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9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活動進行方式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利用搜尋引擎、維基百科等網站查詢名人的相關資料，製作成如右圖所示的投影片</a:t>
            </a:r>
            <a:r>
              <a:rPr lang="en-US" altLang="zh-TW" dirty="0" smtClean="0"/>
              <a:t>(</a:t>
            </a:r>
            <a:r>
              <a:rPr lang="zh-TW" altLang="en-US" dirty="0" smtClean="0"/>
              <a:t>每位名人</a:t>
            </a:r>
            <a:r>
              <a:rPr lang="en-US" altLang="zh-TW" dirty="0" smtClean="0"/>
              <a:t>1</a:t>
            </a:r>
            <a:r>
              <a:rPr lang="zh-TW" altLang="en-US" dirty="0" smtClean="0"/>
              <a:t>張投影片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請各組推派代表上台報告，並與</a:t>
            </a:r>
            <a:r>
              <a:rPr lang="zh-TW" altLang="en-US" smtClean="0"/>
              <a:t>同學</a:t>
            </a:r>
            <a:r>
              <a:rPr lang="zh-TW" altLang="en-US" smtClean="0"/>
              <a:t>討論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0" y="332656"/>
            <a:ext cx="2692733" cy="2319483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4732" r="29125" b="36400"/>
          <a:stretch/>
        </p:blipFill>
        <p:spPr bwMode="auto">
          <a:xfrm>
            <a:off x="5436096" y="4077072"/>
            <a:ext cx="3181350" cy="2474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28</TotalTime>
  <Words>119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黑体</vt:lpstr>
      <vt:lpstr>新細明體</vt:lpstr>
      <vt:lpstr>標楷體</vt:lpstr>
      <vt:lpstr>Arial</vt:lpstr>
      <vt:lpstr>Franklin Gothic Book</vt:lpstr>
      <vt:lpstr>Wingdings 2</vt:lpstr>
      <vt:lpstr>暗香撲面</vt:lpstr>
      <vt:lpstr>資訊科技概論(作業1)</vt:lpstr>
      <vt:lpstr>認識當今資訊科技名人及其貢獻</vt:lpstr>
      <vt:lpstr>活動進行方式</vt:lpstr>
      <vt:lpstr>活動進行方式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資訊科技概論( 作業1)</dc:title>
  <dc:creator>Student</dc:creator>
  <cp:lastModifiedBy>User</cp:lastModifiedBy>
  <cp:revision>5</cp:revision>
  <dcterms:created xsi:type="dcterms:W3CDTF">2015-09-17T04:38:55Z</dcterms:created>
  <dcterms:modified xsi:type="dcterms:W3CDTF">2016-09-10T03:28:51Z</dcterms:modified>
</cp:coreProperties>
</file>