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11/5/2018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11/5/2018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11/5/2018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bit.ly/2NwKEka" TargetMode="External"/><Relationship Id="rId3" Type="http://schemas.openxmlformats.org/officeDocument/2006/relationships/hyperlink" Target="https://www.youtube.com/watch?v=7ECZcDxwCbU&amp;list=PL7enJ2-v6SPmqEd_I9zQmCd4b6VSJhYqy&amp;index=2" TargetMode="External"/><Relationship Id="rId7" Type="http://schemas.openxmlformats.org/officeDocument/2006/relationships/hyperlink" Target="https://www.youtube.com/watch?v=dbWfyo7W5dI&amp;list=PL7enJ2-v6SPmqEd_I9zQmCd4b6VSJhYqy&amp;index=4" TargetMode="External"/><Relationship Id="rId2" Type="http://schemas.openxmlformats.org/officeDocument/2006/relationships/hyperlink" Target="https://www.youtube.com/watch?v=XzaYDv48-eE&amp;index=1&amp;list=PL7enJ2-v6SPmqEd_I9zQmCd4b6VSJhYqy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youtube.com/redirect?q=http%3A%2F%2Fbit.ly%2F2JTeL6I&amp;redir_token=Ivc7HpED5rvhZb3hHUe2vEHQklJ8MTU0MTQ3MDkxNkAxNTQxMzg0NTE2&amp;v=KnW5dJd3Kaw&amp;event=video_description" TargetMode="External"/><Relationship Id="rId5" Type="http://schemas.openxmlformats.org/officeDocument/2006/relationships/hyperlink" Target="https://www.youtube.com/watch?v=KnW5dJd3Kaw&amp;list=PL7enJ2-v6SPmqEd_I9zQmCd4b6VSJhYqy&amp;index=3" TargetMode="External"/><Relationship Id="rId10" Type="http://schemas.openxmlformats.org/officeDocument/2006/relationships/hyperlink" Target="https://www.youtube.com/redirect?redir_token=FABXoaZ6b04Pvx_uRZTNOaM1--58MTU0MTQ3MDk3NUAxNTQxMzg0NTc1&amp;event=video_description&amp;v=4ZXMLX1KqG0&amp;q=http%3A%2F%2Fbit.ly%2F2yeSyrV" TargetMode="External"/><Relationship Id="rId4" Type="http://schemas.openxmlformats.org/officeDocument/2006/relationships/hyperlink" Target="https://www.youtube.com/redirect?q=http%3A%2F%2Fbit.ly%2F2Hf4ygt&amp;event=video_description&amp;redir_token=Vw6zq6KLGNpMNGKR7zf3dVr7LYx8MTU0MTQ3MDg5NEAxNTQxMzg0NDk0&amp;v=7ECZcDxwCbU" TargetMode="External"/><Relationship Id="rId9" Type="http://schemas.openxmlformats.org/officeDocument/2006/relationships/hyperlink" Target="https://www.youtube.com/watch?v=4ZXMLX1KqG0&amp;list=PL7enJ2-v6SPmqEd_I9zQmCd4b6VSJhYqy&amp;index=5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altLang="zh-TW" sz="6500" dirty="0" smtClean="0"/>
              <a:t>210</a:t>
            </a:r>
            <a:r>
              <a:rPr lang="zh-TW" altLang="en-US" sz="6500" dirty="0" smtClean="0"/>
              <a:t>簡報軟體教學</a:t>
            </a:r>
            <a:endParaRPr lang="zh-TW" altLang="en-US" sz="6500" dirty="0"/>
          </a:p>
        </p:txBody>
      </p:sp>
      <p:sp>
        <p:nvSpPr>
          <p:cNvPr id="4" name="副標題 3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en-US" sz="2400" b="1" dirty="0" smtClean="0"/>
              <a:t>資訊科技概論  蕭惠華</a:t>
            </a:r>
            <a:endParaRPr lang="zh-TW" alt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170352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400" dirty="0" smtClean="0"/>
              <a:t>教學內容</a:t>
            </a:r>
            <a:endParaRPr lang="zh-TW" altLang="en-US" sz="44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589212" y="1613647"/>
            <a:ext cx="8915400" cy="4421393"/>
          </a:xfrm>
        </p:spPr>
        <p:txBody>
          <a:bodyPr>
            <a:normAutofit/>
          </a:bodyPr>
          <a:lstStyle/>
          <a:p>
            <a:r>
              <a:rPr lang="en-US" altLang="zh-TW" sz="2100" dirty="0">
                <a:hlinkClick r:id="rId2"/>
              </a:rPr>
              <a:t>Microsoft PowerPoint </a:t>
            </a:r>
            <a:r>
              <a:rPr lang="zh-TW" altLang="en-US" sz="2100" dirty="0">
                <a:hlinkClick r:id="rId2"/>
              </a:rPr>
              <a:t>基礎教學 </a:t>
            </a:r>
            <a:r>
              <a:rPr lang="en-US" altLang="zh-TW" sz="2100" dirty="0" smtClean="0">
                <a:hlinkClick r:id="rId2"/>
              </a:rPr>
              <a:t>01</a:t>
            </a:r>
            <a:endParaRPr lang="en-US" altLang="zh-TW" sz="2100" dirty="0" smtClean="0"/>
          </a:p>
          <a:p>
            <a:r>
              <a:rPr lang="en-US" altLang="zh-TW" sz="2100" dirty="0" smtClean="0">
                <a:hlinkClick r:id="rId3"/>
              </a:rPr>
              <a:t>Microsoft PowerPoint </a:t>
            </a:r>
            <a:r>
              <a:rPr lang="zh-TW" altLang="en-US" sz="2100" dirty="0" smtClean="0">
                <a:hlinkClick r:id="rId3"/>
              </a:rPr>
              <a:t>基礎教學 </a:t>
            </a:r>
            <a:r>
              <a:rPr lang="en-US" altLang="zh-TW" sz="2100" dirty="0" smtClean="0">
                <a:hlinkClick r:id="rId3"/>
              </a:rPr>
              <a:t>02</a:t>
            </a:r>
            <a:r>
              <a:rPr lang="zh-TW" altLang="en-US" sz="2100" dirty="0" smtClean="0">
                <a:hlinkClick r:id="rId3"/>
              </a:rPr>
              <a:t>：專業簡報必學的動畫技巧</a:t>
            </a:r>
            <a:r>
              <a:rPr lang="en-US" altLang="zh-TW" sz="2100" dirty="0" smtClean="0"/>
              <a:t/>
            </a:r>
            <a:br>
              <a:rPr lang="en-US" altLang="zh-TW" sz="2100" dirty="0" smtClean="0"/>
            </a:br>
            <a:r>
              <a:rPr lang="zh-TW" altLang="en-US" sz="2100" dirty="0"/>
              <a:t>練習檔下載：</a:t>
            </a:r>
            <a:r>
              <a:rPr lang="en-US" altLang="zh-TW" sz="2100" dirty="0">
                <a:hlinkClick r:id="rId4"/>
              </a:rPr>
              <a:t>http://bit.ly/2Hf4ygt</a:t>
            </a:r>
            <a:endParaRPr lang="en-US" altLang="zh-TW" sz="2100" dirty="0" smtClean="0"/>
          </a:p>
          <a:p>
            <a:r>
              <a:rPr lang="en-US" altLang="zh-TW" sz="2100" dirty="0" smtClean="0">
                <a:hlinkClick r:id="rId5"/>
              </a:rPr>
              <a:t>Microsoft PowerPoint </a:t>
            </a:r>
            <a:r>
              <a:rPr lang="zh-TW" altLang="en-US" sz="2100" dirty="0">
                <a:hlinkClick r:id="rId5"/>
              </a:rPr>
              <a:t>基礎教學 </a:t>
            </a:r>
            <a:r>
              <a:rPr lang="en-US" altLang="zh-TW" sz="2100" dirty="0">
                <a:hlinkClick r:id="rId5"/>
              </a:rPr>
              <a:t>03</a:t>
            </a:r>
            <a:r>
              <a:rPr lang="zh-TW" altLang="en-US" sz="2100" dirty="0">
                <a:hlinkClick r:id="rId5"/>
              </a:rPr>
              <a:t>：自訂簡報背景 </a:t>
            </a:r>
            <a:r>
              <a:rPr lang="en-US" altLang="zh-TW" sz="2100" dirty="0">
                <a:hlinkClick r:id="rId5"/>
              </a:rPr>
              <a:t>&amp; </a:t>
            </a:r>
            <a:r>
              <a:rPr lang="zh-TW" altLang="en-US" sz="2100" dirty="0">
                <a:hlinkClick r:id="rId5"/>
              </a:rPr>
              <a:t>投影片母片</a:t>
            </a:r>
            <a:r>
              <a:rPr lang="zh-TW" altLang="en-US" sz="2100" dirty="0" smtClean="0">
                <a:hlinkClick r:id="rId5"/>
              </a:rPr>
              <a:t>設計</a:t>
            </a:r>
            <a:endParaRPr lang="en-US" altLang="zh-TW" sz="2100" dirty="0" smtClean="0"/>
          </a:p>
          <a:p>
            <a:pPr marL="0" indent="0">
              <a:buNone/>
            </a:pPr>
            <a:r>
              <a:rPr lang="zh-TW" altLang="en-US" sz="2100" dirty="0" smtClean="0"/>
              <a:t>     練習</a:t>
            </a:r>
            <a:r>
              <a:rPr lang="zh-TW" altLang="en-US" sz="2100" dirty="0"/>
              <a:t>檔下載：</a:t>
            </a:r>
            <a:r>
              <a:rPr lang="en-US" altLang="zh-TW" sz="2100" dirty="0">
                <a:hlinkClick r:id="rId6"/>
              </a:rPr>
              <a:t>http://bit.ly/2JTeL6I</a:t>
            </a:r>
            <a:endParaRPr lang="en-US" altLang="zh-TW" sz="2100" dirty="0" smtClean="0"/>
          </a:p>
          <a:p>
            <a:r>
              <a:rPr lang="en-US" altLang="zh-TW" sz="2100" dirty="0">
                <a:hlinkClick r:id="rId7"/>
              </a:rPr>
              <a:t>Microsoft PowerPoint </a:t>
            </a:r>
            <a:r>
              <a:rPr lang="zh-TW" altLang="en-US" sz="2100" dirty="0">
                <a:hlinkClick r:id="rId7"/>
              </a:rPr>
              <a:t>基礎教學 </a:t>
            </a:r>
            <a:r>
              <a:rPr lang="en-US" altLang="zh-TW" sz="2100" dirty="0">
                <a:hlinkClick r:id="rId7"/>
              </a:rPr>
              <a:t>04</a:t>
            </a:r>
            <a:r>
              <a:rPr lang="zh-TW" altLang="en-US" sz="2100" dirty="0">
                <a:hlinkClick r:id="rId7"/>
              </a:rPr>
              <a:t>：相片轉換投影片 </a:t>
            </a:r>
            <a:r>
              <a:rPr lang="en-US" altLang="zh-TW" sz="2100" dirty="0">
                <a:hlinkClick r:id="rId7"/>
              </a:rPr>
              <a:t>&amp; </a:t>
            </a:r>
            <a:r>
              <a:rPr lang="zh-TW" altLang="en-US" sz="2100" dirty="0">
                <a:hlinkClick r:id="rId7"/>
              </a:rPr>
              <a:t>配樂與旁白</a:t>
            </a:r>
            <a:r>
              <a:rPr lang="zh-TW" altLang="en-US" sz="2100" dirty="0" smtClean="0">
                <a:hlinkClick r:id="rId7"/>
              </a:rPr>
              <a:t>設定</a:t>
            </a:r>
            <a:endParaRPr lang="en-US" altLang="zh-TW" sz="2100" dirty="0" smtClean="0"/>
          </a:p>
          <a:p>
            <a:pPr marL="0" indent="0">
              <a:buNone/>
            </a:pPr>
            <a:r>
              <a:rPr lang="en-US" altLang="zh-TW" sz="2100" dirty="0"/>
              <a:t> </a:t>
            </a:r>
            <a:r>
              <a:rPr lang="en-US" altLang="zh-TW" sz="2100" dirty="0" smtClean="0"/>
              <a:t>    </a:t>
            </a:r>
            <a:r>
              <a:rPr lang="zh-TW" altLang="en-US" sz="2100" dirty="0" smtClean="0"/>
              <a:t>練習</a:t>
            </a:r>
            <a:r>
              <a:rPr lang="zh-TW" altLang="en-US" sz="2100" dirty="0"/>
              <a:t>檔下載：</a:t>
            </a:r>
            <a:r>
              <a:rPr lang="en-US" altLang="zh-TW" sz="2100" dirty="0">
                <a:hlinkClick r:id="rId8"/>
              </a:rPr>
              <a:t>http://bit.ly/2NwKEka</a:t>
            </a:r>
            <a:endParaRPr lang="en-US" altLang="zh-TW" sz="2100" dirty="0" smtClean="0"/>
          </a:p>
          <a:p>
            <a:r>
              <a:rPr lang="en-US" altLang="zh-TW" sz="2100" dirty="0">
                <a:hlinkClick r:id="rId9"/>
              </a:rPr>
              <a:t>Microsoft PowerPoint </a:t>
            </a:r>
            <a:r>
              <a:rPr lang="zh-TW" altLang="en-US" sz="2100" dirty="0">
                <a:hlinkClick r:id="rId9"/>
              </a:rPr>
              <a:t>基礎教學 </a:t>
            </a:r>
            <a:r>
              <a:rPr lang="en-US" altLang="zh-TW" sz="2100" dirty="0">
                <a:hlinkClick r:id="rId9"/>
              </a:rPr>
              <a:t>05</a:t>
            </a:r>
            <a:r>
              <a:rPr lang="zh-TW" altLang="en-US" sz="2100" dirty="0">
                <a:hlinkClick r:id="rId9"/>
              </a:rPr>
              <a:t>：轉化效果 </a:t>
            </a:r>
            <a:r>
              <a:rPr lang="en-US" altLang="zh-TW" sz="2100" dirty="0">
                <a:hlinkClick r:id="rId9"/>
              </a:rPr>
              <a:t>&amp; 3D </a:t>
            </a:r>
            <a:r>
              <a:rPr lang="zh-TW" altLang="en-US" sz="2100" dirty="0" smtClean="0">
                <a:hlinkClick r:id="rId9"/>
              </a:rPr>
              <a:t>動畫</a:t>
            </a:r>
            <a:endParaRPr lang="en-US" altLang="zh-TW" sz="2100" dirty="0" smtClean="0"/>
          </a:p>
          <a:p>
            <a:pPr marL="0" indent="0">
              <a:buNone/>
            </a:pPr>
            <a:r>
              <a:rPr lang="zh-TW" altLang="en-US" sz="2100" dirty="0" smtClean="0"/>
              <a:t>     練習</a:t>
            </a:r>
            <a:r>
              <a:rPr lang="zh-TW" altLang="en-US" sz="2100" dirty="0"/>
              <a:t>檔下載：</a:t>
            </a:r>
            <a:r>
              <a:rPr lang="en-US" altLang="zh-TW" sz="2100" dirty="0">
                <a:hlinkClick r:id="rId10"/>
              </a:rPr>
              <a:t>http://bit.ly/2yeSyrV</a:t>
            </a:r>
            <a:endParaRPr lang="zh-TW" altLang="en-US" sz="2100" dirty="0"/>
          </a:p>
        </p:txBody>
      </p:sp>
    </p:spTree>
    <p:extLst>
      <p:ext uri="{BB962C8B-B14F-4D97-AF65-F5344CB8AC3E}">
        <p14:creationId xmlns:p14="http://schemas.microsoft.com/office/powerpoint/2010/main" val="3920688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絲縷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20</TotalTime>
  <Words>27</Words>
  <Application>Microsoft Office PowerPoint</Application>
  <PresentationFormat>寬螢幕</PresentationFormat>
  <Paragraphs>11</Paragraphs>
  <Slides>2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7" baseType="lpstr">
      <vt:lpstr>微軟正黑體</vt:lpstr>
      <vt:lpstr>Arial</vt:lpstr>
      <vt:lpstr>Century Gothic</vt:lpstr>
      <vt:lpstr>Wingdings 3</vt:lpstr>
      <vt:lpstr>絲縷</vt:lpstr>
      <vt:lpstr>210簡報軟體教學</vt:lpstr>
      <vt:lpstr>教學內容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210簡報軟體教學</dc:title>
  <dc:creator>Student</dc:creator>
  <cp:lastModifiedBy>Student</cp:lastModifiedBy>
  <cp:revision>2</cp:revision>
  <dcterms:created xsi:type="dcterms:W3CDTF">2018-11-05T02:15:28Z</dcterms:created>
  <dcterms:modified xsi:type="dcterms:W3CDTF">2018-11-05T02:35:50Z</dcterms:modified>
</cp:coreProperties>
</file>