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  <p:sldId id="258" r:id="rId3"/>
    <p:sldId id="263" r:id="rId4"/>
    <p:sldId id="260" r:id="rId5"/>
    <p:sldId id="264" r:id="rId6"/>
    <p:sldId id="265" r:id="rId7"/>
    <p:sldId id="261" r:id="rId8"/>
    <p:sldId id="259" r:id="rId9"/>
    <p:sldId id="266" r:id="rId10"/>
    <p:sldId id="257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2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17B9F72-B428-4ED2-9327-94F042C3D692}" type="datetimeFigureOut">
              <a:rPr lang="zh-TW" altLang="en-US" smtClean="0"/>
              <a:t>2016/3/6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C4C4257-5678-409A-A7D5-1A8239CFA7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39752" y="908720"/>
            <a:ext cx="5040560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手工披薩</a:t>
            </a:r>
            <a:endParaRPr lang="en-US" altLang="zh-TW" sz="7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3" y="2335423"/>
            <a:ext cx="5202519" cy="390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10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76672"/>
            <a:ext cx="6768752" cy="5076564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661248"/>
            <a:ext cx="7776864" cy="914400"/>
          </a:xfrm>
        </p:spPr>
        <p:txBody>
          <a:bodyPr/>
          <a:lstStyle/>
          <a:p>
            <a:r>
              <a:rPr lang="zh-TW" altLang="en-US" dirty="0">
                <a:effectLst/>
              </a:rPr>
              <a:t>桿成烤盤大小，用牙籤在餅皮上</a:t>
            </a:r>
            <a:r>
              <a:rPr lang="zh-TW" altLang="en-US" dirty="0" smtClean="0">
                <a:effectLst/>
              </a:rPr>
              <a:t>搓洞</a:t>
            </a:r>
            <a:r>
              <a:rPr lang="zh-TW" altLang="en-US" dirty="0">
                <a:effectLst/>
              </a:rPr>
              <a:t>，</a:t>
            </a:r>
            <a:r>
              <a:rPr lang="zh-TW" altLang="en-US" dirty="0" smtClean="0">
                <a:effectLst/>
              </a:rPr>
              <a:t>再</a:t>
            </a:r>
            <a:r>
              <a:rPr lang="zh-TW" altLang="en-US" dirty="0">
                <a:effectLst/>
              </a:rPr>
              <a:t>餅皮上鋪上材料就烤送至烤箱內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317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7128792" cy="5346594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27584" y="5517232"/>
            <a:ext cx="7543800" cy="914400"/>
          </a:xfrm>
        </p:spPr>
        <p:txBody>
          <a:bodyPr/>
          <a:lstStyle/>
          <a:p>
            <a:r>
              <a:rPr lang="zh-TW" altLang="en-US" dirty="0" smtClean="0"/>
              <a:t>美味的披薩完成了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14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24744"/>
            <a:ext cx="5952661" cy="4464496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971600" y="5229200"/>
            <a:ext cx="7543800" cy="914400"/>
          </a:xfrm>
        </p:spPr>
        <p:txBody>
          <a:bodyPr/>
          <a:lstStyle/>
          <a:p>
            <a:r>
              <a:rPr lang="zh-TW" altLang="en-US" dirty="0" smtClean="0"/>
              <a:t>酵母發酵</a:t>
            </a:r>
            <a:r>
              <a:rPr lang="en-US" altLang="zh-TW" dirty="0" smtClean="0"/>
              <a:t>:</a:t>
            </a:r>
            <a:r>
              <a:rPr lang="zh-TW" altLang="en-US" dirty="0" smtClean="0">
                <a:effectLst/>
              </a:rPr>
              <a:t>融入溫水中</a:t>
            </a:r>
            <a:r>
              <a:rPr lang="zh-TW" altLang="en-US" dirty="0">
                <a:effectLst/>
              </a:rPr>
              <a:t>，攪拌均勻，放約</a:t>
            </a:r>
            <a:r>
              <a:rPr lang="en-US" altLang="zh-TW" dirty="0">
                <a:effectLst/>
              </a:rPr>
              <a:t>5</a:t>
            </a:r>
            <a:r>
              <a:rPr lang="zh-TW" altLang="en-US" dirty="0">
                <a:effectLst/>
              </a:rPr>
              <a:t>分鐘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63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692696"/>
            <a:ext cx="6480720" cy="4860540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99592" y="5373216"/>
            <a:ext cx="7920880" cy="914400"/>
          </a:xfrm>
        </p:spPr>
        <p:txBody>
          <a:bodyPr/>
          <a:lstStyle/>
          <a:p>
            <a:r>
              <a:rPr lang="zh-TW" altLang="en-US" dirty="0" smtClean="0"/>
              <a:t>將麵粉等乾性材料倒入盆中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15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188640"/>
            <a:ext cx="7584843" cy="568863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115616" y="5931829"/>
            <a:ext cx="7543800" cy="914400"/>
          </a:xfrm>
        </p:spPr>
        <p:txBody>
          <a:bodyPr/>
          <a:lstStyle/>
          <a:p>
            <a:r>
              <a:rPr lang="zh-TW" altLang="en-US" dirty="0">
                <a:effectLst/>
              </a:rPr>
              <a:t>將酵母</a:t>
            </a:r>
            <a:r>
              <a:rPr lang="zh-TW" altLang="en-US" dirty="0" smtClean="0">
                <a:effectLst/>
              </a:rPr>
              <a:t>水等濕性材料</a:t>
            </a:r>
            <a:r>
              <a:rPr lang="en-US" altLang="zh-TW" dirty="0" smtClean="0">
                <a:effectLst/>
              </a:rPr>
              <a:t>(</a:t>
            </a:r>
            <a:r>
              <a:rPr lang="zh-TW" altLang="en-US" dirty="0" smtClean="0">
                <a:effectLst/>
              </a:rPr>
              <a:t>除橄欖油外</a:t>
            </a:r>
            <a:r>
              <a:rPr lang="en-US" altLang="zh-TW" dirty="0" smtClean="0">
                <a:effectLst/>
              </a:rPr>
              <a:t>)</a:t>
            </a:r>
            <a:r>
              <a:rPr lang="zh-TW" altLang="en-US" dirty="0" smtClean="0">
                <a:effectLst/>
              </a:rPr>
              <a:t>分</a:t>
            </a:r>
            <a:r>
              <a:rPr lang="zh-TW" altLang="en-US" dirty="0">
                <a:effectLst/>
              </a:rPr>
              <a:t>次倒入麵粉</a:t>
            </a:r>
            <a:r>
              <a:rPr lang="zh-TW" altLang="en-US" dirty="0" smtClean="0">
                <a:effectLst/>
              </a:rPr>
              <a:t>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06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6672"/>
            <a:ext cx="7200800" cy="5400600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27584" y="5589240"/>
            <a:ext cx="7543800" cy="914400"/>
          </a:xfrm>
        </p:spPr>
        <p:txBody>
          <a:bodyPr/>
          <a:lstStyle/>
          <a:p>
            <a:r>
              <a:rPr lang="zh-TW" altLang="en-US" dirty="0">
                <a:effectLst/>
              </a:rPr>
              <a:t>先用筷子拌，最後再以手搓揉成</a:t>
            </a:r>
            <a:r>
              <a:rPr lang="zh-TW" altLang="en-US" dirty="0" smtClean="0">
                <a:effectLst/>
              </a:rPr>
              <a:t>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5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76672"/>
            <a:ext cx="7104789" cy="532859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043608" y="6400800"/>
            <a:ext cx="7543800" cy="914400"/>
          </a:xfrm>
        </p:spPr>
        <p:txBody>
          <a:bodyPr/>
          <a:lstStyle/>
          <a:p>
            <a:r>
              <a:rPr lang="zh-TW" altLang="en-US" dirty="0">
                <a:effectLst/>
              </a:rPr>
              <a:t>先攤平</a:t>
            </a:r>
            <a:r>
              <a:rPr lang="zh-TW" altLang="en-US" dirty="0" smtClean="0">
                <a:effectLst/>
              </a:rPr>
              <a:t>倒入橄欖油</a:t>
            </a:r>
            <a:r>
              <a:rPr lang="zh-TW" altLang="en-US" dirty="0">
                <a:effectLst/>
              </a:rPr>
              <a:t>，再揉不斷壓揉至麵團有筋性，光亮不黏手為止</a:t>
            </a:r>
            <a:r>
              <a:rPr lang="en-US" altLang="zh-TW" dirty="0">
                <a:effectLst/>
              </a:rPr>
              <a:t>-</a:t>
            </a:r>
            <a:r>
              <a:rPr lang="zh-TW" altLang="en-US" dirty="0">
                <a:effectLst/>
              </a:rPr>
              <a:t>三光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905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7776864" cy="5832648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971600" y="5661248"/>
            <a:ext cx="7543800" cy="914400"/>
          </a:xfrm>
        </p:spPr>
        <p:txBody>
          <a:bodyPr/>
          <a:lstStyle/>
          <a:p>
            <a:r>
              <a:rPr lang="zh-TW" altLang="en-US" dirty="0">
                <a:effectLst/>
              </a:rPr>
              <a:t>把麵糰放入盆中，封上包鮮膜，避免接觸空氣，</a:t>
            </a:r>
            <a:r>
              <a:rPr lang="zh-TW" altLang="en-US" dirty="0" smtClean="0">
                <a:effectLst/>
              </a:rPr>
              <a:t>靜</a:t>
            </a:r>
            <a:r>
              <a:rPr lang="zh-TW" altLang="en-US" dirty="0">
                <a:effectLst/>
              </a:rPr>
              <a:t>置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73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6720747" cy="5040560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971600" y="5661248"/>
            <a:ext cx="7543800" cy="914400"/>
          </a:xfrm>
        </p:spPr>
        <p:txBody>
          <a:bodyPr/>
          <a:lstStyle/>
          <a:p>
            <a:r>
              <a:rPr lang="zh-TW" altLang="en-US" dirty="0">
                <a:effectLst/>
              </a:rPr>
              <a:t>麵糰變成胖胖，完全</a:t>
            </a:r>
            <a:r>
              <a:rPr lang="zh-TW" altLang="en-US" dirty="0" smtClean="0">
                <a:effectLst/>
              </a:rPr>
              <a:t>發酵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614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04664"/>
            <a:ext cx="7104789" cy="5328592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899592" y="5373216"/>
            <a:ext cx="7543800" cy="914400"/>
          </a:xfrm>
        </p:spPr>
        <p:txBody>
          <a:bodyPr/>
          <a:lstStyle/>
          <a:p>
            <a:r>
              <a:rPr lang="zh-TW" altLang="en-US" dirty="0">
                <a:effectLst/>
              </a:rPr>
              <a:t>再拿至工作檯搓揉一下，</a:t>
            </a:r>
            <a:r>
              <a:rPr lang="zh-TW" altLang="en-US" dirty="0" smtClean="0">
                <a:effectLst/>
              </a:rPr>
              <a:t>分成</a:t>
            </a:r>
            <a:r>
              <a:rPr lang="en-US" altLang="zh-TW" dirty="0" smtClean="0">
                <a:effectLst/>
              </a:rPr>
              <a:t>6~7</a:t>
            </a:r>
            <a:r>
              <a:rPr lang="zh-TW" altLang="en-US" dirty="0" smtClean="0">
                <a:effectLst/>
              </a:rPr>
              <a:t>大塊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39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自然力">
  <a:themeElements>
    <a:clrScheme name="自然力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自然力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自然力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16</TotalTime>
  <Words>149</Words>
  <Application>Microsoft Office PowerPoint</Application>
  <PresentationFormat>如螢幕大小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自然力</vt:lpstr>
      <vt:lpstr>PowerPoint 簡報</vt:lpstr>
      <vt:lpstr>酵母發酵:融入溫水中，攪拌均勻，放約5分鐘</vt:lpstr>
      <vt:lpstr>將麵粉等乾性材料倒入盆中</vt:lpstr>
      <vt:lpstr>將酵母水等濕性材料(除橄欖油外)分次倒入麵粉中</vt:lpstr>
      <vt:lpstr>先用筷子拌，最後再以手搓揉成糰</vt:lpstr>
      <vt:lpstr>先攤平倒入橄欖油，再揉不斷壓揉至麵團有筋性，光亮不黏手為止-三光 </vt:lpstr>
      <vt:lpstr>把麵糰放入盆中，封上包鮮膜，避免接觸空氣，靜置</vt:lpstr>
      <vt:lpstr>麵糰變成胖胖，完全發酵</vt:lpstr>
      <vt:lpstr>再拿至工作檯搓揉一下，分成6~7大塊</vt:lpstr>
      <vt:lpstr>桿成烤盤大小，用牙籤在餅皮上搓洞，再餅皮上鋪上材料就烤送至烤箱內</vt:lpstr>
      <vt:lpstr>美味的披薩完成了!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Home</dc:creator>
  <cp:lastModifiedBy>Home</cp:lastModifiedBy>
  <cp:revision>2</cp:revision>
  <dcterms:created xsi:type="dcterms:W3CDTF">2016-03-06T05:00:02Z</dcterms:created>
  <dcterms:modified xsi:type="dcterms:W3CDTF">2016-03-06T05:16:25Z</dcterms:modified>
</cp:coreProperties>
</file>