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3" r:id="rId14"/>
    <p:sldId id="271" r:id="rId15"/>
    <p:sldId id="266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9C3D-C9BB-48E8-9019-74419FE7AD2D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9579-194E-4169-A76B-3F86597397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91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49579-194E-4169-A76B-3F86597397F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0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EF028E0-CF9A-4A0E-84B8-FFB6F5906CC5}" type="datetimeFigureOut">
              <a:rPr lang="zh-TW" altLang="en-US" smtClean="0"/>
              <a:t>2014/5/25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AB62CCA-B6E6-4C83-BE2F-3DAE0A9D0A1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9" y="1556792"/>
            <a:ext cx="6600395" cy="49502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152128"/>
          </a:xfrm>
        </p:spPr>
        <p:txBody>
          <a:bodyPr/>
          <a:lstStyle/>
          <a:p>
            <a:r>
              <a:rPr lang="zh-TW" altLang="en-US" sz="6600" b="1" dirty="0" smtClean="0"/>
              <a:t>美式巧克力餅乾</a:t>
            </a:r>
            <a:endParaRPr lang="zh-TW" altLang="en-US" sz="66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06427"/>
            <a:ext cx="1728476" cy="24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94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0797"/>
            <a:ext cx="8028905" cy="6409331"/>
          </a:xfrm>
        </p:spPr>
      </p:pic>
      <p:sp>
        <p:nvSpPr>
          <p:cNvPr id="6" name="文字方塊 5"/>
          <p:cNvSpPr txBox="1"/>
          <p:nvPr/>
        </p:nvSpPr>
        <p:spPr>
          <a:xfrm>
            <a:off x="1403648" y="54868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有點黏又不會太黏的</a:t>
            </a:r>
            <a:r>
              <a:rPr lang="zh-TW" altLang="en-US" sz="6000" dirty="0" smtClean="0">
                <a:solidFill>
                  <a:srgbClr val="FF0000"/>
                </a:solidFill>
              </a:rPr>
              <a:t>麵糰</a:t>
            </a:r>
            <a:r>
              <a:rPr lang="zh-TW" altLang="en-US" sz="6000" dirty="0">
                <a:solidFill>
                  <a:srgbClr val="FF0000"/>
                </a:solidFill>
              </a:rPr>
              <a:t>做好</a:t>
            </a:r>
            <a:r>
              <a:rPr lang="zh-TW" altLang="en-US" sz="6000" dirty="0" smtClean="0">
                <a:solidFill>
                  <a:srgbClr val="FF0000"/>
                </a:solidFill>
              </a:rPr>
              <a:t>了</a:t>
            </a:r>
            <a:r>
              <a:rPr lang="en-US" altLang="zh-TW" sz="6000" dirty="0" smtClean="0">
                <a:solidFill>
                  <a:srgbClr val="FF0000"/>
                </a:solidFill>
              </a:rPr>
              <a:t>!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Z:\Temporary Internet Files\Content.IE5\WR48R0TB\MC9004272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87" y="3908564"/>
            <a:ext cx="2590483" cy="26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9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71" y="2647809"/>
            <a:ext cx="2734057" cy="2019582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3829"/>
            <a:ext cx="8712685" cy="627914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43608" y="757153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/>
              <a:t>用手      搓圓略壓扁</a:t>
            </a:r>
            <a:endParaRPr lang="en-US" altLang="zh-TW" sz="6000" b="1" dirty="0" smtClean="0"/>
          </a:p>
          <a:p>
            <a:endParaRPr lang="en-US" altLang="zh-TW" sz="6000" b="1" dirty="0" smtClean="0"/>
          </a:p>
          <a:p>
            <a:endParaRPr lang="en-US" altLang="zh-TW" sz="6000" b="1" dirty="0"/>
          </a:p>
          <a:p>
            <a:endParaRPr lang="en-US" altLang="zh-TW" sz="6000" b="1" dirty="0" smtClean="0"/>
          </a:p>
          <a:p>
            <a:endParaRPr lang="en-US" altLang="zh-TW" sz="6000" b="1" dirty="0" smtClean="0"/>
          </a:p>
          <a:p>
            <a:r>
              <a:rPr lang="zh-TW" altLang="en-US" sz="6000" b="1" dirty="0" smtClean="0"/>
              <a:t>分成</a:t>
            </a:r>
            <a:r>
              <a:rPr lang="en-US" altLang="zh-TW" sz="6000" b="1" dirty="0" smtClean="0"/>
              <a:t>3</a:t>
            </a:r>
            <a:r>
              <a:rPr lang="en-US" altLang="zh-TW" sz="6000" b="1" dirty="0" smtClean="0"/>
              <a:t>5~40</a:t>
            </a:r>
            <a:r>
              <a:rPr lang="zh-TW" altLang="en-US" sz="6000" b="1" dirty="0" smtClean="0"/>
              <a:t>份</a:t>
            </a:r>
            <a:endParaRPr lang="zh-TW" altLang="en-US" sz="6000" b="1" dirty="0"/>
          </a:p>
        </p:txBody>
      </p:sp>
      <p:pic>
        <p:nvPicPr>
          <p:cNvPr id="1026" name="Picture 2" descr="Z:\Temporary Internet Files\Content.IE5\WR48R0TB\MC90044173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3829"/>
            <a:ext cx="1731640" cy="1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58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7" y="332656"/>
            <a:ext cx="7875592" cy="5991481"/>
          </a:xfrm>
        </p:spPr>
      </p:pic>
      <p:sp>
        <p:nvSpPr>
          <p:cNvPr id="3" name="文字方塊 2"/>
          <p:cNvSpPr txBox="1"/>
          <p:nvPr/>
        </p:nvSpPr>
        <p:spPr>
          <a:xfrm>
            <a:off x="611560" y="76470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/>
              <a:t>放上巧克力豆點綴</a:t>
            </a:r>
            <a:r>
              <a:rPr lang="zh-TW" altLang="en-US" sz="6000" b="1" dirty="0" smtClean="0"/>
              <a:t>一下</a:t>
            </a:r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也可以</a:t>
            </a:r>
            <a:r>
              <a:rPr lang="zh-TW" altLang="en-US" sz="6000" b="1" dirty="0"/>
              <a:t>直接</a:t>
            </a:r>
            <a:r>
              <a:rPr lang="zh-TW" altLang="en-US" sz="6000" b="1" dirty="0" smtClean="0"/>
              <a:t>加入麵糰中</a:t>
            </a:r>
            <a:r>
              <a:rPr lang="en-US" altLang="zh-TW" sz="6000" b="1" dirty="0" smtClean="0"/>
              <a:t>)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8988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468674" cy="649586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6912768" cy="4824536"/>
          </a:xfrm>
        </p:spPr>
        <p:txBody>
          <a:bodyPr/>
          <a:lstStyle/>
          <a:p>
            <a:r>
              <a:rPr lang="zh-TW" altLang="en-US" sz="6000" b="1" dirty="0" smtClean="0"/>
              <a:t>進烤箱囉</a:t>
            </a:r>
            <a:r>
              <a:rPr lang="en-US" altLang="zh-TW" sz="6000" b="1" dirty="0" smtClean="0"/>
              <a:t>~</a:t>
            </a:r>
            <a:br>
              <a:rPr lang="en-US" altLang="zh-TW" sz="6000" b="1" dirty="0" smtClean="0"/>
            </a:br>
            <a:r>
              <a:rPr lang="en-US" altLang="zh-TW" sz="6000" b="1" dirty="0"/>
              <a:t/>
            </a:r>
            <a:br>
              <a:rPr lang="en-US" altLang="zh-TW" sz="6000" b="1" dirty="0"/>
            </a:b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 smtClean="0"/>
              <a:t>攝氏</a:t>
            </a:r>
            <a:r>
              <a:rPr lang="en-US" altLang="zh-TW" sz="6000" b="1" dirty="0" smtClean="0"/>
              <a:t>175</a:t>
            </a:r>
            <a:r>
              <a:rPr lang="zh-TW" altLang="en-US" sz="6000" b="1" dirty="0" smtClean="0"/>
              <a:t>度</a:t>
            </a:r>
            <a:r>
              <a:rPr lang="en-US" altLang="zh-TW" sz="6000" b="1" dirty="0"/>
              <a:t/>
            </a:r>
            <a:br>
              <a:rPr lang="en-US" altLang="zh-TW" sz="6000" b="1" dirty="0"/>
            </a:br>
            <a:endParaRPr lang="zh-TW" altLang="en-US" sz="6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243408"/>
            <a:ext cx="16700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00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702"/>
            <a:ext cx="8597798" cy="6582450"/>
          </a:xfr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1814516" cy="180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文字方塊 4"/>
          <p:cNvSpPr txBox="1"/>
          <p:nvPr/>
        </p:nvSpPr>
        <p:spPr>
          <a:xfrm>
            <a:off x="827584" y="5079051"/>
            <a:ext cx="8093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 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    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~20~25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分鐘過後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~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34726"/>
          </a:xfrm>
        </p:spPr>
      </p:pic>
      <p:sp>
        <p:nvSpPr>
          <p:cNvPr id="3" name="文字方塊 2"/>
          <p:cNvSpPr txBox="1"/>
          <p:nvPr/>
        </p:nvSpPr>
        <p:spPr>
          <a:xfrm>
            <a:off x="1907704" y="620688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/>
              <a:t>美味的餅乾</a:t>
            </a:r>
            <a:endParaRPr lang="en-US" altLang="zh-TW" sz="7200" b="1" dirty="0" smtClean="0"/>
          </a:p>
          <a:p>
            <a:endParaRPr lang="en-US" altLang="zh-TW" sz="7200" b="1" dirty="0"/>
          </a:p>
          <a:p>
            <a:endParaRPr lang="en-US" altLang="zh-TW" sz="7200" b="1" dirty="0" smtClean="0"/>
          </a:p>
          <a:p>
            <a:endParaRPr lang="en-US" altLang="zh-TW" sz="7200" b="1" dirty="0" smtClean="0"/>
          </a:p>
          <a:p>
            <a:r>
              <a:rPr lang="zh-TW" altLang="en-US" sz="7200" b="1" dirty="0" smtClean="0"/>
              <a:t>終於完成囉</a:t>
            </a:r>
            <a:r>
              <a:rPr lang="en-US" altLang="zh-TW" sz="7200" b="1" dirty="0" smtClean="0"/>
              <a:t>!</a:t>
            </a:r>
            <a:endParaRPr lang="zh-TW" altLang="en-US" sz="7200" b="1" dirty="0"/>
          </a:p>
        </p:txBody>
      </p:sp>
      <p:pic>
        <p:nvPicPr>
          <p:cNvPr id="4098" name="Picture 2" descr="Z:\Temporary Internet Files\Content.IE5\881M3Q56\MC9004272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1744"/>
            <a:ext cx="1610497" cy="19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05530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15616" y="47667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敬請期待</a:t>
            </a:r>
            <a:r>
              <a:rPr lang="en-US" altLang="zh-TW" sz="6000" dirty="0" smtClean="0">
                <a:solidFill>
                  <a:srgbClr val="FF0000"/>
                </a:solidFill>
              </a:rPr>
              <a:t>~</a:t>
            </a:r>
            <a:r>
              <a:rPr lang="zh-TW" altLang="en-US" sz="6000" dirty="0" smtClean="0">
                <a:solidFill>
                  <a:srgbClr val="FF0000"/>
                </a:solidFill>
              </a:rPr>
              <a:t>下週見</a:t>
            </a:r>
            <a:r>
              <a:rPr lang="en-US" altLang="zh-TW" sz="6000" dirty="0" smtClean="0">
                <a:solidFill>
                  <a:srgbClr val="FF0000"/>
                </a:solidFill>
              </a:rPr>
              <a:t>~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92335"/>
            <a:ext cx="7082685" cy="6004886"/>
          </a:xfrm>
        </p:spPr>
      </p:pic>
    </p:spTree>
    <p:extLst>
      <p:ext uri="{BB962C8B-B14F-4D97-AF65-F5344CB8AC3E}">
        <p14:creationId xmlns:p14="http://schemas.microsoft.com/office/powerpoint/2010/main" val="3479543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223784" cy="375954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7" y="2132856"/>
            <a:ext cx="6693204" cy="45365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552" y="33265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奶油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切小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塊室溫軟化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)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3203848" y="1497851"/>
            <a:ext cx="720080" cy="274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660232" y="2780928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砂糖</a:t>
            </a:r>
            <a:endParaRPr lang="en-US" altLang="zh-TW" sz="6000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804248" y="4862773"/>
            <a:ext cx="504056" cy="510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79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4664"/>
            <a:ext cx="8090099" cy="6048672"/>
          </a:xfrm>
        </p:spPr>
      </p:pic>
      <p:sp>
        <p:nvSpPr>
          <p:cNvPr id="3" name="文字方塊 2"/>
          <p:cNvSpPr txBox="1"/>
          <p:nvPr/>
        </p:nvSpPr>
        <p:spPr>
          <a:xfrm>
            <a:off x="1043608" y="548680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用打蛋器打至鬆發狀</a:t>
            </a:r>
            <a:endParaRPr lang="en-US" altLang="zh-TW" sz="6000" b="1" dirty="0" smtClean="0">
              <a:solidFill>
                <a:srgbClr val="FF0000"/>
              </a:solidFill>
            </a:endParaRPr>
          </a:p>
          <a:p>
            <a:endParaRPr lang="en-US" altLang="zh-TW" sz="6000" b="1" dirty="0">
              <a:solidFill>
                <a:srgbClr val="FF0000"/>
              </a:solidFill>
            </a:endParaRPr>
          </a:p>
          <a:p>
            <a:endParaRPr lang="en-US" altLang="zh-TW" sz="6000" b="1" dirty="0" smtClean="0">
              <a:solidFill>
                <a:srgbClr val="FF0000"/>
              </a:solidFill>
            </a:endParaRPr>
          </a:p>
          <a:p>
            <a:endParaRPr lang="en-US" altLang="zh-TW" sz="6000" b="1" dirty="0">
              <a:solidFill>
                <a:srgbClr val="FF0000"/>
              </a:solidFill>
            </a:endParaRPr>
          </a:p>
          <a:p>
            <a:r>
              <a:rPr lang="en-US" altLang="zh-TW" sz="6000" b="1" dirty="0" smtClean="0">
                <a:solidFill>
                  <a:srgbClr val="FFC000"/>
                </a:solidFill>
              </a:rPr>
              <a:t>~</a:t>
            </a:r>
            <a:r>
              <a:rPr lang="zh-TW" altLang="en-US" sz="6000" b="1" dirty="0" smtClean="0">
                <a:solidFill>
                  <a:srgbClr val="FFC000"/>
                </a:solidFill>
              </a:rPr>
              <a:t>製造餅乾酥脆的口感</a:t>
            </a:r>
            <a:r>
              <a:rPr lang="en-US" altLang="zh-TW" sz="6000" b="1" dirty="0" smtClean="0">
                <a:solidFill>
                  <a:srgbClr val="FFC000"/>
                </a:solidFill>
              </a:rPr>
              <a:t>~</a:t>
            </a:r>
            <a:endParaRPr lang="zh-TW" altLang="en-US" sz="6000" b="1" dirty="0">
              <a:solidFill>
                <a:srgbClr val="FFC000"/>
              </a:solidFill>
            </a:endParaRPr>
          </a:p>
        </p:txBody>
      </p:sp>
      <p:pic>
        <p:nvPicPr>
          <p:cNvPr id="2051" name="Picture 3" descr="Z:\Temporary Internet Files\Content.IE5\WR48R0TB\MC9003050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9858"/>
            <a:ext cx="2088232" cy="20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3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08912" cy="5976664"/>
          </a:xfrm>
        </p:spPr>
      </p:pic>
      <p:sp>
        <p:nvSpPr>
          <p:cNvPr id="9" name="文字方塊 8"/>
          <p:cNvSpPr txBox="1"/>
          <p:nvPr/>
        </p:nvSpPr>
        <p:spPr>
          <a:xfrm>
            <a:off x="1187624" y="105273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蛋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~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打散後再</a:t>
            </a:r>
            <a:r>
              <a:rPr lang="zh-TW" altLang="en-US" sz="6000" b="1" dirty="0" smtClean="0">
                <a:solidFill>
                  <a:schemeClr val="bg1"/>
                </a:solidFill>
              </a:rPr>
              <a:t>分次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加入繼續用打蛋器打勻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Z:\Temporary Internet Files\Content.IE5\881M3Q56\MC9004174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36" y="4595794"/>
            <a:ext cx="1656434" cy="19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8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48872" cy="59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914911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如果加太快變成這樣別尖叫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~</a:t>
            </a:r>
          </a:p>
          <a:p>
            <a:endParaRPr lang="en-US" altLang="zh-TW" sz="6000" b="1" dirty="0" smtClean="0">
              <a:solidFill>
                <a:srgbClr val="FF0000"/>
              </a:solidFill>
            </a:endParaRPr>
          </a:p>
          <a:p>
            <a:endParaRPr lang="en-US" altLang="zh-TW" sz="6000" b="1" dirty="0">
              <a:solidFill>
                <a:srgbClr val="FF0000"/>
              </a:solidFill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</a:rPr>
              <a:t>請冷靜繼續攪勻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!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Z:\Temporary Internet Files\Content.IE5\881M3Q56\MC9004352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48702"/>
            <a:ext cx="1510407" cy="239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408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9" y="332656"/>
            <a:ext cx="8765451" cy="6264696"/>
          </a:xfrm>
        </p:spPr>
      </p:pic>
      <p:sp>
        <p:nvSpPr>
          <p:cNvPr id="3" name="文字方塊 2"/>
          <p:cNvSpPr txBox="1"/>
          <p:nvPr/>
        </p:nvSpPr>
        <p:spPr>
          <a:xfrm>
            <a:off x="951118" y="82916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拌勻最後會變成這樣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38003" y="436510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再來記得換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刮刀</a:t>
            </a:r>
            <a:r>
              <a:rPr lang="zh-TW" altLang="en-US" sz="6000" dirty="0" smtClean="0"/>
              <a:t>才不會變硬出筋</a:t>
            </a:r>
            <a:r>
              <a:rPr lang="en-US" altLang="zh-TW" sz="6000" dirty="0" smtClean="0"/>
              <a:t>!</a:t>
            </a:r>
            <a:endParaRPr lang="zh-TW" altLang="en-US" sz="6000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6191572" y="4772798"/>
            <a:ext cx="86409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6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48872" cy="5919249"/>
          </a:xfrm>
        </p:spPr>
      </p:pic>
      <p:sp>
        <p:nvSpPr>
          <p:cNvPr id="7" name="文字方塊 6"/>
          <p:cNvSpPr txBox="1"/>
          <p:nvPr/>
        </p:nvSpPr>
        <p:spPr>
          <a:xfrm>
            <a:off x="755576" y="62068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</a:rPr>
              <a:t>低筋麵粉</a:t>
            </a:r>
            <a:endParaRPr lang="en-US" altLang="zh-TW" sz="6000" dirty="0" smtClean="0">
              <a:solidFill>
                <a:srgbClr val="FFFF00"/>
              </a:solidFill>
            </a:endParaRPr>
          </a:p>
          <a:p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47664" y="472514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FF00"/>
                </a:solidFill>
              </a:rPr>
              <a:t>粉料記得要先過篩喔</a:t>
            </a:r>
            <a:r>
              <a:rPr lang="en-US" altLang="zh-TW" sz="5400" b="1" dirty="0" smtClean="0">
                <a:solidFill>
                  <a:srgbClr val="FFFF00"/>
                </a:solidFill>
              </a:rPr>
              <a:t>!</a:t>
            </a:r>
            <a:endParaRPr lang="zh-TW" alt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18687"/>
            <a:ext cx="5472608" cy="4560506"/>
          </a:xfrm>
          <a:prstGeom prst="rect">
            <a:avLst/>
          </a:prstGeom>
        </p:spPr>
      </p:pic>
      <p:pic>
        <p:nvPicPr>
          <p:cNvPr id="8" name="Picture 2" descr="Z:\Temporary Internet Files\Content.IE5\881M3Q56\MC9003711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93227"/>
            <a:ext cx="1537106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55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8208913" cy="6218048"/>
          </a:xfrm>
        </p:spPr>
      </p:pic>
      <p:sp>
        <p:nvSpPr>
          <p:cNvPr id="3" name="文字方塊 2"/>
          <p:cNvSpPr txBox="1"/>
          <p:nvPr/>
        </p:nvSpPr>
        <p:spPr>
          <a:xfrm>
            <a:off x="2411760" y="486916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</a:rPr>
              <a:t>刮刀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輕輕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拌勻</a:t>
            </a:r>
            <a:endParaRPr lang="zh-TW" altLang="en-US" sz="6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Z:\Temporary Internet Files\Content.IE5\881M3Q56\MC9003711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54" y="4365104"/>
            <a:ext cx="1537106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13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0874" cy="6120680"/>
          </a:xfrm>
        </p:spPr>
      </p:pic>
      <p:sp>
        <p:nvSpPr>
          <p:cNvPr id="3" name="文字方塊 2"/>
          <p:cNvSpPr txBox="1"/>
          <p:nvPr/>
        </p:nvSpPr>
        <p:spPr>
          <a:xfrm>
            <a:off x="1187624" y="40050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</a:rPr>
              <a:t>慢慢來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~</a:t>
            </a:r>
            <a:r>
              <a:rPr lang="zh-TW" altLang="en-US" sz="6000" b="1" dirty="0" smtClean="0">
                <a:solidFill>
                  <a:srgbClr val="FFFF00"/>
                </a:solidFill>
              </a:rPr>
              <a:t>記得要溫柔一點餅乾才會好吃喔</a:t>
            </a:r>
            <a:r>
              <a:rPr lang="en-US" altLang="zh-TW" sz="6000" b="1" dirty="0" smtClean="0">
                <a:solidFill>
                  <a:srgbClr val="FFFF00"/>
                </a:solidFill>
              </a:rPr>
              <a:t>!</a:t>
            </a:r>
            <a:endParaRPr lang="zh-TW" altLang="en-US" sz="6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Z:\Temporary Internet Files\Content.IE5\881M3Q56\MM90036530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2" y="1637357"/>
            <a:ext cx="2273399" cy="22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16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265</TotalTime>
  <Words>161</Words>
  <Application>Microsoft Office PowerPoint</Application>
  <PresentationFormat>如螢幕大小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地平線</vt:lpstr>
      <vt:lpstr>美式巧克力餅乾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進烤箱囉~    攝氏175度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Home</cp:lastModifiedBy>
  <cp:revision>28</cp:revision>
  <dcterms:created xsi:type="dcterms:W3CDTF">2012-11-02T02:36:43Z</dcterms:created>
  <dcterms:modified xsi:type="dcterms:W3CDTF">2014-05-25T01:55:20Z</dcterms:modified>
</cp:coreProperties>
</file>