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7" r:id="rId3"/>
    <p:sldId id="268" r:id="rId4"/>
    <p:sldId id="269" r:id="rId5"/>
    <p:sldId id="275" r:id="rId6"/>
    <p:sldId id="270" r:id="rId7"/>
    <p:sldId id="271" r:id="rId8"/>
    <p:sldId id="276" r:id="rId9"/>
    <p:sldId id="272" r:id="rId10"/>
    <p:sldId id="273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74" r:id="rId19"/>
    <p:sldId id="26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FD4443E-F989-4FC4-A0C8-D5A2AF1F390B}" styleName="深色樣式 1 - 輔色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深色樣式 1 - 輔色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15" autoAdjust="0"/>
    <p:restoredTop sz="94660"/>
  </p:normalViewPr>
  <p:slideViewPr>
    <p:cSldViewPr>
      <p:cViewPr varScale="1">
        <p:scale>
          <a:sx n="44" d="100"/>
          <a:sy n="44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206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B37A15-FF9C-472E-B65C-3BA5B39DEC1A}" type="doc">
      <dgm:prSet loTypeId="urn:microsoft.com/office/officeart/2005/8/layout/funnel1" loCatId="process" qsTypeId="urn:microsoft.com/office/officeart/2005/8/quickstyle/simple1#4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202A4D2C-FC54-4F4D-945A-76BC718CEECA}">
      <dgm:prSet phldrT="[文字]" custT="1"/>
      <dgm:spPr>
        <a:solidFill>
          <a:srgbClr val="008A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322F3F4F-3738-4360-B11C-B8A0143CAD84}" type="par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69935A19-BD00-47A8-A193-D1DB4742BEA2}" type="sibTrans" cxnId="{A03D0225-F24F-43EA-BA09-F847806C69AC}">
      <dgm:prSet/>
      <dgm:spPr/>
      <dgm:t>
        <a:bodyPr/>
        <a:lstStyle/>
        <a:p>
          <a:endParaRPr lang="zh-TW" altLang="en-US"/>
        </a:p>
      </dgm:t>
    </dgm:pt>
    <dgm:pt modelId="{E85CB8E3-4BEB-4B6F-A52E-1BA0EBF2B935}">
      <dgm:prSet phldrT="[文字]" custT="1"/>
      <dgm:spPr>
        <a:solidFill>
          <a:srgbClr val="F67B00"/>
        </a:solidFill>
      </dgm:spPr>
      <dgm:t>
        <a:bodyPr/>
        <a:lstStyle/>
        <a:p>
          <a:r>
            <a:rPr lang="zh-TW" altLang="en-US" sz="3400" b="1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dirty="0">
            <a:latin typeface="標楷體" pitchFamily="65" charset="-120"/>
            <a:ea typeface="標楷體" pitchFamily="65" charset="-120"/>
          </a:endParaRPr>
        </a:p>
      </dgm:t>
    </dgm:pt>
    <dgm:pt modelId="{29951DBA-C144-4094-A6EF-8B1700A2D0D4}" type="par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4294175F-4C8C-4F43-B098-848A855BF7E5}" type="sibTrans" cxnId="{6A4D02E6-DBBE-4FE3-9AE0-ECF031FF9629}">
      <dgm:prSet/>
      <dgm:spPr/>
      <dgm:t>
        <a:bodyPr/>
        <a:lstStyle/>
        <a:p>
          <a:endParaRPr lang="zh-TW" altLang="en-US"/>
        </a:p>
      </dgm:t>
    </dgm:pt>
    <dgm:pt modelId="{747D940A-943C-4A52-B054-FDC54F4AC9FD}">
      <dgm:prSet phldrT="[文字]"/>
      <dgm:spPr/>
      <dgm:t>
        <a:bodyPr/>
        <a:lstStyle/>
        <a:p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1B1F4191-90F7-484B-A7FA-DAB2BB0A0CCF}" type="par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D161602-C259-4032-9EBC-A4E40CF144FE}" type="sibTrans" cxnId="{691F45AD-FDAF-4F1D-8396-98E76E87FAB7}">
      <dgm:prSet/>
      <dgm:spPr/>
      <dgm:t>
        <a:bodyPr/>
        <a:lstStyle/>
        <a:p>
          <a:endParaRPr lang="zh-TW" altLang="en-US"/>
        </a:p>
      </dgm:t>
    </dgm:pt>
    <dgm:pt modelId="{6048DC29-DAD1-4A4B-9266-4EC1EB93FFBA}">
      <dgm:prSet phldrT="[文字]" custT="1"/>
      <dgm:spPr/>
      <dgm:t>
        <a:bodyPr/>
        <a:lstStyle/>
        <a:p>
          <a:r>
            <a:rPr lang="zh-TW" altLang="en-US" sz="36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gm:t>
    </dgm:pt>
    <dgm:pt modelId="{9205CFD0-A942-48F8-BE10-56DCEB225C19}" type="par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F487B861-77FE-4909-8A27-9BB14A5B5B30}" type="sibTrans" cxnId="{5A51AAEA-75C0-44C4-92C1-37E9DBCEE42F}">
      <dgm:prSet/>
      <dgm:spPr/>
      <dgm:t>
        <a:bodyPr/>
        <a:lstStyle/>
        <a:p>
          <a:endParaRPr lang="zh-TW" altLang="en-US"/>
        </a:p>
      </dgm:t>
    </dgm:pt>
    <dgm:pt modelId="{702F35DD-3A37-4E72-84C4-64C4557D7877}" type="pres">
      <dgm:prSet presAssocID="{87B37A15-FF9C-472E-B65C-3BA5B39DEC1A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999980-735B-4303-ADC3-855D9B7ED578}" type="pres">
      <dgm:prSet presAssocID="{87B37A15-FF9C-472E-B65C-3BA5B39DEC1A}" presName="ellipse" presStyleLbl="trBgShp" presStyleIdx="0" presStyleCnt="1" custScaleX="130147"/>
      <dgm:spPr/>
    </dgm:pt>
    <dgm:pt modelId="{DFBFE8D9-AA29-4FEF-8645-E607DD98A56D}" type="pres">
      <dgm:prSet presAssocID="{87B37A15-FF9C-472E-B65C-3BA5B39DEC1A}" presName="arrow1" presStyleLbl="fgShp" presStyleIdx="0" presStyleCnt="1"/>
      <dgm:spPr>
        <a:solidFill>
          <a:srgbClr val="A793BF"/>
        </a:solidFill>
      </dgm:spPr>
      <dgm:t>
        <a:bodyPr/>
        <a:lstStyle/>
        <a:p>
          <a:endParaRPr lang="zh-TW" altLang="en-US"/>
        </a:p>
      </dgm:t>
    </dgm:pt>
    <dgm:pt modelId="{33EE4B17-326E-4515-B97B-8F644A40736E}" type="pres">
      <dgm:prSet presAssocID="{87B37A15-FF9C-472E-B65C-3BA5B39DEC1A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6F0BE4-956A-42E9-9095-BCD2D745D55B}" type="pres">
      <dgm:prSet presAssocID="{E85CB8E3-4BEB-4B6F-A52E-1BA0EBF2B935}" presName="item1" presStyleLbl="node1" presStyleIdx="0" presStyleCnt="3" custScaleX="128386" custScaleY="127593" custLinFactNeighborX="4426" custLinFactNeighborY="17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68540A-E7CA-4E37-835C-2D973CE29091}" type="pres">
      <dgm:prSet presAssocID="{747D940A-943C-4A52-B054-FDC54F4AC9FD}" presName="item2" presStyleLbl="node1" presStyleIdx="1" presStyleCnt="3" custScaleX="137484" custScaleY="120648" custLinFactNeighborX="0" custLinFactNeighborY="-103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D3D208-B410-4548-9346-0E459574D922}" type="pres">
      <dgm:prSet presAssocID="{6048DC29-DAD1-4A4B-9266-4EC1EB93FFBA}" presName="item3" presStyleLbl="node1" presStyleIdx="2" presStyleCnt="3" custScaleX="135931" custScaleY="124233" custLinFactNeighborX="11272" custLinFactNeighborY="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39179EF-53EB-4A74-9BDE-8A7108752AAF}" type="pres">
      <dgm:prSet presAssocID="{87B37A15-FF9C-472E-B65C-3BA5B39DEC1A}" presName="funnel" presStyleLbl="trAlignAcc1" presStyleIdx="0" presStyleCnt="1" custScaleX="150259" custLinFactNeighborX="0" custLinFactNeighborY="-899"/>
      <dgm:spPr/>
    </dgm:pt>
  </dgm:ptLst>
  <dgm:cxnLst>
    <dgm:cxn modelId="{AC6FD97B-BB2B-2C4D-8228-A2D969F518F2}" type="presOf" srcId="{202A4D2C-FC54-4F4D-945A-76BC718CEECA}" destId="{A2D3D208-B410-4548-9346-0E459574D922}" srcOrd="0" destOrd="0" presId="urn:microsoft.com/office/officeart/2005/8/layout/funnel1"/>
    <dgm:cxn modelId="{60B2F87F-87EA-F14D-8DB8-91CAE7C33A4E}" type="presOf" srcId="{747D940A-943C-4A52-B054-FDC54F4AC9FD}" destId="{BF6F0BE4-956A-42E9-9095-BCD2D745D55B}" srcOrd="0" destOrd="0" presId="urn:microsoft.com/office/officeart/2005/8/layout/funnel1"/>
    <dgm:cxn modelId="{6F9425ED-4477-D54A-8590-AFFA8893F4DF}" type="presOf" srcId="{6048DC29-DAD1-4A4B-9266-4EC1EB93FFBA}" destId="{33EE4B17-326E-4515-B97B-8F644A40736E}" srcOrd="0" destOrd="0" presId="urn:microsoft.com/office/officeart/2005/8/layout/funnel1"/>
    <dgm:cxn modelId="{A03D0225-F24F-43EA-BA09-F847806C69AC}" srcId="{87B37A15-FF9C-472E-B65C-3BA5B39DEC1A}" destId="{202A4D2C-FC54-4F4D-945A-76BC718CEECA}" srcOrd="0" destOrd="0" parTransId="{322F3F4F-3738-4360-B11C-B8A0143CAD84}" sibTransId="{69935A19-BD00-47A8-A193-D1DB4742BEA2}"/>
    <dgm:cxn modelId="{95D12336-65B0-0143-B29A-F4D7E5004CBC}" type="presOf" srcId="{E85CB8E3-4BEB-4B6F-A52E-1BA0EBF2B935}" destId="{C068540A-E7CA-4E37-835C-2D973CE29091}" srcOrd="0" destOrd="0" presId="urn:microsoft.com/office/officeart/2005/8/layout/funnel1"/>
    <dgm:cxn modelId="{5A51AAEA-75C0-44C4-92C1-37E9DBCEE42F}" srcId="{87B37A15-FF9C-472E-B65C-3BA5B39DEC1A}" destId="{6048DC29-DAD1-4A4B-9266-4EC1EB93FFBA}" srcOrd="3" destOrd="0" parTransId="{9205CFD0-A942-48F8-BE10-56DCEB225C19}" sibTransId="{F487B861-77FE-4909-8A27-9BB14A5B5B30}"/>
    <dgm:cxn modelId="{6A4D02E6-DBBE-4FE3-9AE0-ECF031FF9629}" srcId="{87B37A15-FF9C-472E-B65C-3BA5B39DEC1A}" destId="{E85CB8E3-4BEB-4B6F-A52E-1BA0EBF2B935}" srcOrd="1" destOrd="0" parTransId="{29951DBA-C144-4094-A6EF-8B1700A2D0D4}" sibTransId="{4294175F-4C8C-4F43-B098-848A855BF7E5}"/>
    <dgm:cxn modelId="{691F45AD-FDAF-4F1D-8396-98E76E87FAB7}" srcId="{87B37A15-FF9C-472E-B65C-3BA5B39DEC1A}" destId="{747D940A-943C-4A52-B054-FDC54F4AC9FD}" srcOrd="2" destOrd="0" parTransId="{1B1F4191-90F7-484B-A7FA-DAB2BB0A0CCF}" sibTransId="{6D161602-C259-4032-9EBC-A4E40CF144FE}"/>
    <dgm:cxn modelId="{8432B80A-6894-5440-9866-AB7AC6833D71}" type="presOf" srcId="{87B37A15-FF9C-472E-B65C-3BA5B39DEC1A}" destId="{702F35DD-3A37-4E72-84C4-64C4557D7877}" srcOrd="0" destOrd="0" presId="urn:microsoft.com/office/officeart/2005/8/layout/funnel1"/>
    <dgm:cxn modelId="{FF629C2C-D3AD-FA47-99ED-CD9690A790E9}" type="presParOf" srcId="{702F35DD-3A37-4E72-84C4-64C4557D7877}" destId="{4F999980-735B-4303-ADC3-855D9B7ED578}" srcOrd="0" destOrd="0" presId="urn:microsoft.com/office/officeart/2005/8/layout/funnel1"/>
    <dgm:cxn modelId="{4C7C6076-D5D2-7146-909A-788B9A27E031}" type="presParOf" srcId="{702F35DD-3A37-4E72-84C4-64C4557D7877}" destId="{DFBFE8D9-AA29-4FEF-8645-E607DD98A56D}" srcOrd="1" destOrd="0" presId="urn:microsoft.com/office/officeart/2005/8/layout/funnel1"/>
    <dgm:cxn modelId="{D31C6249-C262-4840-9AF2-5F5DD57BFA26}" type="presParOf" srcId="{702F35DD-3A37-4E72-84C4-64C4557D7877}" destId="{33EE4B17-326E-4515-B97B-8F644A40736E}" srcOrd="2" destOrd="0" presId="urn:microsoft.com/office/officeart/2005/8/layout/funnel1"/>
    <dgm:cxn modelId="{075C74F8-6D9F-2E4F-8EBA-705846AF5747}" type="presParOf" srcId="{702F35DD-3A37-4E72-84C4-64C4557D7877}" destId="{BF6F0BE4-956A-42E9-9095-BCD2D745D55B}" srcOrd="3" destOrd="0" presId="urn:microsoft.com/office/officeart/2005/8/layout/funnel1"/>
    <dgm:cxn modelId="{38A11539-F910-BC43-BDA3-38585A49A730}" type="presParOf" srcId="{702F35DD-3A37-4E72-84C4-64C4557D7877}" destId="{C068540A-E7CA-4E37-835C-2D973CE29091}" srcOrd="4" destOrd="0" presId="urn:microsoft.com/office/officeart/2005/8/layout/funnel1"/>
    <dgm:cxn modelId="{5BCC555B-5E15-C140-A372-0EB3969515BE}" type="presParOf" srcId="{702F35DD-3A37-4E72-84C4-64C4557D7877}" destId="{A2D3D208-B410-4548-9346-0E459574D922}" srcOrd="5" destOrd="0" presId="urn:microsoft.com/office/officeart/2005/8/layout/funnel1"/>
    <dgm:cxn modelId="{8FB90C8D-1B61-0B42-875B-1845E9B69476}" type="presParOf" srcId="{702F35DD-3A37-4E72-84C4-64C4557D7877}" destId="{239179EF-53EB-4A74-9BDE-8A7108752AA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1D464C-1413-4549-9DC9-A6AD1BC7D8B1}" type="doc">
      <dgm:prSet loTypeId="urn:microsoft.com/office/officeart/2005/8/layout/process2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9B1B8CE6-3C7E-4505-927B-129B84752CF6}">
      <dgm:prSet phldrT="[文字]" custT="1"/>
      <dgm:spPr>
        <a:solidFill>
          <a:srgbClr val="FFFFFF"/>
        </a:solidFill>
      </dgm:spPr>
      <dgm:t>
        <a:bodyPr/>
        <a:lstStyle/>
        <a:p>
          <a:r>
            <a:rPr lang="zh-TW" altLang="en-US" sz="2000" b="0" dirty="0" smtClean="0"/>
            <a:t>切句子</a:t>
          </a:r>
          <a:endParaRPr lang="zh-TW" altLang="en-US" sz="2000" b="0" dirty="0"/>
        </a:p>
      </dgm:t>
    </dgm:pt>
    <dgm:pt modelId="{5823FCE3-525D-4A4A-91A9-D99532D6D741}" type="parTrans" cxnId="{0E6C19A0-1B48-483F-938D-93A885A21F9A}">
      <dgm:prSet/>
      <dgm:spPr/>
      <dgm:t>
        <a:bodyPr/>
        <a:lstStyle/>
        <a:p>
          <a:endParaRPr lang="zh-TW" altLang="en-US" b="0"/>
        </a:p>
      </dgm:t>
    </dgm:pt>
    <dgm:pt modelId="{897AF0D4-4654-43C6-A5B9-FFEA40FA107F}" type="sibTrans" cxnId="{0E6C19A0-1B48-483F-938D-93A885A21F9A}">
      <dgm:prSet/>
      <dgm:spPr/>
      <dgm:t>
        <a:bodyPr/>
        <a:lstStyle/>
        <a:p>
          <a:endParaRPr lang="zh-TW" altLang="en-US" b="0"/>
        </a:p>
      </dgm:t>
    </dgm:pt>
    <dgm:pt modelId="{F92AB2E4-DD4F-4DAA-BA20-DBF863990D79}">
      <dgm:prSet phldrT="[文字]" custT="1"/>
      <dgm:spPr>
        <a:solidFill>
          <a:srgbClr val="FFFFFF"/>
        </a:solidFill>
      </dgm:spPr>
      <dgm:t>
        <a:bodyPr/>
        <a:lstStyle/>
        <a:p>
          <a:r>
            <a:rPr lang="zh-TW" altLang="en-US" sz="2000" b="0" dirty="0" smtClean="0"/>
            <a:t>找主（賓）語</a:t>
          </a:r>
          <a:endParaRPr lang="zh-TW" altLang="en-US" sz="2000" b="0" dirty="0"/>
        </a:p>
      </dgm:t>
    </dgm:pt>
    <dgm:pt modelId="{0B3C1D9E-7DC4-45B8-AF42-6621481391BF}" type="parTrans" cxnId="{E6E392AF-AFF9-471F-B1A9-E29D6B357B4C}">
      <dgm:prSet/>
      <dgm:spPr/>
      <dgm:t>
        <a:bodyPr/>
        <a:lstStyle/>
        <a:p>
          <a:endParaRPr lang="zh-TW" altLang="en-US" b="0"/>
        </a:p>
      </dgm:t>
    </dgm:pt>
    <dgm:pt modelId="{3330FA2C-8996-4F65-8B0C-2D76A1DE2ECE}" type="sibTrans" cxnId="{E6E392AF-AFF9-471F-B1A9-E29D6B357B4C}">
      <dgm:prSet/>
      <dgm:spPr/>
      <dgm:t>
        <a:bodyPr/>
        <a:lstStyle/>
        <a:p>
          <a:endParaRPr lang="zh-TW" altLang="en-US" b="0"/>
        </a:p>
      </dgm:t>
    </dgm:pt>
    <dgm:pt modelId="{F0D2B8D9-BEA0-F048-9457-7B74DF272634}">
      <dgm:prSet custT="1"/>
      <dgm:spPr/>
      <dgm:t>
        <a:bodyPr/>
        <a:lstStyle/>
        <a:p>
          <a:r>
            <a:rPr lang="zh-TW" altLang="en-US" sz="2000" dirty="0" smtClean="0"/>
            <a:t>表格統整</a:t>
          </a:r>
          <a:endParaRPr lang="zh-TW" altLang="en-US" sz="2000" dirty="0"/>
        </a:p>
      </dgm:t>
    </dgm:pt>
    <dgm:pt modelId="{3C72B733-F6DD-5649-ABC7-FEB9B44288AB}" type="parTrans" cxnId="{A1FB5F21-BD10-A549-89F5-63F91A509CCB}">
      <dgm:prSet/>
      <dgm:spPr/>
      <dgm:t>
        <a:bodyPr/>
        <a:lstStyle/>
        <a:p>
          <a:endParaRPr lang="zh-TW" altLang="en-US"/>
        </a:p>
      </dgm:t>
    </dgm:pt>
    <dgm:pt modelId="{13A1CF41-DF2D-5542-ADE5-32DC25A36945}" type="sibTrans" cxnId="{A1FB5F21-BD10-A549-89F5-63F91A509CCB}">
      <dgm:prSet/>
      <dgm:spPr/>
      <dgm:t>
        <a:bodyPr/>
        <a:lstStyle/>
        <a:p>
          <a:endParaRPr lang="zh-TW" altLang="en-US"/>
        </a:p>
      </dgm:t>
    </dgm:pt>
    <dgm:pt modelId="{2E697FA6-5006-9542-817A-9A38DCA55974}">
      <dgm:prSet custT="1"/>
      <dgm:spPr/>
      <dgm:t>
        <a:bodyPr/>
        <a:lstStyle/>
        <a:p>
          <a:r>
            <a:rPr lang="zh-TW" altLang="en-US" sz="2000" dirty="0" smtClean="0"/>
            <a:t>摘要段義</a:t>
          </a:r>
          <a:endParaRPr lang="zh-TW" altLang="en-US" sz="2000" dirty="0"/>
        </a:p>
      </dgm:t>
    </dgm:pt>
    <dgm:pt modelId="{626D1DC0-BB4E-AC40-8331-3468406F691B}" type="parTrans" cxnId="{AA8F02DA-C642-7849-805C-C9C30DF51211}">
      <dgm:prSet/>
      <dgm:spPr/>
      <dgm:t>
        <a:bodyPr/>
        <a:lstStyle/>
        <a:p>
          <a:endParaRPr lang="zh-TW" altLang="en-US"/>
        </a:p>
      </dgm:t>
    </dgm:pt>
    <dgm:pt modelId="{C2A78CF8-D62D-EE45-A566-1E6C55384A46}" type="sibTrans" cxnId="{AA8F02DA-C642-7849-805C-C9C30DF51211}">
      <dgm:prSet/>
      <dgm:spPr/>
      <dgm:t>
        <a:bodyPr/>
        <a:lstStyle/>
        <a:p>
          <a:endParaRPr lang="zh-TW" altLang="en-US"/>
        </a:p>
      </dgm:t>
    </dgm:pt>
    <dgm:pt modelId="{9283ACB3-296A-9544-B355-8AC8804B2DED}">
      <dgm:prSet custT="1"/>
      <dgm:spPr/>
      <dgm:t>
        <a:bodyPr/>
        <a:lstStyle/>
        <a:p>
          <a:r>
            <a:rPr lang="zh-TW" altLang="en-US" sz="2000" dirty="0" smtClean="0"/>
            <a:t>推論主旨（觀點）</a:t>
          </a:r>
          <a:endParaRPr lang="zh-TW" altLang="en-US" sz="2000" dirty="0"/>
        </a:p>
      </dgm:t>
    </dgm:pt>
    <dgm:pt modelId="{03BBFD2B-D487-3449-A8D4-4842D3FBBC02}" type="parTrans" cxnId="{EE98B8EF-EFB5-A541-A605-B9C8C1EEEF5E}">
      <dgm:prSet/>
      <dgm:spPr/>
      <dgm:t>
        <a:bodyPr/>
        <a:lstStyle/>
        <a:p>
          <a:endParaRPr lang="zh-TW" altLang="en-US"/>
        </a:p>
      </dgm:t>
    </dgm:pt>
    <dgm:pt modelId="{5D9EBF0E-BC4B-624A-A4FE-9CA2F5E7D25D}" type="sibTrans" cxnId="{EE98B8EF-EFB5-A541-A605-B9C8C1EEEF5E}">
      <dgm:prSet/>
      <dgm:spPr/>
      <dgm:t>
        <a:bodyPr/>
        <a:lstStyle/>
        <a:p>
          <a:endParaRPr lang="zh-TW" altLang="en-US"/>
        </a:p>
      </dgm:t>
    </dgm:pt>
    <dgm:pt modelId="{ED39EE6F-164E-D443-BECE-539E0983D1F9}">
      <dgm:prSet custT="1"/>
      <dgm:spPr/>
      <dgm:t>
        <a:bodyPr/>
        <a:lstStyle/>
        <a:p>
          <a:r>
            <a:rPr lang="zh-TW" altLang="en-US" sz="2000" dirty="0" smtClean="0"/>
            <a:t>換句話說</a:t>
          </a:r>
          <a:endParaRPr lang="zh-TW" altLang="en-US" sz="2000" dirty="0"/>
        </a:p>
      </dgm:t>
    </dgm:pt>
    <dgm:pt modelId="{308E6DFA-D713-144A-9429-3FCFE3B821E8}" type="sibTrans" cxnId="{D8AF7CB2-8702-5B4A-A66C-767C94B5FD06}">
      <dgm:prSet/>
      <dgm:spPr/>
      <dgm:t>
        <a:bodyPr/>
        <a:lstStyle/>
        <a:p>
          <a:endParaRPr lang="zh-TW" altLang="en-US" b="0"/>
        </a:p>
      </dgm:t>
    </dgm:pt>
    <dgm:pt modelId="{6A81553D-B04A-1F45-9B4C-B5522219272A}" type="parTrans" cxnId="{D8AF7CB2-8702-5B4A-A66C-767C94B5FD06}">
      <dgm:prSet/>
      <dgm:spPr/>
      <dgm:t>
        <a:bodyPr/>
        <a:lstStyle/>
        <a:p>
          <a:endParaRPr lang="zh-TW" altLang="en-US"/>
        </a:p>
      </dgm:t>
    </dgm:pt>
    <dgm:pt modelId="{FBA004C0-BD95-44D5-BBF8-AC19A6D3D755}" type="pres">
      <dgm:prSet presAssocID="{251D464C-1413-4549-9DC9-A6AD1BC7D8B1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73FB605D-8FCF-4924-8852-A1421329618E}" type="pres">
      <dgm:prSet presAssocID="{9B1B8CE6-3C7E-4505-927B-129B84752CF6}" presName="node" presStyleLbl="node1" presStyleIdx="0" presStyleCnt="6" custScaleX="793285" custScaleY="1125827" custLinFactX="-222832" custLinFactY="56678" custLinFactNeighborX="-300000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DC5788-A56F-449A-B48E-DAC879D8596A}" type="pres">
      <dgm:prSet presAssocID="{897AF0D4-4654-43C6-A5B9-FFEA40FA107F}" presName="sibTrans" presStyleLbl="sibTrans2D1" presStyleIdx="0" presStyleCnt="5" custScaleY="1852324"/>
      <dgm:spPr/>
      <dgm:t>
        <a:bodyPr/>
        <a:lstStyle/>
        <a:p>
          <a:endParaRPr lang="zh-TW" altLang="en-US"/>
        </a:p>
      </dgm:t>
    </dgm:pt>
    <dgm:pt modelId="{AD349DA8-759C-4A86-A291-C89795A6E099}" type="pres">
      <dgm:prSet presAssocID="{897AF0D4-4654-43C6-A5B9-FFEA40FA107F}" presName="connectorText" presStyleLbl="sibTrans2D1" presStyleIdx="0" presStyleCnt="5"/>
      <dgm:spPr/>
      <dgm:t>
        <a:bodyPr/>
        <a:lstStyle/>
        <a:p>
          <a:endParaRPr lang="zh-TW" altLang="en-US"/>
        </a:p>
      </dgm:t>
    </dgm:pt>
    <dgm:pt modelId="{3A835EC5-10BE-4D27-9C47-AD52FBE8A9AC}" type="pres">
      <dgm:prSet presAssocID="{F92AB2E4-DD4F-4DAA-BA20-DBF863990D79}" presName="node" presStyleLbl="node1" presStyleIdx="1" presStyleCnt="6" custScaleX="723404" custScaleY="1038497" custLinFactX="-300000" custLinFactY="744423" custLinFactNeighborX="-327038" custLinFactNeighborY="8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CD6862-9840-40B4-9BA2-E26F3738F9F9}" type="pres">
      <dgm:prSet presAssocID="{3330FA2C-8996-4F65-8B0C-2D76A1DE2ECE}" presName="sibTrans" presStyleLbl="sibTrans2D1" presStyleIdx="1" presStyleCnt="5" custScaleX="94408" custScaleY="2000000"/>
      <dgm:spPr/>
      <dgm:t>
        <a:bodyPr/>
        <a:lstStyle/>
        <a:p>
          <a:endParaRPr lang="zh-TW" altLang="en-US"/>
        </a:p>
      </dgm:t>
    </dgm:pt>
    <dgm:pt modelId="{3A42ADDC-43AD-499C-8C04-901F82927B3D}" type="pres">
      <dgm:prSet presAssocID="{3330FA2C-8996-4F65-8B0C-2D76A1DE2ECE}" presName="connectorText" presStyleLbl="sibTrans2D1" presStyleIdx="1" presStyleCnt="5"/>
      <dgm:spPr/>
      <dgm:t>
        <a:bodyPr/>
        <a:lstStyle/>
        <a:p>
          <a:endParaRPr lang="zh-TW" altLang="en-US"/>
        </a:p>
      </dgm:t>
    </dgm:pt>
    <dgm:pt modelId="{26E54F3A-C6BB-0F49-9F8E-809F283F3B75}" type="pres">
      <dgm:prSet presAssocID="{ED39EE6F-164E-D443-BECE-539E0983D1F9}" presName="node" presStyleLbl="node1" presStyleIdx="2" presStyleCnt="6" custScaleX="860525" custScaleY="1681931" custLinFactX="-300000" custLinFactY="1381747" custLinFactNeighborX="-365481" custLinFactNeighborY="14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6F6580-B385-6548-9F3D-026EED1A1F6D}" type="pres">
      <dgm:prSet presAssocID="{308E6DFA-D713-144A-9429-3FCFE3B821E8}" presName="sibTrans" presStyleLbl="sibTrans2D1" presStyleIdx="2" presStyleCnt="5" custScaleY="1160210"/>
      <dgm:spPr/>
      <dgm:t>
        <a:bodyPr/>
        <a:lstStyle/>
        <a:p>
          <a:endParaRPr lang="zh-TW" altLang="en-US"/>
        </a:p>
      </dgm:t>
    </dgm:pt>
    <dgm:pt modelId="{77583082-FBCF-AB40-B6F9-33440D7E07EE}" type="pres">
      <dgm:prSet presAssocID="{308E6DFA-D713-144A-9429-3FCFE3B821E8}" presName="connectorText" presStyleLbl="sibTrans2D1" presStyleIdx="2" presStyleCnt="5"/>
      <dgm:spPr/>
      <dgm:t>
        <a:bodyPr/>
        <a:lstStyle/>
        <a:p>
          <a:endParaRPr lang="zh-TW" altLang="en-US"/>
        </a:p>
      </dgm:t>
    </dgm:pt>
    <dgm:pt modelId="{7C9B64FC-478F-9842-A9BC-66A5982B5707}" type="pres">
      <dgm:prSet presAssocID="{F0D2B8D9-BEA0-F048-9457-7B74DF272634}" presName="node" presStyleLbl="node1" presStyleIdx="3" presStyleCnt="6" custScaleX="780624" custScaleY="1274328" custLinFactX="331996" custLinFactY="-3034862" custLinFactNeighborX="400000" custLinFactNeighborY="-3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EE639B-D857-7E4A-BBB7-1FBCD82F8A2B}" type="pres">
      <dgm:prSet presAssocID="{13A1CF41-DF2D-5542-ADE5-32DC25A36945}" presName="sibTrans" presStyleLbl="sibTrans2D1" presStyleIdx="3" presStyleCnt="5" custAng="179844" custScaleY="1873970" custLinFactNeighborX="-7318" custLinFactNeighborY="-89779"/>
      <dgm:spPr/>
      <dgm:t>
        <a:bodyPr/>
        <a:lstStyle/>
        <a:p>
          <a:endParaRPr lang="zh-TW" altLang="en-US"/>
        </a:p>
      </dgm:t>
    </dgm:pt>
    <dgm:pt modelId="{5871D56F-5D58-7747-BF01-780479FF31D7}" type="pres">
      <dgm:prSet presAssocID="{13A1CF41-DF2D-5542-ADE5-32DC25A36945}" presName="connectorText" presStyleLbl="sibTrans2D1" presStyleIdx="3" presStyleCnt="5"/>
      <dgm:spPr/>
      <dgm:t>
        <a:bodyPr/>
        <a:lstStyle/>
        <a:p>
          <a:endParaRPr lang="zh-TW" altLang="en-US"/>
        </a:p>
      </dgm:t>
    </dgm:pt>
    <dgm:pt modelId="{CFF81006-866D-FD44-8A37-8270D121B3F6}" type="pres">
      <dgm:prSet presAssocID="{2E697FA6-5006-9542-817A-9A38DCA55974}" presName="node" presStyleLbl="node1" presStyleIdx="4" presStyleCnt="6" custScaleX="737990" custScaleY="1264353" custLinFactX="381372" custLinFactY="-1752351" custLinFactNeighborX="400000" custLinFactNeighborY="-18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D1590D7-314F-464E-8DDC-08E122F45F13}" type="pres">
      <dgm:prSet presAssocID="{C2A78CF8-D62D-EE45-A566-1E6C55384A46}" presName="sibTrans" presStyleLbl="sibTrans2D1" presStyleIdx="4" presStyleCnt="5" custScaleX="75598" custScaleY="1787801" custLinFactNeighborX="15261" custLinFactNeighborY="-64972"/>
      <dgm:spPr/>
      <dgm:t>
        <a:bodyPr/>
        <a:lstStyle/>
        <a:p>
          <a:endParaRPr lang="zh-TW" altLang="en-US"/>
        </a:p>
      </dgm:t>
    </dgm:pt>
    <dgm:pt modelId="{BDC87F0D-46C3-314E-8C8C-C5A66E4C9A0E}" type="pres">
      <dgm:prSet presAssocID="{C2A78CF8-D62D-EE45-A566-1E6C55384A46}" presName="connectorText" presStyleLbl="sibTrans2D1" presStyleIdx="4" presStyleCnt="5"/>
      <dgm:spPr/>
      <dgm:t>
        <a:bodyPr/>
        <a:lstStyle/>
        <a:p>
          <a:endParaRPr lang="zh-TW" altLang="en-US"/>
        </a:p>
      </dgm:t>
    </dgm:pt>
    <dgm:pt modelId="{14E93B6C-C9E2-C74F-AB98-FF76DCAE1FFA}" type="pres">
      <dgm:prSet presAssocID="{9283ACB3-296A-9544-B355-8AC8804B2DED}" presName="node" presStyleLbl="node1" presStyleIdx="5" presStyleCnt="6" custScaleX="855297" custScaleY="1120697" custLinFactY="-98766" custLinFactNeighborX="-10413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1731C9-38F7-6545-82F7-D62B92DED5AC}" type="presOf" srcId="{897AF0D4-4654-43C6-A5B9-FFEA40FA107F}" destId="{75DC5788-A56F-449A-B48E-DAC879D8596A}" srcOrd="0" destOrd="0" presId="urn:microsoft.com/office/officeart/2005/8/layout/process2"/>
    <dgm:cxn modelId="{A1FB5F21-BD10-A549-89F5-63F91A509CCB}" srcId="{251D464C-1413-4549-9DC9-A6AD1BC7D8B1}" destId="{F0D2B8D9-BEA0-F048-9457-7B74DF272634}" srcOrd="3" destOrd="0" parTransId="{3C72B733-F6DD-5649-ABC7-FEB9B44288AB}" sibTransId="{13A1CF41-DF2D-5542-ADE5-32DC25A36945}"/>
    <dgm:cxn modelId="{2626A79B-43C7-DE40-A3BB-7A3E0F06CB15}" type="presOf" srcId="{13A1CF41-DF2D-5542-ADE5-32DC25A36945}" destId="{5871D56F-5D58-7747-BF01-780479FF31D7}" srcOrd="1" destOrd="0" presId="urn:microsoft.com/office/officeart/2005/8/layout/process2"/>
    <dgm:cxn modelId="{380DFEBD-BC8A-3F43-B661-A033DDDD46C3}" type="presOf" srcId="{9B1B8CE6-3C7E-4505-927B-129B84752CF6}" destId="{73FB605D-8FCF-4924-8852-A1421329618E}" srcOrd="0" destOrd="0" presId="urn:microsoft.com/office/officeart/2005/8/layout/process2"/>
    <dgm:cxn modelId="{E69DD686-313A-4747-8C4F-64A58F1047F8}" type="presOf" srcId="{2E697FA6-5006-9542-817A-9A38DCA55974}" destId="{CFF81006-866D-FD44-8A37-8270D121B3F6}" srcOrd="0" destOrd="0" presId="urn:microsoft.com/office/officeart/2005/8/layout/process2"/>
    <dgm:cxn modelId="{F5D3A782-89D6-B74F-8D32-D71E3FB3E567}" type="presOf" srcId="{9283ACB3-296A-9544-B355-8AC8804B2DED}" destId="{14E93B6C-C9E2-C74F-AB98-FF76DCAE1FFA}" srcOrd="0" destOrd="0" presId="urn:microsoft.com/office/officeart/2005/8/layout/process2"/>
    <dgm:cxn modelId="{5175B21F-6C7E-D045-81ED-23FCA584858B}" type="presOf" srcId="{C2A78CF8-D62D-EE45-A566-1E6C55384A46}" destId="{BDC87F0D-46C3-314E-8C8C-C5A66E4C9A0E}" srcOrd="1" destOrd="0" presId="urn:microsoft.com/office/officeart/2005/8/layout/process2"/>
    <dgm:cxn modelId="{A721B62E-7C1A-6F4E-BB1D-593C4FF73034}" type="presOf" srcId="{C2A78CF8-D62D-EE45-A566-1E6C55384A46}" destId="{9D1590D7-314F-464E-8DDC-08E122F45F13}" srcOrd="0" destOrd="0" presId="urn:microsoft.com/office/officeart/2005/8/layout/process2"/>
    <dgm:cxn modelId="{72AA92E1-B06B-524B-96FA-BB4FD81757AE}" type="presOf" srcId="{ED39EE6F-164E-D443-BECE-539E0983D1F9}" destId="{26E54F3A-C6BB-0F49-9F8E-809F283F3B75}" srcOrd="0" destOrd="0" presId="urn:microsoft.com/office/officeart/2005/8/layout/process2"/>
    <dgm:cxn modelId="{FDABC62E-6B1D-AC48-82F0-65BF94BE78F2}" type="presOf" srcId="{F0D2B8D9-BEA0-F048-9457-7B74DF272634}" destId="{7C9B64FC-478F-9842-A9BC-66A5982B5707}" srcOrd="0" destOrd="0" presId="urn:microsoft.com/office/officeart/2005/8/layout/process2"/>
    <dgm:cxn modelId="{CC4D8BA1-BC87-A046-A07A-85F908E3A9DC}" type="presOf" srcId="{308E6DFA-D713-144A-9429-3FCFE3B821E8}" destId="{246F6580-B385-6548-9F3D-026EED1A1F6D}" srcOrd="0" destOrd="0" presId="urn:microsoft.com/office/officeart/2005/8/layout/process2"/>
    <dgm:cxn modelId="{E6E392AF-AFF9-471F-B1A9-E29D6B357B4C}" srcId="{251D464C-1413-4549-9DC9-A6AD1BC7D8B1}" destId="{F92AB2E4-DD4F-4DAA-BA20-DBF863990D79}" srcOrd="1" destOrd="0" parTransId="{0B3C1D9E-7DC4-45B8-AF42-6621481391BF}" sibTransId="{3330FA2C-8996-4F65-8B0C-2D76A1DE2ECE}"/>
    <dgm:cxn modelId="{EE98B8EF-EFB5-A541-A605-B9C8C1EEEF5E}" srcId="{251D464C-1413-4549-9DC9-A6AD1BC7D8B1}" destId="{9283ACB3-296A-9544-B355-8AC8804B2DED}" srcOrd="5" destOrd="0" parTransId="{03BBFD2B-D487-3449-A8D4-4842D3FBBC02}" sibTransId="{5D9EBF0E-BC4B-624A-A4FE-9CA2F5E7D25D}"/>
    <dgm:cxn modelId="{3BB9F842-7DC1-6248-88A8-D60E8C7B3E6B}" type="presOf" srcId="{F92AB2E4-DD4F-4DAA-BA20-DBF863990D79}" destId="{3A835EC5-10BE-4D27-9C47-AD52FBE8A9AC}" srcOrd="0" destOrd="0" presId="urn:microsoft.com/office/officeart/2005/8/layout/process2"/>
    <dgm:cxn modelId="{390FD8CF-F0CE-934C-86A2-192BC35428D0}" type="presOf" srcId="{897AF0D4-4654-43C6-A5B9-FFEA40FA107F}" destId="{AD349DA8-759C-4A86-A291-C89795A6E099}" srcOrd="1" destOrd="0" presId="urn:microsoft.com/office/officeart/2005/8/layout/process2"/>
    <dgm:cxn modelId="{250DDD6B-0153-D646-85D9-9270908BB142}" type="presOf" srcId="{13A1CF41-DF2D-5542-ADE5-32DC25A36945}" destId="{C7EE639B-D857-7E4A-BBB7-1FBCD82F8A2B}" srcOrd="0" destOrd="0" presId="urn:microsoft.com/office/officeart/2005/8/layout/process2"/>
    <dgm:cxn modelId="{F0A449D5-B464-F34B-9B63-BC6F7977F13C}" type="presOf" srcId="{308E6DFA-D713-144A-9429-3FCFE3B821E8}" destId="{77583082-FBCF-AB40-B6F9-33440D7E07EE}" srcOrd="1" destOrd="0" presId="urn:microsoft.com/office/officeart/2005/8/layout/process2"/>
    <dgm:cxn modelId="{411B5B86-1241-244E-BCAF-716AA2E91849}" type="presOf" srcId="{3330FA2C-8996-4F65-8B0C-2D76A1DE2ECE}" destId="{3A42ADDC-43AD-499C-8C04-901F82927B3D}" srcOrd="1" destOrd="0" presId="urn:microsoft.com/office/officeart/2005/8/layout/process2"/>
    <dgm:cxn modelId="{D8AF7CB2-8702-5B4A-A66C-767C94B5FD06}" srcId="{251D464C-1413-4549-9DC9-A6AD1BC7D8B1}" destId="{ED39EE6F-164E-D443-BECE-539E0983D1F9}" srcOrd="2" destOrd="0" parTransId="{6A81553D-B04A-1F45-9B4C-B5522219272A}" sibTransId="{308E6DFA-D713-144A-9429-3FCFE3B821E8}"/>
    <dgm:cxn modelId="{0E6C19A0-1B48-483F-938D-93A885A21F9A}" srcId="{251D464C-1413-4549-9DC9-A6AD1BC7D8B1}" destId="{9B1B8CE6-3C7E-4505-927B-129B84752CF6}" srcOrd="0" destOrd="0" parTransId="{5823FCE3-525D-4A4A-91A9-D99532D6D741}" sibTransId="{897AF0D4-4654-43C6-A5B9-FFEA40FA107F}"/>
    <dgm:cxn modelId="{DF619F3E-9A4A-5447-9E6C-4B46D8949768}" type="presOf" srcId="{3330FA2C-8996-4F65-8B0C-2D76A1DE2ECE}" destId="{F5CD6862-9840-40B4-9BA2-E26F3738F9F9}" srcOrd="0" destOrd="0" presId="urn:microsoft.com/office/officeart/2005/8/layout/process2"/>
    <dgm:cxn modelId="{30DF58EE-390C-2C4A-819D-AA06B30F4A8C}" type="presOf" srcId="{251D464C-1413-4549-9DC9-A6AD1BC7D8B1}" destId="{FBA004C0-BD95-44D5-BBF8-AC19A6D3D755}" srcOrd="0" destOrd="0" presId="urn:microsoft.com/office/officeart/2005/8/layout/process2"/>
    <dgm:cxn modelId="{AA8F02DA-C642-7849-805C-C9C30DF51211}" srcId="{251D464C-1413-4549-9DC9-A6AD1BC7D8B1}" destId="{2E697FA6-5006-9542-817A-9A38DCA55974}" srcOrd="4" destOrd="0" parTransId="{626D1DC0-BB4E-AC40-8331-3468406F691B}" sibTransId="{C2A78CF8-D62D-EE45-A566-1E6C55384A46}"/>
    <dgm:cxn modelId="{1389C04E-C0F1-8249-9D0C-89B9EFF6D24C}" type="presParOf" srcId="{FBA004C0-BD95-44D5-BBF8-AC19A6D3D755}" destId="{73FB605D-8FCF-4924-8852-A1421329618E}" srcOrd="0" destOrd="0" presId="urn:microsoft.com/office/officeart/2005/8/layout/process2"/>
    <dgm:cxn modelId="{A8B3B4C3-863D-E04C-B79E-53A5C5AAF737}" type="presParOf" srcId="{FBA004C0-BD95-44D5-BBF8-AC19A6D3D755}" destId="{75DC5788-A56F-449A-B48E-DAC879D8596A}" srcOrd="1" destOrd="0" presId="urn:microsoft.com/office/officeart/2005/8/layout/process2"/>
    <dgm:cxn modelId="{4A0199C7-2E7C-FB42-AFC6-4A5EEB2C3FE3}" type="presParOf" srcId="{75DC5788-A56F-449A-B48E-DAC879D8596A}" destId="{AD349DA8-759C-4A86-A291-C89795A6E099}" srcOrd="0" destOrd="0" presId="urn:microsoft.com/office/officeart/2005/8/layout/process2"/>
    <dgm:cxn modelId="{6272A13B-7629-F740-A9C4-0FF75E274DE9}" type="presParOf" srcId="{FBA004C0-BD95-44D5-BBF8-AC19A6D3D755}" destId="{3A835EC5-10BE-4D27-9C47-AD52FBE8A9AC}" srcOrd="2" destOrd="0" presId="urn:microsoft.com/office/officeart/2005/8/layout/process2"/>
    <dgm:cxn modelId="{7C940EED-DA16-334B-8E9A-4E9121DDF2D0}" type="presParOf" srcId="{FBA004C0-BD95-44D5-BBF8-AC19A6D3D755}" destId="{F5CD6862-9840-40B4-9BA2-E26F3738F9F9}" srcOrd="3" destOrd="0" presId="urn:microsoft.com/office/officeart/2005/8/layout/process2"/>
    <dgm:cxn modelId="{AF7DE487-A697-E64E-BC53-C38D8C4A7FAB}" type="presParOf" srcId="{F5CD6862-9840-40B4-9BA2-E26F3738F9F9}" destId="{3A42ADDC-43AD-499C-8C04-901F82927B3D}" srcOrd="0" destOrd="0" presId="urn:microsoft.com/office/officeart/2005/8/layout/process2"/>
    <dgm:cxn modelId="{90A9F1BD-BBB8-7143-A804-2F90B06664D2}" type="presParOf" srcId="{FBA004C0-BD95-44D5-BBF8-AC19A6D3D755}" destId="{26E54F3A-C6BB-0F49-9F8E-809F283F3B75}" srcOrd="4" destOrd="0" presId="urn:microsoft.com/office/officeart/2005/8/layout/process2"/>
    <dgm:cxn modelId="{50AAB533-D13D-9545-BC18-25D299649E82}" type="presParOf" srcId="{FBA004C0-BD95-44D5-BBF8-AC19A6D3D755}" destId="{246F6580-B385-6548-9F3D-026EED1A1F6D}" srcOrd="5" destOrd="0" presId="urn:microsoft.com/office/officeart/2005/8/layout/process2"/>
    <dgm:cxn modelId="{8448AEF8-8E9C-9049-B273-F0F597541E15}" type="presParOf" srcId="{246F6580-B385-6548-9F3D-026EED1A1F6D}" destId="{77583082-FBCF-AB40-B6F9-33440D7E07EE}" srcOrd="0" destOrd="0" presId="urn:microsoft.com/office/officeart/2005/8/layout/process2"/>
    <dgm:cxn modelId="{55FA4D98-38A8-C547-9832-A9CF6F84DC98}" type="presParOf" srcId="{FBA004C0-BD95-44D5-BBF8-AC19A6D3D755}" destId="{7C9B64FC-478F-9842-A9BC-66A5982B5707}" srcOrd="6" destOrd="0" presId="urn:microsoft.com/office/officeart/2005/8/layout/process2"/>
    <dgm:cxn modelId="{19B34CF9-048F-4140-A74A-B6206F5A171B}" type="presParOf" srcId="{FBA004C0-BD95-44D5-BBF8-AC19A6D3D755}" destId="{C7EE639B-D857-7E4A-BBB7-1FBCD82F8A2B}" srcOrd="7" destOrd="0" presId="urn:microsoft.com/office/officeart/2005/8/layout/process2"/>
    <dgm:cxn modelId="{836250C0-3C83-7242-B61A-B19B983BB502}" type="presParOf" srcId="{C7EE639B-D857-7E4A-BBB7-1FBCD82F8A2B}" destId="{5871D56F-5D58-7747-BF01-780479FF31D7}" srcOrd="0" destOrd="0" presId="urn:microsoft.com/office/officeart/2005/8/layout/process2"/>
    <dgm:cxn modelId="{C2F57812-04DF-5B4C-A7AF-6D1522E6D659}" type="presParOf" srcId="{FBA004C0-BD95-44D5-BBF8-AC19A6D3D755}" destId="{CFF81006-866D-FD44-8A37-8270D121B3F6}" srcOrd="8" destOrd="0" presId="urn:microsoft.com/office/officeart/2005/8/layout/process2"/>
    <dgm:cxn modelId="{0292366D-729A-0A47-AA57-B7543E923F59}" type="presParOf" srcId="{FBA004C0-BD95-44D5-BBF8-AC19A6D3D755}" destId="{9D1590D7-314F-464E-8DDC-08E122F45F13}" srcOrd="9" destOrd="0" presId="urn:microsoft.com/office/officeart/2005/8/layout/process2"/>
    <dgm:cxn modelId="{857D9207-962F-D846-B90B-FFA85CB0CC83}" type="presParOf" srcId="{9D1590D7-314F-464E-8DDC-08E122F45F13}" destId="{BDC87F0D-46C3-314E-8C8C-C5A66E4C9A0E}" srcOrd="0" destOrd="0" presId="urn:microsoft.com/office/officeart/2005/8/layout/process2"/>
    <dgm:cxn modelId="{060A28F8-D29B-9741-832A-ED251344411B}" type="presParOf" srcId="{FBA004C0-BD95-44D5-BBF8-AC19A6D3D755}" destId="{14E93B6C-C9E2-C74F-AB98-FF76DCAE1FFA}" srcOrd="10" destOrd="0" presId="urn:microsoft.com/office/officeart/2005/8/layout/process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A8D2A3-CA36-4D46-9C42-DD0672B35824}" type="doc">
      <dgm:prSet loTypeId="urn:microsoft.com/office/officeart/2005/8/layout/process1" loCatId="process" qsTypeId="urn:microsoft.com/office/officeart/2005/8/quickstyle/simple1" qsCatId="simple" csTypeId="urn:microsoft.com/office/officeart/2005/8/colors/accent2_2" csCatId="accent2" phldr="1"/>
      <dgm:spPr/>
    </dgm:pt>
    <dgm:pt modelId="{176C63BF-2954-47C6-9F28-C2AB866C2EFF}" type="pres">
      <dgm:prSet presAssocID="{83A8D2A3-CA36-4D46-9C42-DD0672B35824}" presName="Name0" presStyleCnt="0">
        <dgm:presLayoutVars>
          <dgm:dir/>
          <dgm:resizeHandles val="exact"/>
        </dgm:presLayoutVars>
      </dgm:prSet>
      <dgm:spPr/>
    </dgm:pt>
  </dgm:ptLst>
  <dgm:cxnLst>
    <dgm:cxn modelId="{48F11939-1636-4840-A88A-CC2FE24B4F35}" type="presOf" srcId="{83A8D2A3-CA36-4D46-9C42-DD0672B35824}" destId="{176C63BF-2954-47C6-9F28-C2AB866C2EFF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9EAA86F-0FAD-41B8-9F10-E0A043541169}" type="doc">
      <dgm:prSet loTypeId="urn:microsoft.com/office/officeart/2005/8/layout/funnel1" loCatId="process" qsTypeId="urn:microsoft.com/office/officeart/2005/8/quickstyle/simple1" qsCatId="simple" csTypeId="urn:microsoft.com/office/officeart/2005/8/colors/colorful2" csCatId="colorful" phldr="0"/>
      <dgm:spPr/>
      <dgm:t>
        <a:bodyPr/>
        <a:lstStyle/>
        <a:p>
          <a:endParaRPr lang="zh-TW" altLang="en-US"/>
        </a:p>
      </dgm:t>
    </dgm:pt>
    <dgm:pt modelId="{776B8053-EF87-4854-A6EC-A3724FE5A952}">
      <dgm:prSet phldrT="[文字]" phldr="1"/>
      <dgm:spPr/>
      <dgm:t>
        <a:bodyPr/>
        <a:lstStyle/>
        <a:p>
          <a:endParaRPr lang="zh-TW" altLang="en-US"/>
        </a:p>
      </dgm:t>
    </dgm:pt>
    <dgm:pt modelId="{AC96ABA3-2E8D-43A0-9A74-84DDC5A2F1DB}" type="parTrans" cxnId="{11DCA8E8-30B0-409F-A010-30BADD21D3BD}">
      <dgm:prSet/>
      <dgm:spPr/>
      <dgm:t>
        <a:bodyPr/>
        <a:lstStyle/>
        <a:p>
          <a:endParaRPr lang="zh-TW" altLang="en-US"/>
        </a:p>
      </dgm:t>
    </dgm:pt>
    <dgm:pt modelId="{F3E227C6-F602-4B40-A09A-607BEC676B88}" type="sibTrans" cxnId="{11DCA8E8-30B0-409F-A010-30BADD21D3BD}">
      <dgm:prSet/>
      <dgm:spPr/>
      <dgm:t>
        <a:bodyPr/>
        <a:lstStyle/>
        <a:p>
          <a:endParaRPr lang="zh-TW" altLang="en-US"/>
        </a:p>
      </dgm:t>
    </dgm:pt>
    <dgm:pt modelId="{B2DC9E60-922A-4EC0-8B29-36D1215D7433}">
      <dgm:prSet phldrT="[文字]" phldr="1"/>
      <dgm:spPr/>
      <dgm:t>
        <a:bodyPr/>
        <a:lstStyle/>
        <a:p>
          <a:endParaRPr lang="zh-TW" altLang="en-US"/>
        </a:p>
      </dgm:t>
    </dgm:pt>
    <dgm:pt modelId="{95F94623-BF35-44EA-88C3-8ECB5C071E24}" type="parTrans" cxnId="{BAB56504-08A2-44F1-A256-49EA7B56005A}">
      <dgm:prSet/>
      <dgm:spPr/>
      <dgm:t>
        <a:bodyPr/>
        <a:lstStyle/>
        <a:p>
          <a:endParaRPr lang="zh-TW" altLang="en-US"/>
        </a:p>
      </dgm:t>
    </dgm:pt>
    <dgm:pt modelId="{6F4D13B6-10B9-4E8C-8D29-9F974805DF31}" type="sibTrans" cxnId="{BAB56504-08A2-44F1-A256-49EA7B56005A}">
      <dgm:prSet/>
      <dgm:spPr/>
      <dgm:t>
        <a:bodyPr/>
        <a:lstStyle/>
        <a:p>
          <a:endParaRPr lang="zh-TW" altLang="en-US"/>
        </a:p>
      </dgm:t>
    </dgm:pt>
    <dgm:pt modelId="{0E3BF556-BA04-4967-81DB-81B0BDB21E5D}">
      <dgm:prSet phldrT="[文字]" phldr="1"/>
      <dgm:spPr/>
      <dgm:t>
        <a:bodyPr/>
        <a:lstStyle/>
        <a:p>
          <a:endParaRPr lang="zh-TW" altLang="en-US"/>
        </a:p>
      </dgm:t>
    </dgm:pt>
    <dgm:pt modelId="{1A216D7E-A8E4-493A-90A7-80A3B424B248}" type="parTrans" cxnId="{E9948B14-0CAD-44DC-BA6E-502313F5C53F}">
      <dgm:prSet/>
      <dgm:spPr/>
      <dgm:t>
        <a:bodyPr/>
        <a:lstStyle/>
        <a:p>
          <a:endParaRPr lang="zh-TW" altLang="en-US"/>
        </a:p>
      </dgm:t>
    </dgm:pt>
    <dgm:pt modelId="{9823D76D-B525-4A05-82C4-0C55E07BBFA6}" type="sibTrans" cxnId="{E9948B14-0CAD-44DC-BA6E-502313F5C53F}">
      <dgm:prSet/>
      <dgm:spPr/>
      <dgm:t>
        <a:bodyPr/>
        <a:lstStyle/>
        <a:p>
          <a:endParaRPr lang="zh-TW" altLang="en-US"/>
        </a:p>
      </dgm:t>
    </dgm:pt>
    <dgm:pt modelId="{10E96481-11D6-4E79-A370-EB3A3E4819C7}">
      <dgm:prSet phldrT="[文字]" phldr="1"/>
      <dgm:spPr/>
      <dgm:t>
        <a:bodyPr/>
        <a:lstStyle/>
        <a:p>
          <a:endParaRPr lang="zh-TW" altLang="en-US"/>
        </a:p>
      </dgm:t>
    </dgm:pt>
    <dgm:pt modelId="{B72A22E0-4FBA-4180-A708-C2242F3326BC}" type="parTrans" cxnId="{ADCF0E19-F51E-43D2-8F2D-6E5B92AE7C98}">
      <dgm:prSet/>
      <dgm:spPr/>
      <dgm:t>
        <a:bodyPr/>
        <a:lstStyle/>
        <a:p>
          <a:endParaRPr lang="zh-TW" altLang="en-US"/>
        </a:p>
      </dgm:t>
    </dgm:pt>
    <dgm:pt modelId="{CAD4A9EB-6506-4430-8282-80170801FFBE}" type="sibTrans" cxnId="{ADCF0E19-F51E-43D2-8F2D-6E5B92AE7C98}">
      <dgm:prSet/>
      <dgm:spPr/>
      <dgm:t>
        <a:bodyPr/>
        <a:lstStyle/>
        <a:p>
          <a:endParaRPr lang="zh-TW" altLang="en-US"/>
        </a:p>
      </dgm:t>
    </dgm:pt>
    <dgm:pt modelId="{63AA5E75-F252-4A6F-8BA9-05F88E38B9A4}" type="pres">
      <dgm:prSet presAssocID="{09EAA86F-0FAD-41B8-9F10-E0A043541169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5659D21-C037-43B3-9259-37C143E0516C}" type="pres">
      <dgm:prSet presAssocID="{09EAA86F-0FAD-41B8-9F10-E0A043541169}" presName="ellipse" presStyleLbl="trBgShp" presStyleIdx="0" presStyleCnt="1"/>
      <dgm:spPr/>
    </dgm:pt>
    <dgm:pt modelId="{2E19C783-4EA6-4CBF-8D23-7853EBD2CE0D}" type="pres">
      <dgm:prSet presAssocID="{09EAA86F-0FAD-41B8-9F10-E0A043541169}" presName="arrow1" presStyleLbl="fgShp" presStyleIdx="0" presStyleCnt="1"/>
      <dgm:spPr/>
    </dgm:pt>
    <dgm:pt modelId="{83090E82-8DDB-44F7-9F21-D449FB113FFD}" type="pres">
      <dgm:prSet presAssocID="{09EAA86F-0FAD-41B8-9F10-E0A043541169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13497D7-0A83-4FAE-97D3-0166C9250899}" type="pres">
      <dgm:prSet presAssocID="{B2DC9E60-922A-4EC0-8B29-36D1215D7433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51AAE12-F98B-490C-BF41-2FFFC1A88669}" type="pres">
      <dgm:prSet presAssocID="{0E3BF556-BA04-4967-81DB-81B0BDB21E5D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833009-1395-49EA-A03A-2815E1BAE570}" type="pres">
      <dgm:prSet presAssocID="{10E96481-11D6-4E79-A370-EB3A3E4819C7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BDEE747-05DA-46D6-A4AA-B59DDB83107D}" type="pres">
      <dgm:prSet presAssocID="{09EAA86F-0FAD-41B8-9F10-E0A043541169}" presName="funnel" presStyleLbl="trAlignAcc1" presStyleIdx="0" presStyleCnt="1"/>
      <dgm:spPr/>
    </dgm:pt>
  </dgm:ptLst>
  <dgm:cxnLst>
    <dgm:cxn modelId="{ADCF0E19-F51E-43D2-8F2D-6E5B92AE7C98}" srcId="{09EAA86F-0FAD-41B8-9F10-E0A043541169}" destId="{10E96481-11D6-4E79-A370-EB3A3E4819C7}" srcOrd="3" destOrd="0" parTransId="{B72A22E0-4FBA-4180-A708-C2242F3326BC}" sibTransId="{CAD4A9EB-6506-4430-8282-80170801FFBE}"/>
    <dgm:cxn modelId="{11DCA8E8-30B0-409F-A010-30BADD21D3BD}" srcId="{09EAA86F-0FAD-41B8-9F10-E0A043541169}" destId="{776B8053-EF87-4854-A6EC-A3724FE5A952}" srcOrd="0" destOrd="0" parTransId="{AC96ABA3-2E8D-43A0-9A74-84DDC5A2F1DB}" sibTransId="{F3E227C6-F602-4B40-A09A-607BEC676B88}"/>
    <dgm:cxn modelId="{BFBDE295-D670-490F-9877-75D6ABE5BB61}" type="presOf" srcId="{B2DC9E60-922A-4EC0-8B29-36D1215D7433}" destId="{651AAE12-F98B-490C-BF41-2FFFC1A88669}" srcOrd="0" destOrd="0" presId="urn:microsoft.com/office/officeart/2005/8/layout/funnel1"/>
    <dgm:cxn modelId="{99321158-23F2-4378-880A-F8912D042D1B}" type="presOf" srcId="{10E96481-11D6-4E79-A370-EB3A3E4819C7}" destId="{83090E82-8DDB-44F7-9F21-D449FB113FFD}" srcOrd="0" destOrd="0" presId="urn:microsoft.com/office/officeart/2005/8/layout/funnel1"/>
    <dgm:cxn modelId="{E9948B14-0CAD-44DC-BA6E-502313F5C53F}" srcId="{09EAA86F-0FAD-41B8-9F10-E0A043541169}" destId="{0E3BF556-BA04-4967-81DB-81B0BDB21E5D}" srcOrd="2" destOrd="0" parTransId="{1A216D7E-A8E4-493A-90A7-80A3B424B248}" sibTransId="{9823D76D-B525-4A05-82C4-0C55E07BBFA6}"/>
    <dgm:cxn modelId="{BAB56504-08A2-44F1-A256-49EA7B56005A}" srcId="{09EAA86F-0FAD-41B8-9F10-E0A043541169}" destId="{B2DC9E60-922A-4EC0-8B29-36D1215D7433}" srcOrd="1" destOrd="0" parTransId="{95F94623-BF35-44EA-88C3-8ECB5C071E24}" sibTransId="{6F4D13B6-10B9-4E8C-8D29-9F974805DF31}"/>
    <dgm:cxn modelId="{60F2D3C6-B799-4DB3-A71E-5D4FED1AF9E6}" type="presOf" srcId="{0E3BF556-BA04-4967-81DB-81B0BDB21E5D}" destId="{A13497D7-0A83-4FAE-97D3-0166C9250899}" srcOrd="0" destOrd="0" presId="urn:microsoft.com/office/officeart/2005/8/layout/funnel1"/>
    <dgm:cxn modelId="{DA003EB0-C1DE-4BD1-81EF-4EA2EBFF7250}" type="presOf" srcId="{776B8053-EF87-4854-A6EC-A3724FE5A952}" destId="{F5833009-1395-49EA-A03A-2815E1BAE570}" srcOrd="0" destOrd="0" presId="urn:microsoft.com/office/officeart/2005/8/layout/funnel1"/>
    <dgm:cxn modelId="{4AB46D93-3DFF-4FD5-8340-11DA3F2B8E62}" type="presOf" srcId="{09EAA86F-0FAD-41B8-9F10-E0A043541169}" destId="{63AA5E75-F252-4A6F-8BA9-05F88E38B9A4}" srcOrd="0" destOrd="0" presId="urn:microsoft.com/office/officeart/2005/8/layout/funnel1"/>
    <dgm:cxn modelId="{633A7387-77AF-40A5-9F70-3CD4C8DC684B}" type="presParOf" srcId="{63AA5E75-F252-4A6F-8BA9-05F88E38B9A4}" destId="{25659D21-C037-43B3-9259-37C143E0516C}" srcOrd="0" destOrd="0" presId="urn:microsoft.com/office/officeart/2005/8/layout/funnel1"/>
    <dgm:cxn modelId="{06EAC1D2-C8C5-45BE-96BB-F7CC2EB05223}" type="presParOf" srcId="{63AA5E75-F252-4A6F-8BA9-05F88E38B9A4}" destId="{2E19C783-4EA6-4CBF-8D23-7853EBD2CE0D}" srcOrd="1" destOrd="0" presId="urn:microsoft.com/office/officeart/2005/8/layout/funnel1"/>
    <dgm:cxn modelId="{C2DA3B9A-CE13-46BD-9E98-73C1C8EDE721}" type="presParOf" srcId="{63AA5E75-F252-4A6F-8BA9-05F88E38B9A4}" destId="{83090E82-8DDB-44F7-9F21-D449FB113FFD}" srcOrd="2" destOrd="0" presId="urn:microsoft.com/office/officeart/2005/8/layout/funnel1"/>
    <dgm:cxn modelId="{5C874756-C83D-4BE4-AC14-FDF224DE2C12}" type="presParOf" srcId="{63AA5E75-F252-4A6F-8BA9-05F88E38B9A4}" destId="{A13497D7-0A83-4FAE-97D3-0166C9250899}" srcOrd="3" destOrd="0" presId="urn:microsoft.com/office/officeart/2005/8/layout/funnel1"/>
    <dgm:cxn modelId="{4678C523-4FC4-4622-A5E5-9E469A8CCF6F}" type="presParOf" srcId="{63AA5E75-F252-4A6F-8BA9-05F88E38B9A4}" destId="{651AAE12-F98B-490C-BF41-2FFFC1A88669}" srcOrd="4" destOrd="0" presId="urn:microsoft.com/office/officeart/2005/8/layout/funnel1"/>
    <dgm:cxn modelId="{E71879E1-D16F-4800-B1A0-7AE04081B156}" type="presParOf" srcId="{63AA5E75-F252-4A6F-8BA9-05F88E38B9A4}" destId="{F5833009-1395-49EA-A03A-2815E1BAE570}" srcOrd="5" destOrd="0" presId="urn:microsoft.com/office/officeart/2005/8/layout/funnel1"/>
    <dgm:cxn modelId="{4CE2DC6C-BEB7-4AEA-9082-86FB68AE3B07}" type="presParOf" srcId="{63AA5E75-F252-4A6F-8BA9-05F88E38B9A4}" destId="{7BDEE747-05DA-46D6-A4AA-B59DDB83107D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12E633-627C-40D2-A621-3060CC065F9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0"/>
      <dgm:spPr/>
      <dgm:t>
        <a:bodyPr/>
        <a:lstStyle/>
        <a:p>
          <a:endParaRPr lang="zh-TW" altLang="en-US"/>
        </a:p>
      </dgm:t>
    </dgm:pt>
    <dgm:pt modelId="{4AC84F15-613A-48D5-A71B-2F0EBD5FD9AD}">
      <dgm:prSet phldrT="[文字]" phldr="1"/>
      <dgm:spPr/>
      <dgm:t>
        <a:bodyPr/>
        <a:lstStyle/>
        <a:p>
          <a:endParaRPr lang="zh-TW" altLang="en-US"/>
        </a:p>
      </dgm:t>
    </dgm:pt>
    <dgm:pt modelId="{EA2F1B82-4AEA-4DDA-8C89-722E0E2A4A1B}" type="parTrans" cxnId="{14B8A4CC-F1DF-4D1E-A507-FCEE73197B80}">
      <dgm:prSet/>
      <dgm:spPr/>
      <dgm:t>
        <a:bodyPr/>
        <a:lstStyle/>
        <a:p>
          <a:endParaRPr lang="zh-TW" altLang="en-US"/>
        </a:p>
      </dgm:t>
    </dgm:pt>
    <dgm:pt modelId="{9390C271-FA9F-4668-850F-5729B7AF8584}" type="sibTrans" cxnId="{14B8A4CC-F1DF-4D1E-A507-FCEE73197B80}">
      <dgm:prSet/>
      <dgm:spPr/>
      <dgm:t>
        <a:bodyPr/>
        <a:lstStyle/>
        <a:p>
          <a:endParaRPr lang="zh-TW" altLang="en-US"/>
        </a:p>
      </dgm:t>
    </dgm:pt>
    <dgm:pt modelId="{3B45C144-16A7-4BC1-821C-8E9CF59FED64}" type="asst">
      <dgm:prSet phldrT="[文字]" phldr="1"/>
      <dgm:spPr/>
      <dgm:t>
        <a:bodyPr/>
        <a:lstStyle/>
        <a:p>
          <a:endParaRPr lang="zh-TW" altLang="en-US"/>
        </a:p>
      </dgm:t>
    </dgm:pt>
    <dgm:pt modelId="{64934C79-FCB1-4FB3-8809-E4EF6BC2431C}" type="parTrans" cxnId="{A4C52B73-16A4-4196-B4BF-4A7CC746A17F}">
      <dgm:prSet/>
      <dgm:spPr/>
      <dgm:t>
        <a:bodyPr/>
        <a:lstStyle/>
        <a:p>
          <a:endParaRPr lang="zh-TW" altLang="en-US"/>
        </a:p>
      </dgm:t>
    </dgm:pt>
    <dgm:pt modelId="{2484A1E8-3910-46C8-A266-9AD675E8FE1E}" type="sibTrans" cxnId="{A4C52B73-16A4-4196-B4BF-4A7CC746A17F}">
      <dgm:prSet/>
      <dgm:spPr/>
      <dgm:t>
        <a:bodyPr/>
        <a:lstStyle/>
        <a:p>
          <a:endParaRPr lang="zh-TW" altLang="en-US"/>
        </a:p>
      </dgm:t>
    </dgm:pt>
    <dgm:pt modelId="{47FB6878-A376-4A9D-BEE0-31E7739B9BC2}">
      <dgm:prSet phldrT="[文字]" phldr="1"/>
      <dgm:spPr/>
      <dgm:t>
        <a:bodyPr/>
        <a:lstStyle/>
        <a:p>
          <a:endParaRPr lang="zh-TW" altLang="en-US"/>
        </a:p>
      </dgm:t>
    </dgm:pt>
    <dgm:pt modelId="{15F40F3C-411D-4F7C-97E3-432F169427E3}" type="parTrans" cxnId="{7C6988A4-DC0E-40EB-80A5-3F6A6CC8CD55}">
      <dgm:prSet/>
      <dgm:spPr/>
      <dgm:t>
        <a:bodyPr/>
        <a:lstStyle/>
        <a:p>
          <a:endParaRPr lang="zh-TW" altLang="en-US"/>
        </a:p>
      </dgm:t>
    </dgm:pt>
    <dgm:pt modelId="{8FCB97D5-3A7F-4CCF-AA8C-ED09F70DAF47}" type="sibTrans" cxnId="{7C6988A4-DC0E-40EB-80A5-3F6A6CC8CD55}">
      <dgm:prSet/>
      <dgm:spPr/>
      <dgm:t>
        <a:bodyPr/>
        <a:lstStyle/>
        <a:p>
          <a:endParaRPr lang="zh-TW" altLang="en-US"/>
        </a:p>
      </dgm:t>
    </dgm:pt>
    <dgm:pt modelId="{3E4C5462-4B59-44F2-982F-0A98DDBDAD3D}">
      <dgm:prSet phldrT="[文字]" phldr="1"/>
      <dgm:spPr/>
      <dgm:t>
        <a:bodyPr/>
        <a:lstStyle/>
        <a:p>
          <a:endParaRPr lang="zh-TW" altLang="en-US"/>
        </a:p>
      </dgm:t>
    </dgm:pt>
    <dgm:pt modelId="{12E8F3A2-F80D-467C-A2A5-DD443694A509}" type="parTrans" cxnId="{3732E086-2D81-4049-B9B2-E2A2ED3C18BF}">
      <dgm:prSet/>
      <dgm:spPr/>
      <dgm:t>
        <a:bodyPr/>
        <a:lstStyle/>
        <a:p>
          <a:endParaRPr lang="zh-TW" altLang="en-US"/>
        </a:p>
      </dgm:t>
    </dgm:pt>
    <dgm:pt modelId="{B9BC93AD-D7CB-4773-9134-0654155A91EC}" type="sibTrans" cxnId="{3732E086-2D81-4049-B9B2-E2A2ED3C18BF}">
      <dgm:prSet/>
      <dgm:spPr/>
      <dgm:t>
        <a:bodyPr/>
        <a:lstStyle/>
        <a:p>
          <a:endParaRPr lang="zh-TW" altLang="en-US"/>
        </a:p>
      </dgm:t>
    </dgm:pt>
    <dgm:pt modelId="{A072B2BF-08FB-4B7B-B0CA-667AF2622DA2}">
      <dgm:prSet phldrT="[文字]" phldr="1"/>
      <dgm:spPr/>
      <dgm:t>
        <a:bodyPr/>
        <a:lstStyle/>
        <a:p>
          <a:endParaRPr lang="zh-TW" altLang="en-US"/>
        </a:p>
      </dgm:t>
    </dgm:pt>
    <dgm:pt modelId="{650074D8-63A9-42A4-83D0-E390593207F7}" type="parTrans" cxnId="{2C10A644-CA87-4074-AA3D-1A2A10590EF5}">
      <dgm:prSet/>
      <dgm:spPr/>
      <dgm:t>
        <a:bodyPr/>
        <a:lstStyle/>
        <a:p>
          <a:endParaRPr lang="zh-TW" altLang="en-US"/>
        </a:p>
      </dgm:t>
    </dgm:pt>
    <dgm:pt modelId="{3EAAACE4-CEDA-426B-A95A-92C9B4E22717}" type="sibTrans" cxnId="{2C10A644-CA87-4074-AA3D-1A2A10590EF5}">
      <dgm:prSet/>
      <dgm:spPr/>
      <dgm:t>
        <a:bodyPr/>
        <a:lstStyle/>
        <a:p>
          <a:endParaRPr lang="zh-TW" altLang="en-US"/>
        </a:p>
      </dgm:t>
    </dgm:pt>
    <dgm:pt modelId="{A7BC5D20-25C6-4477-8EC6-51E24A5C2771}" type="pres">
      <dgm:prSet presAssocID="{F112E633-627C-40D2-A621-3060CC065F9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5C4FD6D7-F62F-4BA9-A9ED-DC8EF46AB44C}" type="pres">
      <dgm:prSet presAssocID="{4AC84F15-613A-48D5-A71B-2F0EBD5FD9AD}" presName="hierRoot1" presStyleCnt="0">
        <dgm:presLayoutVars>
          <dgm:hierBranch val="init"/>
        </dgm:presLayoutVars>
      </dgm:prSet>
      <dgm:spPr/>
    </dgm:pt>
    <dgm:pt modelId="{CD3FFAF9-3C13-4E68-9041-315850343558}" type="pres">
      <dgm:prSet presAssocID="{4AC84F15-613A-48D5-A71B-2F0EBD5FD9AD}" presName="rootComposite1" presStyleCnt="0"/>
      <dgm:spPr/>
    </dgm:pt>
    <dgm:pt modelId="{E86C0151-D1E4-4B1C-ABB0-2A41D3386CE7}" type="pres">
      <dgm:prSet presAssocID="{4AC84F15-613A-48D5-A71B-2F0EBD5FD9A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8899479B-6D0B-46C9-A6D6-925CEEBCD594}" type="pres">
      <dgm:prSet presAssocID="{4AC84F15-613A-48D5-A71B-2F0EBD5FD9AD}" presName="rootConnector1" presStyleLbl="node1" presStyleIdx="0" presStyleCnt="0"/>
      <dgm:spPr/>
      <dgm:t>
        <a:bodyPr/>
        <a:lstStyle/>
        <a:p>
          <a:endParaRPr lang="zh-TW" altLang="en-US"/>
        </a:p>
      </dgm:t>
    </dgm:pt>
    <dgm:pt modelId="{36EC43A5-08BE-4C50-A79E-DCA0E9DA2D7E}" type="pres">
      <dgm:prSet presAssocID="{4AC84F15-613A-48D5-A71B-2F0EBD5FD9AD}" presName="hierChild2" presStyleCnt="0"/>
      <dgm:spPr/>
    </dgm:pt>
    <dgm:pt modelId="{EA878A6D-B242-4CF5-869C-EBD74C00E1E9}" type="pres">
      <dgm:prSet presAssocID="{15F40F3C-411D-4F7C-97E3-432F169427E3}" presName="Name37" presStyleLbl="parChTrans1D2" presStyleIdx="0" presStyleCnt="4"/>
      <dgm:spPr/>
      <dgm:t>
        <a:bodyPr/>
        <a:lstStyle/>
        <a:p>
          <a:endParaRPr lang="zh-TW" altLang="en-US"/>
        </a:p>
      </dgm:t>
    </dgm:pt>
    <dgm:pt modelId="{C2FE2B09-22EF-42F5-BE4C-499DC24E234A}" type="pres">
      <dgm:prSet presAssocID="{47FB6878-A376-4A9D-BEE0-31E7739B9BC2}" presName="hierRoot2" presStyleCnt="0">
        <dgm:presLayoutVars>
          <dgm:hierBranch val="init"/>
        </dgm:presLayoutVars>
      </dgm:prSet>
      <dgm:spPr/>
    </dgm:pt>
    <dgm:pt modelId="{8F3F6F7E-A4D8-413D-AF0F-24E896CE2DDB}" type="pres">
      <dgm:prSet presAssocID="{47FB6878-A376-4A9D-BEE0-31E7739B9BC2}" presName="rootComposite" presStyleCnt="0"/>
      <dgm:spPr/>
    </dgm:pt>
    <dgm:pt modelId="{B43BB8E5-848A-429D-A886-AA195EABB98E}" type="pres">
      <dgm:prSet presAssocID="{47FB6878-A376-4A9D-BEE0-31E7739B9BC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F845A91-45E2-4B22-8D2E-D8AB7E5BDB3B}" type="pres">
      <dgm:prSet presAssocID="{47FB6878-A376-4A9D-BEE0-31E7739B9BC2}" presName="rootConnector" presStyleLbl="node2" presStyleIdx="0" presStyleCnt="3"/>
      <dgm:spPr/>
      <dgm:t>
        <a:bodyPr/>
        <a:lstStyle/>
        <a:p>
          <a:endParaRPr lang="zh-TW" altLang="en-US"/>
        </a:p>
      </dgm:t>
    </dgm:pt>
    <dgm:pt modelId="{081FE30D-6434-4510-BF47-A7BE17E15709}" type="pres">
      <dgm:prSet presAssocID="{47FB6878-A376-4A9D-BEE0-31E7739B9BC2}" presName="hierChild4" presStyleCnt="0"/>
      <dgm:spPr/>
    </dgm:pt>
    <dgm:pt modelId="{3E9535A9-B9EB-4D7C-BA5E-1238D19FDD1A}" type="pres">
      <dgm:prSet presAssocID="{47FB6878-A376-4A9D-BEE0-31E7739B9BC2}" presName="hierChild5" presStyleCnt="0"/>
      <dgm:spPr/>
    </dgm:pt>
    <dgm:pt modelId="{2893CF0E-7D44-4700-8111-09D8D10920E8}" type="pres">
      <dgm:prSet presAssocID="{12E8F3A2-F80D-467C-A2A5-DD443694A509}" presName="Name37" presStyleLbl="parChTrans1D2" presStyleIdx="1" presStyleCnt="4"/>
      <dgm:spPr/>
      <dgm:t>
        <a:bodyPr/>
        <a:lstStyle/>
        <a:p>
          <a:endParaRPr lang="zh-TW" altLang="en-US"/>
        </a:p>
      </dgm:t>
    </dgm:pt>
    <dgm:pt modelId="{0BBA7338-F20A-49AA-8935-B1E7C3ECED33}" type="pres">
      <dgm:prSet presAssocID="{3E4C5462-4B59-44F2-982F-0A98DDBDAD3D}" presName="hierRoot2" presStyleCnt="0">
        <dgm:presLayoutVars>
          <dgm:hierBranch val="init"/>
        </dgm:presLayoutVars>
      </dgm:prSet>
      <dgm:spPr/>
    </dgm:pt>
    <dgm:pt modelId="{C1060AE3-8BA4-45FD-A564-C24B42CFA19F}" type="pres">
      <dgm:prSet presAssocID="{3E4C5462-4B59-44F2-982F-0A98DDBDAD3D}" presName="rootComposite" presStyleCnt="0"/>
      <dgm:spPr/>
    </dgm:pt>
    <dgm:pt modelId="{426E9290-128E-4322-A4D5-C08FA2D55965}" type="pres">
      <dgm:prSet presAssocID="{3E4C5462-4B59-44F2-982F-0A98DDBDAD3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A7412D4-8634-43DB-9672-C42DEE72B41F}" type="pres">
      <dgm:prSet presAssocID="{3E4C5462-4B59-44F2-982F-0A98DDBDAD3D}" presName="rootConnector" presStyleLbl="node2" presStyleIdx="1" presStyleCnt="3"/>
      <dgm:spPr/>
      <dgm:t>
        <a:bodyPr/>
        <a:lstStyle/>
        <a:p>
          <a:endParaRPr lang="zh-TW" altLang="en-US"/>
        </a:p>
      </dgm:t>
    </dgm:pt>
    <dgm:pt modelId="{5ADC2EB2-0E7F-44C4-A8DF-2E4CD262134C}" type="pres">
      <dgm:prSet presAssocID="{3E4C5462-4B59-44F2-982F-0A98DDBDAD3D}" presName="hierChild4" presStyleCnt="0"/>
      <dgm:spPr/>
    </dgm:pt>
    <dgm:pt modelId="{37CA88D4-3539-4DA4-82E7-DD1B0F55A7DF}" type="pres">
      <dgm:prSet presAssocID="{3E4C5462-4B59-44F2-982F-0A98DDBDAD3D}" presName="hierChild5" presStyleCnt="0"/>
      <dgm:spPr/>
    </dgm:pt>
    <dgm:pt modelId="{FA917384-C12B-44F9-9C71-A7AB28106903}" type="pres">
      <dgm:prSet presAssocID="{650074D8-63A9-42A4-83D0-E390593207F7}" presName="Name37" presStyleLbl="parChTrans1D2" presStyleIdx="2" presStyleCnt="4"/>
      <dgm:spPr/>
      <dgm:t>
        <a:bodyPr/>
        <a:lstStyle/>
        <a:p>
          <a:endParaRPr lang="zh-TW" altLang="en-US"/>
        </a:p>
      </dgm:t>
    </dgm:pt>
    <dgm:pt modelId="{8C4F190C-FD5D-4CDC-A97A-EF109F57502E}" type="pres">
      <dgm:prSet presAssocID="{A072B2BF-08FB-4B7B-B0CA-667AF2622DA2}" presName="hierRoot2" presStyleCnt="0">
        <dgm:presLayoutVars>
          <dgm:hierBranch val="init"/>
        </dgm:presLayoutVars>
      </dgm:prSet>
      <dgm:spPr/>
    </dgm:pt>
    <dgm:pt modelId="{36D93DDD-4E0C-4135-B50F-4A1177528D03}" type="pres">
      <dgm:prSet presAssocID="{A072B2BF-08FB-4B7B-B0CA-667AF2622DA2}" presName="rootComposite" presStyleCnt="0"/>
      <dgm:spPr/>
    </dgm:pt>
    <dgm:pt modelId="{4C4BCB9F-071A-468C-8264-26D7FC411D8A}" type="pres">
      <dgm:prSet presAssocID="{A072B2BF-08FB-4B7B-B0CA-667AF2622DA2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D72AE458-989B-4F87-B72B-479B16C11F86}" type="pres">
      <dgm:prSet presAssocID="{A072B2BF-08FB-4B7B-B0CA-667AF2622DA2}" presName="rootConnector" presStyleLbl="node2" presStyleIdx="2" presStyleCnt="3"/>
      <dgm:spPr/>
      <dgm:t>
        <a:bodyPr/>
        <a:lstStyle/>
        <a:p>
          <a:endParaRPr lang="zh-TW" altLang="en-US"/>
        </a:p>
      </dgm:t>
    </dgm:pt>
    <dgm:pt modelId="{BFD4B993-CE6C-44C2-81C4-630B3D20095F}" type="pres">
      <dgm:prSet presAssocID="{A072B2BF-08FB-4B7B-B0CA-667AF2622DA2}" presName="hierChild4" presStyleCnt="0"/>
      <dgm:spPr/>
    </dgm:pt>
    <dgm:pt modelId="{FC193BBD-2974-4B18-830B-DF7462FBB1EB}" type="pres">
      <dgm:prSet presAssocID="{A072B2BF-08FB-4B7B-B0CA-667AF2622DA2}" presName="hierChild5" presStyleCnt="0"/>
      <dgm:spPr/>
    </dgm:pt>
    <dgm:pt modelId="{6C7004D9-1D27-4A5E-BDAE-E6BC015DDF61}" type="pres">
      <dgm:prSet presAssocID="{4AC84F15-613A-48D5-A71B-2F0EBD5FD9AD}" presName="hierChild3" presStyleCnt="0"/>
      <dgm:spPr/>
    </dgm:pt>
    <dgm:pt modelId="{41D1FFAC-ABF8-4FCC-ADE1-37EEE22C23D9}" type="pres">
      <dgm:prSet presAssocID="{64934C79-FCB1-4FB3-8809-E4EF6BC2431C}" presName="Name111" presStyleLbl="parChTrans1D2" presStyleIdx="3" presStyleCnt="4"/>
      <dgm:spPr/>
      <dgm:t>
        <a:bodyPr/>
        <a:lstStyle/>
        <a:p>
          <a:endParaRPr lang="zh-TW" altLang="en-US"/>
        </a:p>
      </dgm:t>
    </dgm:pt>
    <dgm:pt modelId="{BB18D056-4A73-411D-AD7A-98A795AA4FDB}" type="pres">
      <dgm:prSet presAssocID="{3B45C144-16A7-4BC1-821C-8E9CF59FED64}" presName="hierRoot3" presStyleCnt="0">
        <dgm:presLayoutVars>
          <dgm:hierBranch val="init"/>
        </dgm:presLayoutVars>
      </dgm:prSet>
      <dgm:spPr/>
    </dgm:pt>
    <dgm:pt modelId="{62C1D993-D2CC-4658-8252-6C0CCD9772B9}" type="pres">
      <dgm:prSet presAssocID="{3B45C144-16A7-4BC1-821C-8E9CF59FED64}" presName="rootComposite3" presStyleCnt="0"/>
      <dgm:spPr/>
    </dgm:pt>
    <dgm:pt modelId="{3034332E-A340-4943-9160-FB1329546B77}" type="pres">
      <dgm:prSet presAssocID="{3B45C144-16A7-4BC1-821C-8E9CF59FED6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61FF0592-9CCC-44BA-BFB8-B36FD8292114}" type="pres">
      <dgm:prSet presAssocID="{3B45C144-16A7-4BC1-821C-8E9CF59FED64}" presName="rootConnector3" presStyleLbl="asst1" presStyleIdx="0" presStyleCnt="1"/>
      <dgm:spPr/>
      <dgm:t>
        <a:bodyPr/>
        <a:lstStyle/>
        <a:p>
          <a:endParaRPr lang="zh-TW" altLang="en-US"/>
        </a:p>
      </dgm:t>
    </dgm:pt>
    <dgm:pt modelId="{D71754E6-5994-4F41-8BCA-E5CDD565721F}" type="pres">
      <dgm:prSet presAssocID="{3B45C144-16A7-4BC1-821C-8E9CF59FED64}" presName="hierChild6" presStyleCnt="0"/>
      <dgm:spPr/>
    </dgm:pt>
    <dgm:pt modelId="{554A0918-180B-435D-9B79-44FD9394C7D6}" type="pres">
      <dgm:prSet presAssocID="{3B45C144-16A7-4BC1-821C-8E9CF59FED64}" presName="hierChild7" presStyleCnt="0"/>
      <dgm:spPr/>
    </dgm:pt>
  </dgm:ptLst>
  <dgm:cxnLst>
    <dgm:cxn modelId="{2C10A644-CA87-4074-AA3D-1A2A10590EF5}" srcId="{4AC84F15-613A-48D5-A71B-2F0EBD5FD9AD}" destId="{A072B2BF-08FB-4B7B-B0CA-667AF2622DA2}" srcOrd="3" destOrd="0" parTransId="{650074D8-63A9-42A4-83D0-E390593207F7}" sibTransId="{3EAAACE4-CEDA-426B-A95A-92C9B4E22717}"/>
    <dgm:cxn modelId="{EB69E9E2-959B-483E-83E1-BC4FAD3C0A33}" type="presOf" srcId="{A072B2BF-08FB-4B7B-B0CA-667AF2622DA2}" destId="{D72AE458-989B-4F87-B72B-479B16C11F86}" srcOrd="1" destOrd="0" presId="urn:microsoft.com/office/officeart/2005/8/layout/orgChart1"/>
    <dgm:cxn modelId="{77ABFCE3-06D2-48C3-A6BF-B2AB0627B442}" type="presOf" srcId="{A072B2BF-08FB-4B7B-B0CA-667AF2622DA2}" destId="{4C4BCB9F-071A-468C-8264-26D7FC411D8A}" srcOrd="0" destOrd="0" presId="urn:microsoft.com/office/officeart/2005/8/layout/orgChart1"/>
    <dgm:cxn modelId="{F9397C3B-C8AF-42D1-98C5-ED366E578D94}" type="presOf" srcId="{650074D8-63A9-42A4-83D0-E390593207F7}" destId="{FA917384-C12B-44F9-9C71-A7AB28106903}" srcOrd="0" destOrd="0" presId="urn:microsoft.com/office/officeart/2005/8/layout/orgChart1"/>
    <dgm:cxn modelId="{B2F38D8B-409B-4E4B-977E-7861E63D69C8}" type="presOf" srcId="{47FB6878-A376-4A9D-BEE0-31E7739B9BC2}" destId="{6F845A91-45E2-4B22-8D2E-D8AB7E5BDB3B}" srcOrd="1" destOrd="0" presId="urn:microsoft.com/office/officeart/2005/8/layout/orgChart1"/>
    <dgm:cxn modelId="{7C6988A4-DC0E-40EB-80A5-3F6A6CC8CD55}" srcId="{4AC84F15-613A-48D5-A71B-2F0EBD5FD9AD}" destId="{47FB6878-A376-4A9D-BEE0-31E7739B9BC2}" srcOrd="1" destOrd="0" parTransId="{15F40F3C-411D-4F7C-97E3-432F169427E3}" sibTransId="{8FCB97D5-3A7F-4CCF-AA8C-ED09F70DAF47}"/>
    <dgm:cxn modelId="{EC97EEE9-A1EE-422E-AEFA-75EC152BC6A1}" type="presOf" srcId="{47FB6878-A376-4A9D-BEE0-31E7739B9BC2}" destId="{B43BB8E5-848A-429D-A886-AA195EABB98E}" srcOrd="0" destOrd="0" presId="urn:microsoft.com/office/officeart/2005/8/layout/orgChart1"/>
    <dgm:cxn modelId="{14B8A4CC-F1DF-4D1E-A507-FCEE73197B80}" srcId="{F112E633-627C-40D2-A621-3060CC065F98}" destId="{4AC84F15-613A-48D5-A71B-2F0EBD5FD9AD}" srcOrd="0" destOrd="0" parTransId="{EA2F1B82-4AEA-4DDA-8C89-722E0E2A4A1B}" sibTransId="{9390C271-FA9F-4668-850F-5729B7AF8584}"/>
    <dgm:cxn modelId="{A4C52B73-16A4-4196-B4BF-4A7CC746A17F}" srcId="{4AC84F15-613A-48D5-A71B-2F0EBD5FD9AD}" destId="{3B45C144-16A7-4BC1-821C-8E9CF59FED64}" srcOrd="0" destOrd="0" parTransId="{64934C79-FCB1-4FB3-8809-E4EF6BC2431C}" sibTransId="{2484A1E8-3910-46C8-A266-9AD675E8FE1E}"/>
    <dgm:cxn modelId="{9DD3280E-538E-4CCE-9E59-C152AD5F01A0}" type="presOf" srcId="{3B45C144-16A7-4BC1-821C-8E9CF59FED64}" destId="{61FF0592-9CCC-44BA-BFB8-B36FD8292114}" srcOrd="1" destOrd="0" presId="urn:microsoft.com/office/officeart/2005/8/layout/orgChart1"/>
    <dgm:cxn modelId="{C2FB6E19-0063-40D1-96FD-E1733CF0D9AC}" type="presOf" srcId="{4AC84F15-613A-48D5-A71B-2F0EBD5FD9AD}" destId="{E86C0151-D1E4-4B1C-ABB0-2A41D3386CE7}" srcOrd="0" destOrd="0" presId="urn:microsoft.com/office/officeart/2005/8/layout/orgChart1"/>
    <dgm:cxn modelId="{CC6736E5-FF42-4DF0-A943-8674AE3002B2}" type="presOf" srcId="{F112E633-627C-40D2-A621-3060CC065F98}" destId="{A7BC5D20-25C6-4477-8EC6-51E24A5C2771}" srcOrd="0" destOrd="0" presId="urn:microsoft.com/office/officeart/2005/8/layout/orgChart1"/>
    <dgm:cxn modelId="{288A94F4-4EB0-492E-9AB7-4F4BC30335E4}" type="presOf" srcId="{15F40F3C-411D-4F7C-97E3-432F169427E3}" destId="{EA878A6D-B242-4CF5-869C-EBD74C00E1E9}" srcOrd="0" destOrd="0" presId="urn:microsoft.com/office/officeart/2005/8/layout/orgChart1"/>
    <dgm:cxn modelId="{5C67BC44-5875-4876-A2B9-0C7F15421CAA}" type="presOf" srcId="{3E4C5462-4B59-44F2-982F-0A98DDBDAD3D}" destId="{3A7412D4-8634-43DB-9672-C42DEE72B41F}" srcOrd="1" destOrd="0" presId="urn:microsoft.com/office/officeart/2005/8/layout/orgChart1"/>
    <dgm:cxn modelId="{37B26542-F33F-4152-B54E-51E11B06B370}" type="presOf" srcId="{4AC84F15-613A-48D5-A71B-2F0EBD5FD9AD}" destId="{8899479B-6D0B-46C9-A6D6-925CEEBCD594}" srcOrd="1" destOrd="0" presId="urn:microsoft.com/office/officeart/2005/8/layout/orgChart1"/>
    <dgm:cxn modelId="{F1FD8C06-E34F-47DF-A182-BC1E359B02E5}" type="presOf" srcId="{12E8F3A2-F80D-467C-A2A5-DD443694A509}" destId="{2893CF0E-7D44-4700-8111-09D8D10920E8}" srcOrd="0" destOrd="0" presId="urn:microsoft.com/office/officeart/2005/8/layout/orgChart1"/>
    <dgm:cxn modelId="{3732E086-2D81-4049-B9B2-E2A2ED3C18BF}" srcId="{4AC84F15-613A-48D5-A71B-2F0EBD5FD9AD}" destId="{3E4C5462-4B59-44F2-982F-0A98DDBDAD3D}" srcOrd="2" destOrd="0" parTransId="{12E8F3A2-F80D-467C-A2A5-DD443694A509}" sibTransId="{B9BC93AD-D7CB-4773-9134-0654155A91EC}"/>
    <dgm:cxn modelId="{4F491366-8569-421B-B4DB-38C8EDB0C57F}" type="presOf" srcId="{64934C79-FCB1-4FB3-8809-E4EF6BC2431C}" destId="{41D1FFAC-ABF8-4FCC-ADE1-37EEE22C23D9}" srcOrd="0" destOrd="0" presId="urn:microsoft.com/office/officeart/2005/8/layout/orgChart1"/>
    <dgm:cxn modelId="{901ABEA9-D958-4619-B155-DDF628E95009}" type="presOf" srcId="{3E4C5462-4B59-44F2-982F-0A98DDBDAD3D}" destId="{426E9290-128E-4322-A4D5-C08FA2D55965}" srcOrd="0" destOrd="0" presId="urn:microsoft.com/office/officeart/2005/8/layout/orgChart1"/>
    <dgm:cxn modelId="{7F7AB246-86A8-4E78-9042-FA99FD18714F}" type="presOf" srcId="{3B45C144-16A7-4BC1-821C-8E9CF59FED64}" destId="{3034332E-A340-4943-9160-FB1329546B77}" srcOrd="0" destOrd="0" presId="urn:microsoft.com/office/officeart/2005/8/layout/orgChart1"/>
    <dgm:cxn modelId="{AC3B1BFE-1ED5-4BDD-B908-CAF3487194D7}" type="presParOf" srcId="{A7BC5D20-25C6-4477-8EC6-51E24A5C2771}" destId="{5C4FD6D7-F62F-4BA9-A9ED-DC8EF46AB44C}" srcOrd="0" destOrd="0" presId="urn:microsoft.com/office/officeart/2005/8/layout/orgChart1"/>
    <dgm:cxn modelId="{CB6C1137-5C50-425C-9472-764A64D8E8AA}" type="presParOf" srcId="{5C4FD6D7-F62F-4BA9-A9ED-DC8EF46AB44C}" destId="{CD3FFAF9-3C13-4E68-9041-315850343558}" srcOrd="0" destOrd="0" presId="urn:microsoft.com/office/officeart/2005/8/layout/orgChart1"/>
    <dgm:cxn modelId="{E30FED20-29EE-455C-A523-140A69D86801}" type="presParOf" srcId="{CD3FFAF9-3C13-4E68-9041-315850343558}" destId="{E86C0151-D1E4-4B1C-ABB0-2A41D3386CE7}" srcOrd="0" destOrd="0" presId="urn:microsoft.com/office/officeart/2005/8/layout/orgChart1"/>
    <dgm:cxn modelId="{A9CED586-9224-47D3-B85E-4CC34BD4994E}" type="presParOf" srcId="{CD3FFAF9-3C13-4E68-9041-315850343558}" destId="{8899479B-6D0B-46C9-A6D6-925CEEBCD594}" srcOrd="1" destOrd="0" presId="urn:microsoft.com/office/officeart/2005/8/layout/orgChart1"/>
    <dgm:cxn modelId="{CD948867-0F95-491D-9185-DA34153C690E}" type="presParOf" srcId="{5C4FD6D7-F62F-4BA9-A9ED-DC8EF46AB44C}" destId="{36EC43A5-08BE-4C50-A79E-DCA0E9DA2D7E}" srcOrd="1" destOrd="0" presId="urn:microsoft.com/office/officeart/2005/8/layout/orgChart1"/>
    <dgm:cxn modelId="{74EA01DB-FFC4-4097-BE6E-3D4E27EC99A8}" type="presParOf" srcId="{36EC43A5-08BE-4C50-A79E-DCA0E9DA2D7E}" destId="{EA878A6D-B242-4CF5-869C-EBD74C00E1E9}" srcOrd="0" destOrd="0" presId="urn:microsoft.com/office/officeart/2005/8/layout/orgChart1"/>
    <dgm:cxn modelId="{8EF1732C-FC3E-461F-8923-05D366B6C1BB}" type="presParOf" srcId="{36EC43A5-08BE-4C50-A79E-DCA0E9DA2D7E}" destId="{C2FE2B09-22EF-42F5-BE4C-499DC24E234A}" srcOrd="1" destOrd="0" presId="urn:microsoft.com/office/officeart/2005/8/layout/orgChart1"/>
    <dgm:cxn modelId="{DBE810B5-ACC2-4427-9182-7F716FFBD505}" type="presParOf" srcId="{C2FE2B09-22EF-42F5-BE4C-499DC24E234A}" destId="{8F3F6F7E-A4D8-413D-AF0F-24E896CE2DDB}" srcOrd="0" destOrd="0" presId="urn:microsoft.com/office/officeart/2005/8/layout/orgChart1"/>
    <dgm:cxn modelId="{40A5DE60-2F20-410E-A3AA-D04C21263B06}" type="presParOf" srcId="{8F3F6F7E-A4D8-413D-AF0F-24E896CE2DDB}" destId="{B43BB8E5-848A-429D-A886-AA195EABB98E}" srcOrd="0" destOrd="0" presId="urn:microsoft.com/office/officeart/2005/8/layout/orgChart1"/>
    <dgm:cxn modelId="{82DC77D6-2E9D-4323-8CE8-CFB3E279CF85}" type="presParOf" srcId="{8F3F6F7E-A4D8-413D-AF0F-24E896CE2DDB}" destId="{6F845A91-45E2-4B22-8D2E-D8AB7E5BDB3B}" srcOrd="1" destOrd="0" presId="urn:microsoft.com/office/officeart/2005/8/layout/orgChart1"/>
    <dgm:cxn modelId="{95A1CD36-133E-428B-91AE-D88D89D25252}" type="presParOf" srcId="{C2FE2B09-22EF-42F5-BE4C-499DC24E234A}" destId="{081FE30D-6434-4510-BF47-A7BE17E15709}" srcOrd="1" destOrd="0" presId="urn:microsoft.com/office/officeart/2005/8/layout/orgChart1"/>
    <dgm:cxn modelId="{D9B34F4A-7C17-4CFF-863C-D9A8F4C1371F}" type="presParOf" srcId="{C2FE2B09-22EF-42F5-BE4C-499DC24E234A}" destId="{3E9535A9-B9EB-4D7C-BA5E-1238D19FDD1A}" srcOrd="2" destOrd="0" presId="urn:microsoft.com/office/officeart/2005/8/layout/orgChart1"/>
    <dgm:cxn modelId="{81E05274-CBA7-4914-8EA6-CE0DD4136EE5}" type="presParOf" srcId="{36EC43A5-08BE-4C50-A79E-DCA0E9DA2D7E}" destId="{2893CF0E-7D44-4700-8111-09D8D10920E8}" srcOrd="2" destOrd="0" presId="urn:microsoft.com/office/officeart/2005/8/layout/orgChart1"/>
    <dgm:cxn modelId="{40B18314-2C40-444E-8E13-78918379D399}" type="presParOf" srcId="{36EC43A5-08BE-4C50-A79E-DCA0E9DA2D7E}" destId="{0BBA7338-F20A-49AA-8935-B1E7C3ECED33}" srcOrd="3" destOrd="0" presId="urn:microsoft.com/office/officeart/2005/8/layout/orgChart1"/>
    <dgm:cxn modelId="{BBADB1D6-E95E-4242-AC60-03D3E78E36E9}" type="presParOf" srcId="{0BBA7338-F20A-49AA-8935-B1E7C3ECED33}" destId="{C1060AE3-8BA4-45FD-A564-C24B42CFA19F}" srcOrd="0" destOrd="0" presId="urn:microsoft.com/office/officeart/2005/8/layout/orgChart1"/>
    <dgm:cxn modelId="{5C3C88BD-863B-44CD-9D60-43CFDB30CB4E}" type="presParOf" srcId="{C1060AE3-8BA4-45FD-A564-C24B42CFA19F}" destId="{426E9290-128E-4322-A4D5-C08FA2D55965}" srcOrd="0" destOrd="0" presId="urn:microsoft.com/office/officeart/2005/8/layout/orgChart1"/>
    <dgm:cxn modelId="{C78CC621-7028-4125-8E29-54C191418D62}" type="presParOf" srcId="{C1060AE3-8BA4-45FD-A564-C24B42CFA19F}" destId="{3A7412D4-8634-43DB-9672-C42DEE72B41F}" srcOrd="1" destOrd="0" presId="urn:microsoft.com/office/officeart/2005/8/layout/orgChart1"/>
    <dgm:cxn modelId="{34612213-9042-4A08-9A04-AB14CF899DBA}" type="presParOf" srcId="{0BBA7338-F20A-49AA-8935-B1E7C3ECED33}" destId="{5ADC2EB2-0E7F-44C4-A8DF-2E4CD262134C}" srcOrd="1" destOrd="0" presId="urn:microsoft.com/office/officeart/2005/8/layout/orgChart1"/>
    <dgm:cxn modelId="{B6DE3C42-7F4C-42F6-BA71-CE741813182F}" type="presParOf" srcId="{0BBA7338-F20A-49AA-8935-B1E7C3ECED33}" destId="{37CA88D4-3539-4DA4-82E7-DD1B0F55A7DF}" srcOrd="2" destOrd="0" presId="urn:microsoft.com/office/officeart/2005/8/layout/orgChart1"/>
    <dgm:cxn modelId="{C7AE01C1-B3F5-40CE-9DB5-AFD8DC2CABB0}" type="presParOf" srcId="{36EC43A5-08BE-4C50-A79E-DCA0E9DA2D7E}" destId="{FA917384-C12B-44F9-9C71-A7AB28106903}" srcOrd="4" destOrd="0" presId="urn:microsoft.com/office/officeart/2005/8/layout/orgChart1"/>
    <dgm:cxn modelId="{832E8762-5ED1-45F5-BB9D-AB18164F5DA7}" type="presParOf" srcId="{36EC43A5-08BE-4C50-A79E-DCA0E9DA2D7E}" destId="{8C4F190C-FD5D-4CDC-A97A-EF109F57502E}" srcOrd="5" destOrd="0" presId="urn:microsoft.com/office/officeart/2005/8/layout/orgChart1"/>
    <dgm:cxn modelId="{08383187-F56A-41A5-A286-5B8EEDDC96F5}" type="presParOf" srcId="{8C4F190C-FD5D-4CDC-A97A-EF109F57502E}" destId="{36D93DDD-4E0C-4135-B50F-4A1177528D03}" srcOrd="0" destOrd="0" presId="urn:microsoft.com/office/officeart/2005/8/layout/orgChart1"/>
    <dgm:cxn modelId="{D98BC34C-6A7A-4454-A52A-0A6D25C7FA78}" type="presParOf" srcId="{36D93DDD-4E0C-4135-B50F-4A1177528D03}" destId="{4C4BCB9F-071A-468C-8264-26D7FC411D8A}" srcOrd="0" destOrd="0" presId="urn:microsoft.com/office/officeart/2005/8/layout/orgChart1"/>
    <dgm:cxn modelId="{3E1F86FB-6FA3-42AC-8AD3-0003FA1BD5E5}" type="presParOf" srcId="{36D93DDD-4E0C-4135-B50F-4A1177528D03}" destId="{D72AE458-989B-4F87-B72B-479B16C11F86}" srcOrd="1" destOrd="0" presId="urn:microsoft.com/office/officeart/2005/8/layout/orgChart1"/>
    <dgm:cxn modelId="{26330ABE-5F38-4AA0-A95C-852F401764E0}" type="presParOf" srcId="{8C4F190C-FD5D-4CDC-A97A-EF109F57502E}" destId="{BFD4B993-CE6C-44C2-81C4-630B3D20095F}" srcOrd="1" destOrd="0" presId="urn:microsoft.com/office/officeart/2005/8/layout/orgChart1"/>
    <dgm:cxn modelId="{B75AFE5B-DC4E-4CC2-B177-DFEA99A0B636}" type="presParOf" srcId="{8C4F190C-FD5D-4CDC-A97A-EF109F57502E}" destId="{FC193BBD-2974-4B18-830B-DF7462FBB1EB}" srcOrd="2" destOrd="0" presId="urn:microsoft.com/office/officeart/2005/8/layout/orgChart1"/>
    <dgm:cxn modelId="{2BCC5AAD-FD75-4672-95B9-C7FE2936C069}" type="presParOf" srcId="{5C4FD6D7-F62F-4BA9-A9ED-DC8EF46AB44C}" destId="{6C7004D9-1D27-4A5E-BDAE-E6BC015DDF61}" srcOrd="2" destOrd="0" presId="urn:microsoft.com/office/officeart/2005/8/layout/orgChart1"/>
    <dgm:cxn modelId="{BFD601BF-6A01-44FD-A5E3-57F0CC8BB39D}" type="presParOf" srcId="{6C7004D9-1D27-4A5E-BDAE-E6BC015DDF61}" destId="{41D1FFAC-ABF8-4FCC-ADE1-37EEE22C23D9}" srcOrd="0" destOrd="0" presId="urn:microsoft.com/office/officeart/2005/8/layout/orgChart1"/>
    <dgm:cxn modelId="{77B35858-54A9-4A4D-8C65-27E67AA62E8B}" type="presParOf" srcId="{6C7004D9-1D27-4A5E-BDAE-E6BC015DDF61}" destId="{BB18D056-4A73-411D-AD7A-98A795AA4FDB}" srcOrd="1" destOrd="0" presId="urn:microsoft.com/office/officeart/2005/8/layout/orgChart1"/>
    <dgm:cxn modelId="{AD828D2C-41F4-4C0C-B091-31F1DA7B33AF}" type="presParOf" srcId="{BB18D056-4A73-411D-AD7A-98A795AA4FDB}" destId="{62C1D993-D2CC-4658-8252-6C0CCD9772B9}" srcOrd="0" destOrd="0" presId="urn:microsoft.com/office/officeart/2005/8/layout/orgChart1"/>
    <dgm:cxn modelId="{3B91BE0D-6930-45BC-878D-9A88B4C296BA}" type="presParOf" srcId="{62C1D993-D2CC-4658-8252-6C0CCD9772B9}" destId="{3034332E-A340-4943-9160-FB1329546B77}" srcOrd="0" destOrd="0" presId="urn:microsoft.com/office/officeart/2005/8/layout/orgChart1"/>
    <dgm:cxn modelId="{3533F082-C756-4CB0-B78A-395977DD7848}" type="presParOf" srcId="{62C1D993-D2CC-4658-8252-6C0CCD9772B9}" destId="{61FF0592-9CCC-44BA-BFB8-B36FD8292114}" srcOrd="1" destOrd="0" presId="urn:microsoft.com/office/officeart/2005/8/layout/orgChart1"/>
    <dgm:cxn modelId="{21947064-E44E-463A-87CC-7E9C69E9007E}" type="presParOf" srcId="{BB18D056-4A73-411D-AD7A-98A795AA4FDB}" destId="{D71754E6-5994-4F41-8BCA-E5CDD565721F}" srcOrd="1" destOrd="0" presId="urn:microsoft.com/office/officeart/2005/8/layout/orgChart1"/>
    <dgm:cxn modelId="{F3607328-DD0D-4661-8230-347707BB6B3D}" type="presParOf" srcId="{BB18D056-4A73-411D-AD7A-98A795AA4FDB}" destId="{554A0918-180B-435D-9B79-44FD9394C7D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860019F-FA6C-4444-94F3-29EF71B8E7ED}" type="doc">
      <dgm:prSet loTypeId="urn:microsoft.com/office/officeart/2005/8/layout/target1" loCatId="relationship" qsTypeId="urn:microsoft.com/office/officeart/2005/8/quickstyle/simple1" qsCatId="simple" csTypeId="urn:microsoft.com/office/officeart/2005/8/colors/accent2_2" csCatId="accent2" phldr="0"/>
      <dgm:spPr/>
    </dgm:pt>
    <dgm:pt modelId="{5DC71BA4-2CED-460A-9C70-4FB08224B9DB}">
      <dgm:prSet phldrT="[文字]" phldr="1"/>
      <dgm:spPr/>
      <dgm:t>
        <a:bodyPr/>
        <a:lstStyle/>
        <a:p>
          <a:endParaRPr lang="zh-TW" altLang="en-US"/>
        </a:p>
      </dgm:t>
    </dgm:pt>
    <dgm:pt modelId="{A082847B-62CE-4921-B3EB-EE9CEF6018F3}" type="parTrans" cxnId="{2E3FFA8A-8BA3-4A8C-8AE2-8C2C9BE95A02}">
      <dgm:prSet/>
      <dgm:spPr/>
      <dgm:t>
        <a:bodyPr/>
        <a:lstStyle/>
        <a:p>
          <a:endParaRPr lang="zh-TW" altLang="en-US"/>
        </a:p>
      </dgm:t>
    </dgm:pt>
    <dgm:pt modelId="{920A69D6-1CED-4B18-BFE5-34A97548237C}" type="sibTrans" cxnId="{2E3FFA8A-8BA3-4A8C-8AE2-8C2C9BE95A02}">
      <dgm:prSet/>
      <dgm:spPr/>
      <dgm:t>
        <a:bodyPr/>
        <a:lstStyle/>
        <a:p>
          <a:endParaRPr lang="zh-TW" altLang="en-US"/>
        </a:p>
      </dgm:t>
    </dgm:pt>
    <dgm:pt modelId="{5FFE609A-7B86-4379-8177-2E442C43E875}">
      <dgm:prSet phldrT="[文字]" phldr="1"/>
      <dgm:spPr/>
      <dgm:t>
        <a:bodyPr/>
        <a:lstStyle/>
        <a:p>
          <a:endParaRPr lang="zh-TW" altLang="en-US"/>
        </a:p>
      </dgm:t>
    </dgm:pt>
    <dgm:pt modelId="{E786FF06-46CF-45DF-A2C5-FE41F8BC054C}" type="parTrans" cxnId="{73F5CCD3-072E-4097-87AB-BD67AD38FBBC}">
      <dgm:prSet/>
      <dgm:spPr/>
      <dgm:t>
        <a:bodyPr/>
        <a:lstStyle/>
        <a:p>
          <a:endParaRPr lang="zh-TW" altLang="en-US"/>
        </a:p>
      </dgm:t>
    </dgm:pt>
    <dgm:pt modelId="{A14D9C22-8933-46D3-9C7F-34B23EF08DEE}" type="sibTrans" cxnId="{73F5CCD3-072E-4097-87AB-BD67AD38FBBC}">
      <dgm:prSet/>
      <dgm:spPr/>
      <dgm:t>
        <a:bodyPr/>
        <a:lstStyle/>
        <a:p>
          <a:endParaRPr lang="zh-TW" altLang="en-US"/>
        </a:p>
      </dgm:t>
    </dgm:pt>
    <dgm:pt modelId="{8AA1AEA0-6028-419A-8A09-00F80525654F}">
      <dgm:prSet phldrT="[文字]" phldr="1"/>
      <dgm:spPr/>
      <dgm:t>
        <a:bodyPr/>
        <a:lstStyle/>
        <a:p>
          <a:endParaRPr lang="zh-TW" altLang="en-US"/>
        </a:p>
      </dgm:t>
    </dgm:pt>
    <dgm:pt modelId="{35977B4F-2BFD-4590-8118-C8F67603AEAD}" type="parTrans" cxnId="{7CF58C3D-0C7C-4845-BA14-03BC237C369B}">
      <dgm:prSet/>
      <dgm:spPr/>
      <dgm:t>
        <a:bodyPr/>
        <a:lstStyle/>
        <a:p>
          <a:endParaRPr lang="zh-TW" altLang="en-US"/>
        </a:p>
      </dgm:t>
    </dgm:pt>
    <dgm:pt modelId="{ECCF876D-446D-418D-A453-C2EC282DE212}" type="sibTrans" cxnId="{7CF58C3D-0C7C-4845-BA14-03BC237C369B}">
      <dgm:prSet/>
      <dgm:spPr/>
      <dgm:t>
        <a:bodyPr/>
        <a:lstStyle/>
        <a:p>
          <a:endParaRPr lang="zh-TW" altLang="en-US"/>
        </a:p>
      </dgm:t>
    </dgm:pt>
    <dgm:pt modelId="{348DF8FA-33EF-43B7-AB25-2BB40364BB81}" type="pres">
      <dgm:prSet presAssocID="{1860019F-FA6C-4444-94F3-29EF71B8E7ED}" presName="composite" presStyleCnt="0">
        <dgm:presLayoutVars>
          <dgm:chMax val="5"/>
          <dgm:dir/>
          <dgm:resizeHandles val="exact"/>
        </dgm:presLayoutVars>
      </dgm:prSet>
      <dgm:spPr/>
    </dgm:pt>
    <dgm:pt modelId="{3D4DCC5E-C0D4-49BD-9CBA-EE3953F736C6}" type="pres">
      <dgm:prSet presAssocID="{5DC71BA4-2CED-460A-9C70-4FB08224B9DB}" presName="circle1" presStyleLbl="lnNode1" presStyleIdx="0" presStyleCnt="3"/>
      <dgm:spPr/>
    </dgm:pt>
    <dgm:pt modelId="{2FA70FAB-7356-41AF-86AC-1DB2D544D5B7}" type="pres">
      <dgm:prSet presAssocID="{5DC71BA4-2CED-460A-9C70-4FB08224B9DB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11471F4-D000-4EEB-B8CC-EB7393FE1BEB}" type="pres">
      <dgm:prSet presAssocID="{5DC71BA4-2CED-460A-9C70-4FB08224B9DB}" presName="line1" presStyleLbl="callout" presStyleIdx="0" presStyleCnt="6"/>
      <dgm:spPr/>
    </dgm:pt>
    <dgm:pt modelId="{60584A9E-A967-47B6-A79D-167B8684D2A4}" type="pres">
      <dgm:prSet presAssocID="{5DC71BA4-2CED-460A-9C70-4FB08224B9DB}" presName="d1" presStyleLbl="callout" presStyleIdx="1" presStyleCnt="6"/>
      <dgm:spPr/>
    </dgm:pt>
    <dgm:pt modelId="{7CC80D9C-BF2C-4DD7-95C9-D9CA8882B56B}" type="pres">
      <dgm:prSet presAssocID="{5FFE609A-7B86-4379-8177-2E442C43E875}" presName="circle2" presStyleLbl="lnNode1" presStyleIdx="1" presStyleCnt="3"/>
      <dgm:spPr/>
    </dgm:pt>
    <dgm:pt modelId="{8B7D252C-97ED-414F-A580-72E0CFF361C6}" type="pres">
      <dgm:prSet presAssocID="{5FFE609A-7B86-4379-8177-2E442C43E875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58F76A-334B-4C10-A4FF-B31F5AF2FDCE}" type="pres">
      <dgm:prSet presAssocID="{5FFE609A-7B86-4379-8177-2E442C43E875}" presName="line2" presStyleLbl="callout" presStyleIdx="2" presStyleCnt="6"/>
      <dgm:spPr/>
    </dgm:pt>
    <dgm:pt modelId="{BC0ED895-7BF2-4EF3-B802-82FE0C2E588A}" type="pres">
      <dgm:prSet presAssocID="{5FFE609A-7B86-4379-8177-2E442C43E875}" presName="d2" presStyleLbl="callout" presStyleIdx="3" presStyleCnt="6"/>
      <dgm:spPr/>
    </dgm:pt>
    <dgm:pt modelId="{7132DF4F-CBDC-468E-AED0-AC396ED32891}" type="pres">
      <dgm:prSet presAssocID="{8AA1AEA0-6028-419A-8A09-00F80525654F}" presName="circle3" presStyleLbl="lnNode1" presStyleIdx="2" presStyleCnt="3"/>
      <dgm:spPr/>
    </dgm:pt>
    <dgm:pt modelId="{FC8AB506-40DB-4AB7-9408-6F5A3FBA8C62}" type="pres">
      <dgm:prSet presAssocID="{8AA1AEA0-6028-419A-8A09-00F80525654F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E5BBEB-DE3A-4CD3-A1C2-8C45689D49B6}" type="pres">
      <dgm:prSet presAssocID="{8AA1AEA0-6028-419A-8A09-00F80525654F}" presName="line3" presStyleLbl="callout" presStyleIdx="4" presStyleCnt="6"/>
      <dgm:spPr/>
    </dgm:pt>
    <dgm:pt modelId="{8B3F9A79-3442-487D-8EA5-9A70282A20DA}" type="pres">
      <dgm:prSet presAssocID="{8AA1AEA0-6028-419A-8A09-00F80525654F}" presName="d3" presStyleLbl="callout" presStyleIdx="5" presStyleCnt="6"/>
      <dgm:spPr/>
    </dgm:pt>
  </dgm:ptLst>
  <dgm:cxnLst>
    <dgm:cxn modelId="{2E3FFA8A-8BA3-4A8C-8AE2-8C2C9BE95A02}" srcId="{1860019F-FA6C-4444-94F3-29EF71B8E7ED}" destId="{5DC71BA4-2CED-460A-9C70-4FB08224B9DB}" srcOrd="0" destOrd="0" parTransId="{A082847B-62CE-4921-B3EB-EE9CEF6018F3}" sibTransId="{920A69D6-1CED-4B18-BFE5-34A97548237C}"/>
    <dgm:cxn modelId="{72ECA079-2B89-4A31-8FC8-9AF1A45D63B2}" type="presOf" srcId="{5DC71BA4-2CED-460A-9C70-4FB08224B9DB}" destId="{2FA70FAB-7356-41AF-86AC-1DB2D544D5B7}" srcOrd="0" destOrd="0" presId="urn:microsoft.com/office/officeart/2005/8/layout/target1"/>
    <dgm:cxn modelId="{F459D2F6-BBB6-46C4-84D7-E5617C5EE574}" type="presOf" srcId="{8AA1AEA0-6028-419A-8A09-00F80525654F}" destId="{FC8AB506-40DB-4AB7-9408-6F5A3FBA8C62}" srcOrd="0" destOrd="0" presId="urn:microsoft.com/office/officeart/2005/8/layout/target1"/>
    <dgm:cxn modelId="{7CF58C3D-0C7C-4845-BA14-03BC237C369B}" srcId="{1860019F-FA6C-4444-94F3-29EF71B8E7ED}" destId="{8AA1AEA0-6028-419A-8A09-00F80525654F}" srcOrd="2" destOrd="0" parTransId="{35977B4F-2BFD-4590-8118-C8F67603AEAD}" sibTransId="{ECCF876D-446D-418D-A453-C2EC282DE212}"/>
    <dgm:cxn modelId="{290A4CAF-0AE5-46CD-BFF7-43C974CFBECD}" type="presOf" srcId="{5FFE609A-7B86-4379-8177-2E442C43E875}" destId="{8B7D252C-97ED-414F-A580-72E0CFF361C6}" srcOrd="0" destOrd="0" presId="urn:microsoft.com/office/officeart/2005/8/layout/target1"/>
    <dgm:cxn modelId="{73F5CCD3-072E-4097-87AB-BD67AD38FBBC}" srcId="{1860019F-FA6C-4444-94F3-29EF71B8E7ED}" destId="{5FFE609A-7B86-4379-8177-2E442C43E875}" srcOrd="1" destOrd="0" parTransId="{E786FF06-46CF-45DF-A2C5-FE41F8BC054C}" sibTransId="{A14D9C22-8933-46D3-9C7F-34B23EF08DEE}"/>
    <dgm:cxn modelId="{24F58FE8-463A-417A-BC4D-DDBE68045130}" type="presOf" srcId="{1860019F-FA6C-4444-94F3-29EF71B8E7ED}" destId="{348DF8FA-33EF-43B7-AB25-2BB40364BB81}" srcOrd="0" destOrd="0" presId="urn:microsoft.com/office/officeart/2005/8/layout/target1"/>
    <dgm:cxn modelId="{0ECE9AD0-C8CB-49B1-A1EE-FCCDE655C0B6}" type="presParOf" srcId="{348DF8FA-33EF-43B7-AB25-2BB40364BB81}" destId="{3D4DCC5E-C0D4-49BD-9CBA-EE3953F736C6}" srcOrd="0" destOrd="0" presId="urn:microsoft.com/office/officeart/2005/8/layout/target1"/>
    <dgm:cxn modelId="{EED49120-AC72-48CA-9953-3F62BE97E5FB}" type="presParOf" srcId="{348DF8FA-33EF-43B7-AB25-2BB40364BB81}" destId="{2FA70FAB-7356-41AF-86AC-1DB2D544D5B7}" srcOrd="1" destOrd="0" presId="urn:microsoft.com/office/officeart/2005/8/layout/target1"/>
    <dgm:cxn modelId="{CDE767B9-4C20-4072-82CE-4791E77B79FC}" type="presParOf" srcId="{348DF8FA-33EF-43B7-AB25-2BB40364BB81}" destId="{011471F4-D000-4EEB-B8CC-EB7393FE1BEB}" srcOrd="2" destOrd="0" presId="urn:microsoft.com/office/officeart/2005/8/layout/target1"/>
    <dgm:cxn modelId="{96311ECC-9005-4263-A9E3-18350021A68E}" type="presParOf" srcId="{348DF8FA-33EF-43B7-AB25-2BB40364BB81}" destId="{60584A9E-A967-47B6-A79D-167B8684D2A4}" srcOrd="3" destOrd="0" presId="urn:microsoft.com/office/officeart/2005/8/layout/target1"/>
    <dgm:cxn modelId="{FBBAF983-D598-48B9-ACBA-3D579D598557}" type="presParOf" srcId="{348DF8FA-33EF-43B7-AB25-2BB40364BB81}" destId="{7CC80D9C-BF2C-4DD7-95C9-D9CA8882B56B}" srcOrd="4" destOrd="0" presId="urn:microsoft.com/office/officeart/2005/8/layout/target1"/>
    <dgm:cxn modelId="{0875D626-7070-41ED-AB8D-9E0148D9B6ED}" type="presParOf" srcId="{348DF8FA-33EF-43B7-AB25-2BB40364BB81}" destId="{8B7D252C-97ED-414F-A580-72E0CFF361C6}" srcOrd="5" destOrd="0" presId="urn:microsoft.com/office/officeart/2005/8/layout/target1"/>
    <dgm:cxn modelId="{1358AF8F-456E-4BDD-9B32-FC1CD39FD89C}" type="presParOf" srcId="{348DF8FA-33EF-43B7-AB25-2BB40364BB81}" destId="{C158F76A-334B-4C10-A4FF-B31F5AF2FDCE}" srcOrd="6" destOrd="0" presId="urn:microsoft.com/office/officeart/2005/8/layout/target1"/>
    <dgm:cxn modelId="{53C1F608-F811-4B85-B317-741D87EDCED7}" type="presParOf" srcId="{348DF8FA-33EF-43B7-AB25-2BB40364BB81}" destId="{BC0ED895-7BF2-4EF3-B802-82FE0C2E588A}" srcOrd="7" destOrd="0" presId="urn:microsoft.com/office/officeart/2005/8/layout/target1"/>
    <dgm:cxn modelId="{988FB85F-5CFD-49D7-8882-50270A582A5F}" type="presParOf" srcId="{348DF8FA-33EF-43B7-AB25-2BB40364BB81}" destId="{7132DF4F-CBDC-468E-AED0-AC396ED32891}" srcOrd="8" destOrd="0" presId="urn:microsoft.com/office/officeart/2005/8/layout/target1"/>
    <dgm:cxn modelId="{B5E45854-A153-4A60-AE81-D9D849090F0C}" type="presParOf" srcId="{348DF8FA-33EF-43B7-AB25-2BB40364BB81}" destId="{FC8AB506-40DB-4AB7-9408-6F5A3FBA8C62}" srcOrd="9" destOrd="0" presId="urn:microsoft.com/office/officeart/2005/8/layout/target1"/>
    <dgm:cxn modelId="{C52721E9-9F70-4BF4-AE3E-3712E712F558}" type="presParOf" srcId="{348DF8FA-33EF-43B7-AB25-2BB40364BB81}" destId="{37E5BBEB-DE3A-4CD3-A1C2-8C45689D49B6}" srcOrd="10" destOrd="0" presId="urn:microsoft.com/office/officeart/2005/8/layout/target1"/>
    <dgm:cxn modelId="{6A5B2C07-3058-4751-B89F-F4EEE8BFE66C}" type="presParOf" srcId="{348DF8FA-33EF-43B7-AB25-2BB40364BB81}" destId="{8B3F9A79-3442-487D-8EA5-9A70282A20DA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638887-E7F9-4358-AD97-CCBA0EAD914C}" type="doc">
      <dgm:prSet loTypeId="urn:microsoft.com/office/officeart/2005/8/layout/radial2" loCatId="relationship" qsTypeId="urn:microsoft.com/office/officeart/2005/8/quickstyle/simple1" qsCatId="simple" csTypeId="urn:microsoft.com/office/officeart/2005/8/colors/colorful2" csCatId="colorful" phldr="0"/>
      <dgm:spPr/>
      <dgm:t>
        <a:bodyPr/>
        <a:lstStyle/>
        <a:p>
          <a:endParaRPr lang="zh-TW" altLang="en-US"/>
        </a:p>
      </dgm:t>
    </dgm:pt>
    <dgm:pt modelId="{67EBCED8-ED86-45BE-B096-98E51CC70D00}">
      <dgm:prSet phldrT="[文字]" phldr="1"/>
      <dgm:spPr/>
      <dgm:t>
        <a:bodyPr/>
        <a:lstStyle/>
        <a:p>
          <a:endParaRPr lang="zh-TW" altLang="en-US"/>
        </a:p>
      </dgm:t>
    </dgm:pt>
    <dgm:pt modelId="{F40CC63E-1C08-4797-B62B-3FD96109498D}" type="parTrans" cxnId="{24136F28-FD06-4692-86EC-BE8A071BA2AD}">
      <dgm:prSet/>
      <dgm:spPr/>
      <dgm:t>
        <a:bodyPr/>
        <a:lstStyle/>
        <a:p>
          <a:endParaRPr lang="zh-TW" altLang="en-US"/>
        </a:p>
      </dgm:t>
    </dgm:pt>
    <dgm:pt modelId="{1587055C-01B1-4872-8752-EFFC8A8BE939}" type="sibTrans" cxnId="{24136F28-FD06-4692-86EC-BE8A071BA2AD}">
      <dgm:prSet/>
      <dgm:spPr/>
      <dgm:t>
        <a:bodyPr/>
        <a:lstStyle/>
        <a:p>
          <a:endParaRPr lang="zh-TW" altLang="en-US"/>
        </a:p>
      </dgm:t>
    </dgm:pt>
    <dgm:pt modelId="{CA91AA48-34A2-4097-9CD9-92EC9E8A6471}">
      <dgm:prSet phldrT="[文字]" phldr="1"/>
      <dgm:spPr/>
      <dgm:t>
        <a:bodyPr/>
        <a:lstStyle/>
        <a:p>
          <a:endParaRPr lang="zh-TW" altLang="en-US"/>
        </a:p>
      </dgm:t>
    </dgm:pt>
    <dgm:pt modelId="{378025D6-36B3-4763-A87B-79BB57847A60}" type="parTrans" cxnId="{82810469-BF99-43DB-A90A-8F4B004586A6}">
      <dgm:prSet/>
      <dgm:spPr/>
      <dgm:t>
        <a:bodyPr/>
        <a:lstStyle/>
        <a:p>
          <a:endParaRPr lang="zh-TW" altLang="en-US"/>
        </a:p>
      </dgm:t>
    </dgm:pt>
    <dgm:pt modelId="{0E26318E-B3B2-46A5-B40E-00F2D8B90ED6}" type="sibTrans" cxnId="{82810469-BF99-43DB-A90A-8F4B004586A6}">
      <dgm:prSet/>
      <dgm:spPr/>
      <dgm:t>
        <a:bodyPr/>
        <a:lstStyle/>
        <a:p>
          <a:endParaRPr lang="zh-TW" altLang="en-US"/>
        </a:p>
      </dgm:t>
    </dgm:pt>
    <dgm:pt modelId="{CBEBBAA8-B8F2-4C76-B740-078063B769EA}">
      <dgm:prSet phldrT="[文字]" phldr="1"/>
      <dgm:spPr/>
      <dgm:t>
        <a:bodyPr/>
        <a:lstStyle/>
        <a:p>
          <a:endParaRPr lang="zh-TW" altLang="en-US"/>
        </a:p>
      </dgm:t>
    </dgm:pt>
    <dgm:pt modelId="{1B972007-E1ED-4C2D-B148-5D17A1D303F0}" type="parTrans" cxnId="{5718555E-B12C-4B99-84E0-E37D053B6D69}">
      <dgm:prSet/>
      <dgm:spPr/>
      <dgm:t>
        <a:bodyPr/>
        <a:lstStyle/>
        <a:p>
          <a:endParaRPr lang="zh-TW" altLang="en-US"/>
        </a:p>
      </dgm:t>
    </dgm:pt>
    <dgm:pt modelId="{D797B791-130D-454A-8D85-C70A1DC24AF4}" type="sibTrans" cxnId="{5718555E-B12C-4B99-84E0-E37D053B6D69}">
      <dgm:prSet/>
      <dgm:spPr/>
      <dgm:t>
        <a:bodyPr/>
        <a:lstStyle/>
        <a:p>
          <a:endParaRPr lang="zh-TW" altLang="en-US"/>
        </a:p>
      </dgm:t>
    </dgm:pt>
    <dgm:pt modelId="{E0558448-5300-4DAE-A235-178E5C6C415A}">
      <dgm:prSet phldrT="[文字]" phldr="1"/>
      <dgm:spPr/>
      <dgm:t>
        <a:bodyPr/>
        <a:lstStyle/>
        <a:p>
          <a:endParaRPr lang="zh-TW" altLang="en-US"/>
        </a:p>
      </dgm:t>
    </dgm:pt>
    <dgm:pt modelId="{AEEC95BA-E28B-426E-BA6A-84DD610E4DA0}" type="parTrans" cxnId="{27F54CD4-B531-460C-B28C-005FB2C12D0D}">
      <dgm:prSet/>
      <dgm:spPr/>
      <dgm:t>
        <a:bodyPr/>
        <a:lstStyle/>
        <a:p>
          <a:endParaRPr lang="zh-TW" altLang="en-US"/>
        </a:p>
      </dgm:t>
    </dgm:pt>
    <dgm:pt modelId="{A4B99A68-F2DE-4549-A1F4-FE40B1550590}" type="sibTrans" cxnId="{27F54CD4-B531-460C-B28C-005FB2C12D0D}">
      <dgm:prSet/>
      <dgm:spPr/>
      <dgm:t>
        <a:bodyPr/>
        <a:lstStyle/>
        <a:p>
          <a:endParaRPr lang="zh-TW" altLang="en-US"/>
        </a:p>
      </dgm:t>
    </dgm:pt>
    <dgm:pt modelId="{6AEE2B7E-7575-42B6-BA3B-D9BBDFCF90EB}">
      <dgm:prSet phldrT="[文字]" phldr="1"/>
      <dgm:spPr/>
      <dgm:t>
        <a:bodyPr/>
        <a:lstStyle/>
        <a:p>
          <a:endParaRPr lang="zh-TW" altLang="en-US"/>
        </a:p>
      </dgm:t>
    </dgm:pt>
    <dgm:pt modelId="{8C575DDA-9E78-4F9F-93F2-0DC7ACA37587}" type="parTrans" cxnId="{9A0933B8-4730-4444-97FD-3699FD1D997D}">
      <dgm:prSet/>
      <dgm:spPr/>
      <dgm:t>
        <a:bodyPr/>
        <a:lstStyle/>
        <a:p>
          <a:endParaRPr lang="zh-TW" altLang="en-US"/>
        </a:p>
      </dgm:t>
    </dgm:pt>
    <dgm:pt modelId="{D2B731F1-6082-4DE6-AF4E-AB7A42484208}" type="sibTrans" cxnId="{9A0933B8-4730-4444-97FD-3699FD1D997D}">
      <dgm:prSet/>
      <dgm:spPr/>
      <dgm:t>
        <a:bodyPr/>
        <a:lstStyle/>
        <a:p>
          <a:endParaRPr lang="zh-TW" altLang="en-US"/>
        </a:p>
      </dgm:t>
    </dgm:pt>
    <dgm:pt modelId="{8F0090B3-847A-4805-A494-F39171792295}">
      <dgm:prSet phldrT="[文字]" phldr="1"/>
      <dgm:spPr/>
      <dgm:t>
        <a:bodyPr/>
        <a:lstStyle/>
        <a:p>
          <a:endParaRPr lang="zh-TW" altLang="en-US"/>
        </a:p>
      </dgm:t>
    </dgm:pt>
    <dgm:pt modelId="{47AA3399-799A-420E-ADF2-A1D83452AC56}" type="parTrans" cxnId="{E213C46C-0248-4CCD-85C2-CC7EC68E3B0F}">
      <dgm:prSet/>
      <dgm:spPr/>
      <dgm:t>
        <a:bodyPr/>
        <a:lstStyle/>
        <a:p>
          <a:endParaRPr lang="zh-TW" altLang="en-US"/>
        </a:p>
      </dgm:t>
    </dgm:pt>
    <dgm:pt modelId="{4B07B314-6882-4DD7-A6A9-89064C273614}" type="sibTrans" cxnId="{E213C46C-0248-4CCD-85C2-CC7EC68E3B0F}">
      <dgm:prSet/>
      <dgm:spPr/>
      <dgm:t>
        <a:bodyPr/>
        <a:lstStyle/>
        <a:p>
          <a:endParaRPr lang="zh-TW" altLang="en-US"/>
        </a:p>
      </dgm:t>
    </dgm:pt>
    <dgm:pt modelId="{7A209839-A201-4483-BFB4-556A1E22B96A}">
      <dgm:prSet phldrT="[文字]" phldr="1"/>
      <dgm:spPr/>
      <dgm:t>
        <a:bodyPr/>
        <a:lstStyle/>
        <a:p>
          <a:endParaRPr lang="zh-TW" altLang="en-US"/>
        </a:p>
      </dgm:t>
    </dgm:pt>
    <dgm:pt modelId="{37BA8E1E-1A56-4C80-8177-94ED5481DC70}" type="parTrans" cxnId="{3B791FEE-9E1B-4BDD-904E-27E421114345}">
      <dgm:prSet/>
      <dgm:spPr/>
      <dgm:t>
        <a:bodyPr/>
        <a:lstStyle/>
        <a:p>
          <a:endParaRPr lang="zh-TW" altLang="en-US"/>
        </a:p>
      </dgm:t>
    </dgm:pt>
    <dgm:pt modelId="{E30A604A-84E5-4D48-BD5D-F1644E9CE243}" type="sibTrans" cxnId="{3B791FEE-9E1B-4BDD-904E-27E421114345}">
      <dgm:prSet/>
      <dgm:spPr/>
      <dgm:t>
        <a:bodyPr/>
        <a:lstStyle/>
        <a:p>
          <a:endParaRPr lang="zh-TW" altLang="en-US"/>
        </a:p>
      </dgm:t>
    </dgm:pt>
    <dgm:pt modelId="{7551EA6D-134B-4A8D-8355-D740A6998FDA}">
      <dgm:prSet phldrT="[文字]" phldr="1"/>
      <dgm:spPr/>
      <dgm:t>
        <a:bodyPr/>
        <a:lstStyle/>
        <a:p>
          <a:endParaRPr lang="zh-TW" altLang="en-US"/>
        </a:p>
      </dgm:t>
    </dgm:pt>
    <dgm:pt modelId="{BD4A466E-0141-4CFB-BEE3-7F0AAAF0DE09}" type="parTrans" cxnId="{E969E26F-9D01-420D-BB83-54C00302494A}">
      <dgm:prSet/>
      <dgm:spPr/>
      <dgm:t>
        <a:bodyPr/>
        <a:lstStyle/>
        <a:p>
          <a:endParaRPr lang="zh-TW" altLang="en-US"/>
        </a:p>
      </dgm:t>
    </dgm:pt>
    <dgm:pt modelId="{9F721BB2-08E7-4978-948D-3D2ADC4C3216}" type="sibTrans" cxnId="{E969E26F-9D01-420D-BB83-54C00302494A}">
      <dgm:prSet/>
      <dgm:spPr/>
      <dgm:t>
        <a:bodyPr/>
        <a:lstStyle/>
        <a:p>
          <a:endParaRPr lang="zh-TW" altLang="en-US"/>
        </a:p>
      </dgm:t>
    </dgm:pt>
    <dgm:pt modelId="{5BEBF8A4-50E2-4BCC-BB26-B38907F8E6EE}">
      <dgm:prSet phldrT="[文字]" phldr="1"/>
      <dgm:spPr/>
      <dgm:t>
        <a:bodyPr/>
        <a:lstStyle/>
        <a:p>
          <a:endParaRPr lang="zh-TW" altLang="en-US"/>
        </a:p>
      </dgm:t>
    </dgm:pt>
    <dgm:pt modelId="{3EFAF750-49A9-46A0-AF2C-B5DFFCC8DD35}" type="parTrans" cxnId="{C88A26C4-7680-49D3-B223-9D712A8B4373}">
      <dgm:prSet/>
      <dgm:spPr/>
      <dgm:t>
        <a:bodyPr/>
        <a:lstStyle/>
        <a:p>
          <a:endParaRPr lang="zh-TW" altLang="en-US"/>
        </a:p>
      </dgm:t>
    </dgm:pt>
    <dgm:pt modelId="{9B0365CC-7110-4E7C-86F8-605EFC0F879F}" type="sibTrans" cxnId="{C88A26C4-7680-49D3-B223-9D712A8B4373}">
      <dgm:prSet/>
      <dgm:spPr/>
      <dgm:t>
        <a:bodyPr/>
        <a:lstStyle/>
        <a:p>
          <a:endParaRPr lang="zh-TW" altLang="en-US"/>
        </a:p>
      </dgm:t>
    </dgm:pt>
    <dgm:pt modelId="{7C4D3044-CFA0-4D88-87F9-5D07D81D4CF2}" type="pres">
      <dgm:prSet presAssocID="{54638887-E7F9-4358-AD97-CCBA0EAD91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6A6DD37-B637-4EE2-A662-C90F983A1360}" type="pres">
      <dgm:prSet presAssocID="{54638887-E7F9-4358-AD97-CCBA0EAD914C}" presName="cycle" presStyleCnt="0"/>
      <dgm:spPr/>
    </dgm:pt>
    <dgm:pt modelId="{8B14723C-421D-4D6D-8B12-E8FA8D30CCDA}" type="pres">
      <dgm:prSet presAssocID="{54638887-E7F9-4358-AD97-CCBA0EAD914C}" presName="centerShape" presStyleCnt="0"/>
      <dgm:spPr/>
    </dgm:pt>
    <dgm:pt modelId="{8940E0EF-5E65-4FDE-8E4C-339AAFC0872D}" type="pres">
      <dgm:prSet presAssocID="{54638887-E7F9-4358-AD97-CCBA0EAD914C}" presName="connSite" presStyleLbl="node1" presStyleIdx="0" presStyleCnt="4"/>
      <dgm:spPr/>
    </dgm:pt>
    <dgm:pt modelId="{BACA6DF3-AB06-407D-A0C2-487929C2751E}" type="pres">
      <dgm:prSet presAssocID="{54638887-E7F9-4358-AD97-CCBA0EAD914C}" presName="visible" presStyleLbl="node1" presStyleIdx="0" presStyleCnt="4"/>
      <dgm:spPr/>
    </dgm:pt>
    <dgm:pt modelId="{A933EDB9-174A-459A-8D92-A0D327FA90D2}" type="pres">
      <dgm:prSet presAssocID="{F40CC63E-1C08-4797-B62B-3FD96109498D}" presName="Name25" presStyleLbl="parChTrans1D1" presStyleIdx="0" presStyleCnt="3"/>
      <dgm:spPr/>
      <dgm:t>
        <a:bodyPr/>
        <a:lstStyle/>
        <a:p>
          <a:endParaRPr lang="zh-TW" altLang="en-US"/>
        </a:p>
      </dgm:t>
    </dgm:pt>
    <dgm:pt modelId="{8110475E-FF04-4051-BAB6-0B67CF7094BE}" type="pres">
      <dgm:prSet presAssocID="{67EBCED8-ED86-45BE-B096-98E51CC70D00}" presName="node" presStyleCnt="0"/>
      <dgm:spPr/>
    </dgm:pt>
    <dgm:pt modelId="{F7F67E45-1DBA-420D-B3C0-5E019D5BF895}" type="pres">
      <dgm:prSet presAssocID="{67EBCED8-ED86-45BE-B096-98E51CC70D00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AA3BB6-D97E-44FE-BBE6-3A3532CBF353}" type="pres">
      <dgm:prSet presAssocID="{67EBCED8-ED86-45BE-B096-98E51CC70D00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1AADB2-985C-4AE6-B2D0-2A13A03D0F29}" type="pres">
      <dgm:prSet presAssocID="{AEEC95BA-E28B-426E-BA6A-84DD610E4DA0}" presName="Name25" presStyleLbl="parChTrans1D1" presStyleIdx="1" presStyleCnt="3"/>
      <dgm:spPr/>
      <dgm:t>
        <a:bodyPr/>
        <a:lstStyle/>
        <a:p>
          <a:endParaRPr lang="zh-TW" altLang="en-US"/>
        </a:p>
      </dgm:t>
    </dgm:pt>
    <dgm:pt modelId="{896FA55D-EAA9-4B95-96A6-70F5C055DB44}" type="pres">
      <dgm:prSet presAssocID="{E0558448-5300-4DAE-A235-178E5C6C415A}" presName="node" presStyleCnt="0"/>
      <dgm:spPr/>
    </dgm:pt>
    <dgm:pt modelId="{1E71684E-E36C-4B33-830C-F43B98A9EA5A}" type="pres">
      <dgm:prSet presAssocID="{E0558448-5300-4DAE-A235-178E5C6C415A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B3474F-51EF-477A-81FC-D7F31B630F63}" type="pres">
      <dgm:prSet presAssocID="{E0558448-5300-4DAE-A235-178E5C6C415A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7B869A-8389-4C17-AAEE-32AC8451F844}" type="pres">
      <dgm:prSet presAssocID="{37BA8E1E-1A56-4C80-8177-94ED5481DC70}" presName="Name25" presStyleLbl="parChTrans1D1" presStyleIdx="2" presStyleCnt="3"/>
      <dgm:spPr/>
      <dgm:t>
        <a:bodyPr/>
        <a:lstStyle/>
        <a:p>
          <a:endParaRPr lang="zh-TW" altLang="en-US"/>
        </a:p>
      </dgm:t>
    </dgm:pt>
    <dgm:pt modelId="{7D911EF9-55FB-40FE-9213-590DC1D2C7C8}" type="pres">
      <dgm:prSet presAssocID="{7A209839-A201-4483-BFB4-556A1E22B96A}" presName="node" presStyleCnt="0"/>
      <dgm:spPr/>
    </dgm:pt>
    <dgm:pt modelId="{7ADDB19A-921F-4130-8D4B-76F019D372F2}" type="pres">
      <dgm:prSet presAssocID="{7A209839-A201-4483-BFB4-556A1E22B96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B5B9D2A-E91B-4425-B4A7-3CBA96AF4A0B}" type="pres">
      <dgm:prSet presAssocID="{7A209839-A201-4483-BFB4-556A1E22B96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1AF632C-1327-462B-9948-A18033764BE5}" type="presOf" srcId="{CA91AA48-34A2-4097-9CD9-92EC9E8A6471}" destId="{57AA3BB6-D97E-44FE-BBE6-3A3532CBF353}" srcOrd="0" destOrd="0" presId="urn:microsoft.com/office/officeart/2005/8/layout/radial2"/>
    <dgm:cxn modelId="{20A34652-CFD5-45DD-B409-E3B975483251}" type="presOf" srcId="{CBEBBAA8-B8F2-4C76-B740-078063B769EA}" destId="{57AA3BB6-D97E-44FE-BBE6-3A3532CBF353}" srcOrd="0" destOrd="1" presId="urn:microsoft.com/office/officeart/2005/8/layout/radial2"/>
    <dgm:cxn modelId="{12F4A02A-3E50-43AD-947D-39F6D91D9B89}" type="presOf" srcId="{7A209839-A201-4483-BFB4-556A1E22B96A}" destId="{7ADDB19A-921F-4130-8D4B-76F019D372F2}" srcOrd="0" destOrd="0" presId="urn:microsoft.com/office/officeart/2005/8/layout/radial2"/>
    <dgm:cxn modelId="{20EE6F5A-73E2-4924-A134-B7CF0C95B5B1}" type="presOf" srcId="{54638887-E7F9-4358-AD97-CCBA0EAD914C}" destId="{7C4D3044-CFA0-4D88-87F9-5D07D81D4CF2}" srcOrd="0" destOrd="0" presId="urn:microsoft.com/office/officeart/2005/8/layout/radial2"/>
    <dgm:cxn modelId="{B9B5311A-7C79-4BB3-9327-595483E3F60F}" type="presOf" srcId="{37BA8E1E-1A56-4C80-8177-94ED5481DC70}" destId="{CA7B869A-8389-4C17-AAEE-32AC8451F844}" srcOrd="0" destOrd="0" presId="urn:microsoft.com/office/officeart/2005/8/layout/radial2"/>
    <dgm:cxn modelId="{E1329B97-FB79-4CBA-9718-FE070F826C4B}" type="presOf" srcId="{AEEC95BA-E28B-426E-BA6A-84DD610E4DA0}" destId="{5A1AADB2-985C-4AE6-B2D0-2A13A03D0F29}" srcOrd="0" destOrd="0" presId="urn:microsoft.com/office/officeart/2005/8/layout/radial2"/>
    <dgm:cxn modelId="{3C968F06-F90E-406B-8A27-E3F3BD844F1F}" type="presOf" srcId="{5BEBF8A4-50E2-4BCC-BB26-B38907F8E6EE}" destId="{AB5B9D2A-E91B-4425-B4A7-3CBA96AF4A0B}" srcOrd="0" destOrd="1" presId="urn:microsoft.com/office/officeart/2005/8/layout/radial2"/>
    <dgm:cxn modelId="{24136F28-FD06-4692-86EC-BE8A071BA2AD}" srcId="{54638887-E7F9-4358-AD97-CCBA0EAD914C}" destId="{67EBCED8-ED86-45BE-B096-98E51CC70D00}" srcOrd="0" destOrd="0" parTransId="{F40CC63E-1C08-4797-B62B-3FD96109498D}" sibTransId="{1587055C-01B1-4872-8752-EFFC8A8BE939}"/>
    <dgm:cxn modelId="{27F54CD4-B531-460C-B28C-005FB2C12D0D}" srcId="{54638887-E7F9-4358-AD97-CCBA0EAD914C}" destId="{E0558448-5300-4DAE-A235-178E5C6C415A}" srcOrd="1" destOrd="0" parTransId="{AEEC95BA-E28B-426E-BA6A-84DD610E4DA0}" sibTransId="{A4B99A68-F2DE-4549-A1F4-FE40B1550590}"/>
    <dgm:cxn modelId="{3B791FEE-9E1B-4BDD-904E-27E421114345}" srcId="{54638887-E7F9-4358-AD97-CCBA0EAD914C}" destId="{7A209839-A201-4483-BFB4-556A1E22B96A}" srcOrd="2" destOrd="0" parTransId="{37BA8E1E-1A56-4C80-8177-94ED5481DC70}" sibTransId="{E30A604A-84E5-4D48-BD5D-F1644E9CE243}"/>
    <dgm:cxn modelId="{5718555E-B12C-4B99-84E0-E37D053B6D69}" srcId="{67EBCED8-ED86-45BE-B096-98E51CC70D00}" destId="{CBEBBAA8-B8F2-4C76-B740-078063B769EA}" srcOrd="1" destOrd="0" parTransId="{1B972007-E1ED-4C2D-B148-5D17A1D303F0}" sibTransId="{D797B791-130D-454A-8D85-C70A1DC24AF4}"/>
    <dgm:cxn modelId="{9A4EFB7A-0703-4812-A9A7-557D114F27E3}" type="presOf" srcId="{6AEE2B7E-7575-42B6-BA3B-D9BBDFCF90EB}" destId="{40B3474F-51EF-477A-81FC-D7F31B630F63}" srcOrd="0" destOrd="0" presId="urn:microsoft.com/office/officeart/2005/8/layout/radial2"/>
    <dgm:cxn modelId="{A90663F4-859F-4D36-BF62-9A7EBF749F93}" type="presOf" srcId="{8F0090B3-847A-4805-A494-F39171792295}" destId="{40B3474F-51EF-477A-81FC-D7F31B630F63}" srcOrd="0" destOrd="1" presId="urn:microsoft.com/office/officeart/2005/8/layout/radial2"/>
    <dgm:cxn modelId="{C88A26C4-7680-49D3-B223-9D712A8B4373}" srcId="{7A209839-A201-4483-BFB4-556A1E22B96A}" destId="{5BEBF8A4-50E2-4BCC-BB26-B38907F8E6EE}" srcOrd="1" destOrd="0" parTransId="{3EFAF750-49A9-46A0-AF2C-B5DFFCC8DD35}" sibTransId="{9B0365CC-7110-4E7C-86F8-605EFC0F879F}"/>
    <dgm:cxn modelId="{C15D1378-2DBF-4C2D-BC05-8137CBE74748}" type="presOf" srcId="{67EBCED8-ED86-45BE-B096-98E51CC70D00}" destId="{F7F67E45-1DBA-420D-B3C0-5E019D5BF895}" srcOrd="0" destOrd="0" presId="urn:microsoft.com/office/officeart/2005/8/layout/radial2"/>
    <dgm:cxn modelId="{527FC97A-CEF7-4E8D-9DA6-0239B960CEE3}" type="presOf" srcId="{7551EA6D-134B-4A8D-8355-D740A6998FDA}" destId="{AB5B9D2A-E91B-4425-B4A7-3CBA96AF4A0B}" srcOrd="0" destOrd="0" presId="urn:microsoft.com/office/officeart/2005/8/layout/radial2"/>
    <dgm:cxn modelId="{58205C7C-3F31-49A4-8402-A01A3D37BBC8}" type="presOf" srcId="{F40CC63E-1C08-4797-B62B-3FD96109498D}" destId="{A933EDB9-174A-459A-8D92-A0D327FA90D2}" srcOrd="0" destOrd="0" presId="urn:microsoft.com/office/officeart/2005/8/layout/radial2"/>
    <dgm:cxn modelId="{E969E26F-9D01-420D-BB83-54C00302494A}" srcId="{7A209839-A201-4483-BFB4-556A1E22B96A}" destId="{7551EA6D-134B-4A8D-8355-D740A6998FDA}" srcOrd="0" destOrd="0" parTransId="{BD4A466E-0141-4CFB-BEE3-7F0AAAF0DE09}" sibTransId="{9F721BB2-08E7-4978-948D-3D2ADC4C3216}"/>
    <dgm:cxn modelId="{82810469-BF99-43DB-A90A-8F4B004586A6}" srcId="{67EBCED8-ED86-45BE-B096-98E51CC70D00}" destId="{CA91AA48-34A2-4097-9CD9-92EC9E8A6471}" srcOrd="0" destOrd="0" parTransId="{378025D6-36B3-4763-A87B-79BB57847A60}" sibTransId="{0E26318E-B3B2-46A5-B40E-00F2D8B90ED6}"/>
    <dgm:cxn modelId="{1E3DDA34-9E87-4BF4-B748-E71B5DF7E1C0}" type="presOf" srcId="{E0558448-5300-4DAE-A235-178E5C6C415A}" destId="{1E71684E-E36C-4B33-830C-F43B98A9EA5A}" srcOrd="0" destOrd="0" presId="urn:microsoft.com/office/officeart/2005/8/layout/radial2"/>
    <dgm:cxn modelId="{E213C46C-0248-4CCD-85C2-CC7EC68E3B0F}" srcId="{E0558448-5300-4DAE-A235-178E5C6C415A}" destId="{8F0090B3-847A-4805-A494-F39171792295}" srcOrd="1" destOrd="0" parTransId="{47AA3399-799A-420E-ADF2-A1D83452AC56}" sibTransId="{4B07B314-6882-4DD7-A6A9-89064C273614}"/>
    <dgm:cxn modelId="{9A0933B8-4730-4444-97FD-3699FD1D997D}" srcId="{E0558448-5300-4DAE-A235-178E5C6C415A}" destId="{6AEE2B7E-7575-42B6-BA3B-D9BBDFCF90EB}" srcOrd="0" destOrd="0" parTransId="{8C575DDA-9E78-4F9F-93F2-0DC7ACA37587}" sibTransId="{D2B731F1-6082-4DE6-AF4E-AB7A42484208}"/>
    <dgm:cxn modelId="{3511378F-B5B0-4FBF-AE93-3B7DCDC40DAD}" type="presParOf" srcId="{7C4D3044-CFA0-4D88-87F9-5D07D81D4CF2}" destId="{66A6DD37-B637-4EE2-A662-C90F983A1360}" srcOrd="0" destOrd="0" presId="urn:microsoft.com/office/officeart/2005/8/layout/radial2"/>
    <dgm:cxn modelId="{514B6A9F-611A-49ED-92BD-BA83BAA54AD1}" type="presParOf" srcId="{66A6DD37-B637-4EE2-A662-C90F983A1360}" destId="{8B14723C-421D-4D6D-8B12-E8FA8D30CCDA}" srcOrd="0" destOrd="0" presId="urn:microsoft.com/office/officeart/2005/8/layout/radial2"/>
    <dgm:cxn modelId="{14BB45BA-486E-462E-84D1-5C3699D114D9}" type="presParOf" srcId="{8B14723C-421D-4D6D-8B12-E8FA8D30CCDA}" destId="{8940E0EF-5E65-4FDE-8E4C-339AAFC0872D}" srcOrd="0" destOrd="0" presId="urn:microsoft.com/office/officeart/2005/8/layout/radial2"/>
    <dgm:cxn modelId="{DFCA58D7-25FF-4C20-B59A-60FF8E33447F}" type="presParOf" srcId="{8B14723C-421D-4D6D-8B12-E8FA8D30CCDA}" destId="{BACA6DF3-AB06-407D-A0C2-487929C2751E}" srcOrd="1" destOrd="0" presId="urn:microsoft.com/office/officeart/2005/8/layout/radial2"/>
    <dgm:cxn modelId="{666FB026-9A4C-48F0-8085-2C2BEDF3F219}" type="presParOf" srcId="{66A6DD37-B637-4EE2-A662-C90F983A1360}" destId="{A933EDB9-174A-459A-8D92-A0D327FA90D2}" srcOrd="1" destOrd="0" presId="urn:microsoft.com/office/officeart/2005/8/layout/radial2"/>
    <dgm:cxn modelId="{C6F2C992-DCE1-43B8-894F-FCA913389ECC}" type="presParOf" srcId="{66A6DD37-B637-4EE2-A662-C90F983A1360}" destId="{8110475E-FF04-4051-BAB6-0B67CF7094BE}" srcOrd="2" destOrd="0" presId="urn:microsoft.com/office/officeart/2005/8/layout/radial2"/>
    <dgm:cxn modelId="{5A7D36AE-465F-4A0E-A675-C65A5E702FCD}" type="presParOf" srcId="{8110475E-FF04-4051-BAB6-0B67CF7094BE}" destId="{F7F67E45-1DBA-420D-B3C0-5E019D5BF895}" srcOrd="0" destOrd="0" presId="urn:microsoft.com/office/officeart/2005/8/layout/radial2"/>
    <dgm:cxn modelId="{350D21ED-522B-4995-BCED-F973261C1744}" type="presParOf" srcId="{8110475E-FF04-4051-BAB6-0B67CF7094BE}" destId="{57AA3BB6-D97E-44FE-BBE6-3A3532CBF353}" srcOrd="1" destOrd="0" presId="urn:microsoft.com/office/officeart/2005/8/layout/radial2"/>
    <dgm:cxn modelId="{66538232-BA4A-4D8A-8A39-4C9B881B993A}" type="presParOf" srcId="{66A6DD37-B637-4EE2-A662-C90F983A1360}" destId="{5A1AADB2-985C-4AE6-B2D0-2A13A03D0F29}" srcOrd="3" destOrd="0" presId="urn:microsoft.com/office/officeart/2005/8/layout/radial2"/>
    <dgm:cxn modelId="{23556E35-EC20-45A6-8F45-11E2E4ECF7DB}" type="presParOf" srcId="{66A6DD37-B637-4EE2-A662-C90F983A1360}" destId="{896FA55D-EAA9-4B95-96A6-70F5C055DB44}" srcOrd="4" destOrd="0" presId="urn:microsoft.com/office/officeart/2005/8/layout/radial2"/>
    <dgm:cxn modelId="{BF28BD36-1772-4EB9-8CD6-FA9921CC6E1B}" type="presParOf" srcId="{896FA55D-EAA9-4B95-96A6-70F5C055DB44}" destId="{1E71684E-E36C-4B33-830C-F43B98A9EA5A}" srcOrd="0" destOrd="0" presId="urn:microsoft.com/office/officeart/2005/8/layout/radial2"/>
    <dgm:cxn modelId="{65C7B192-854E-4096-9120-7F566E78227B}" type="presParOf" srcId="{896FA55D-EAA9-4B95-96A6-70F5C055DB44}" destId="{40B3474F-51EF-477A-81FC-D7F31B630F63}" srcOrd="1" destOrd="0" presId="urn:microsoft.com/office/officeart/2005/8/layout/radial2"/>
    <dgm:cxn modelId="{B32A4EA0-FD32-4471-A635-2FD35A4890CC}" type="presParOf" srcId="{66A6DD37-B637-4EE2-A662-C90F983A1360}" destId="{CA7B869A-8389-4C17-AAEE-32AC8451F844}" srcOrd="5" destOrd="0" presId="urn:microsoft.com/office/officeart/2005/8/layout/radial2"/>
    <dgm:cxn modelId="{91C1CC1B-ABCB-413D-9D16-BE3ED0F083EF}" type="presParOf" srcId="{66A6DD37-B637-4EE2-A662-C90F983A1360}" destId="{7D911EF9-55FB-40FE-9213-590DC1D2C7C8}" srcOrd="6" destOrd="0" presId="urn:microsoft.com/office/officeart/2005/8/layout/radial2"/>
    <dgm:cxn modelId="{0CB29F0E-B41D-4F85-A3B6-2315B01661E1}" type="presParOf" srcId="{7D911EF9-55FB-40FE-9213-590DC1D2C7C8}" destId="{7ADDB19A-921F-4130-8D4B-76F019D372F2}" srcOrd="0" destOrd="0" presId="urn:microsoft.com/office/officeart/2005/8/layout/radial2"/>
    <dgm:cxn modelId="{1DD4978F-76FF-4A98-846E-9C235DCF4250}" type="presParOf" srcId="{7D911EF9-55FB-40FE-9213-590DC1D2C7C8}" destId="{AB5B9D2A-E91B-4425-B4A7-3CBA96AF4A0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F999980-735B-4303-ADC3-855D9B7ED578}">
      <dsp:nvSpPr>
        <dsp:cNvPr id="0" name=""/>
        <dsp:cNvSpPr/>
      </dsp:nvSpPr>
      <dsp:spPr>
        <a:xfrm>
          <a:off x="1560267" y="197331"/>
          <a:ext cx="5096922" cy="1360072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FE8D9-AA29-4FEF-8645-E607DD98A56D}">
      <dsp:nvSpPr>
        <dsp:cNvPr id="0" name=""/>
        <dsp:cNvSpPr/>
      </dsp:nvSpPr>
      <dsp:spPr>
        <a:xfrm>
          <a:off x="3735315" y="3527688"/>
          <a:ext cx="758969" cy="485740"/>
        </a:xfrm>
        <a:prstGeom prst="downArrow">
          <a:avLst/>
        </a:prstGeom>
        <a:solidFill>
          <a:srgbClr val="A793B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EE4B17-326E-4515-B97B-8F644A40736E}">
      <dsp:nvSpPr>
        <dsp:cNvPr id="0" name=""/>
        <dsp:cNvSpPr/>
      </dsp:nvSpPr>
      <dsp:spPr>
        <a:xfrm>
          <a:off x="2293273" y="3916281"/>
          <a:ext cx="3643052" cy="910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>
              <a:solidFill>
                <a:srgbClr val="0000FF"/>
              </a:solidFill>
              <a:latin typeface="標楷體" pitchFamily="65" charset="-120"/>
              <a:ea typeface="標楷體" pitchFamily="65" charset="-120"/>
            </a:rPr>
            <a:t>終身學習者</a:t>
          </a:r>
          <a:endParaRPr lang="zh-TW" altLang="en-US" sz="3600" kern="1200" dirty="0">
            <a:solidFill>
              <a:srgbClr val="0000FF"/>
            </a:solidFill>
            <a:latin typeface="標楷體" pitchFamily="65" charset="-120"/>
            <a:ea typeface="標楷體" pitchFamily="65" charset="-120"/>
          </a:endParaRPr>
        </a:p>
      </dsp:txBody>
      <dsp:txXfrm>
        <a:off x="2293273" y="3916281"/>
        <a:ext cx="3643052" cy="910763"/>
      </dsp:txXfrm>
    </dsp:sp>
    <dsp:sp modelId="{BF6F0BE4-956A-42E9-9095-BCD2D745D55B}">
      <dsp:nvSpPr>
        <dsp:cNvPr id="0" name=""/>
        <dsp:cNvSpPr/>
      </dsp:nvSpPr>
      <dsp:spPr>
        <a:xfrm>
          <a:off x="3440982" y="1497258"/>
          <a:ext cx="1753938" cy="1743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標楷體" pitchFamily="65" charset="-120"/>
              <a:ea typeface="標楷體" pitchFamily="65" charset="-120"/>
            </a:rPr>
            <a:t>社會參與</a:t>
          </a:r>
          <a:endParaRPr lang="zh-TW" altLang="en-US" sz="3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440982" y="1497258"/>
        <a:ext cx="1753938" cy="1743104"/>
      </dsp:txXfrm>
    </dsp:sp>
    <dsp:sp modelId="{C068540A-E7CA-4E37-835C-2D973CE29091}">
      <dsp:nvSpPr>
        <dsp:cNvPr id="0" name=""/>
        <dsp:cNvSpPr/>
      </dsp:nvSpPr>
      <dsp:spPr>
        <a:xfrm>
          <a:off x="2340818" y="354578"/>
          <a:ext cx="1878230" cy="1648226"/>
        </a:xfrm>
        <a:prstGeom prst="ellipse">
          <a:avLst/>
        </a:prstGeom>
        <a:solidFill>
          <a:srgbClr val="F67B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溝通互動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2340818" y="354578"/>
        <a:ext cx="1878230" cy="1648226"/>
      </dsp:txXfrm>
    </dsp:sp>
    <dsp:sp modelId="{A2D3D208-B410-4548-9346-0E459574D922}">
      <dsp:nvSpPr>
        <dsp:cNvPr id="0" name=""/>
        <dsp:cNvSpPr/>
      </dsp:nvSpPr>
      <dsp:spPr>
        <a:xfrm>
          <a:off x="3901922" y="141701"/>
          <a:ext cx="1857014" cy="1697202"/>
        </a:xfrm>
        <a:prstGeom prst="ellipse">
          <a:avLst/>
        </a:prstGeom>
        <a:solidFill>
          <a:srgbClr val="008A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400" b="1" kern="1200" dirty="0" smtClean="0">
              <a:latin typeface="標楷體" pitchFamily="65" charset="-120"/>
              <a:ea typeface="標楷體" pitchFamily="65" charset="-120"/>
            </a:rPr>
            <a:t>自主行動</a:t>
          </a:r>
          <a:endParaRPr lang="zh-TW" altLang="en-US" sz="34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901922" y="141701"/>
        <a:ext cx="1857014" cy="1697202"/>
      </dsp:txXfrm>
    </dsp:sp>
    <dsp:sp modelId="{239179EF-53EB-4A74-9BDE-8A7108752AAF}">
      <dsp:nvSpPr>
        <dsp:cNvPr id="0" name=""/>
        <dsp:cNvSpPr/>
      </dsp:nvSpPr>
      <dsp:spPr>
        <a:xfrm>
          <a:off x="921625" y="0"/>
          <a:ext cx="6386349" cy="3400182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FB605D-8FCF-4924-8852-A1421329618E}">
      <dsp:nvSpPr>
        <dsp:cNvPr id="0" name=""/>
        <dsp:cNvSpPr/>
      </dsp:nvSpPr>
      <dsp:spPr>
        <a:xfrm>
          <a:off x="1258722" y="48297"/>
          <a:ext cx="2424119" cy="860075"/>
        </a:xfrm>
        <a:prstGeom prst="roundRect">
          <a:avLst>
            <a:gd name="adj" fmla="val 10000"/>
          </a:avLst>
        </a:prstGeom>
        <a:solidFill>
          <a:srgbClr val="FFFFFF"/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/>
            <a:t>切句子</a:t>
          </a:r>
          <a:endParaRPr lang="zh-TW" altLang="en-US" sz="2000" b="0" kern="1200" dirty="0"/>
        </a:p>
      </dsp:txBody>
      <dsp:txXfrm>
        <a:off x="1258722" y="48297"/>
        <a:ext cx="2424119" cy="860075"/>
      </dsp:txXfrm>
    </dsp:sp>
    <dsp:sp modelId="{75DC5788-A56F-449A-B48E-DAC879D8596A}">
      <dsp:nvSpPr>
        <dsp:cNvPr id="0" name=""/>
        <dsp:cNvSpPr/>
      </dsp:nvSpPr>
      <dsp:spPr>
        <a:xfrm rot="6166969">
          <a:off x="2085978" y="878388"/>
          <a:ext cx="443607" cy="6367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200" b="0" kern="1200"/>
        </a:p>
      </dsp:txBody>
      <dsp:txXfrm rot="6166969">
        <a:off x="2085978" y="878388"/>
        <a:ext cx="443607" cy="636787"/>
      </dsp:txXfrm>
    </dsp:sp>
    <dsp:sp modelId="{3A835EC5-10BE-4D27-9C47-AD52FBE8A9AC}">
      <dsp:nvSpPr>
        <dsp:cNvPr id="0" name=""/>
        <dsp:cNvSpPr/>
      </dsp:nvSpPr>
      <dsp:spPr>
        <a:xfrm>
          <a:off x="1047060" y="1485190"/>
          <a:ext cx="2210577" cy="793359"/>
        </a:xfrm>
        <a:prstGeom prst="roundRect">
          <a:avLst>
            <a:gd name="adj" fmla="val 10000"/>
          </a:avLst>
        </a:prstGeom>
        <a:solidFill>
          <a:srgbClr val="FFFFFF"/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0" kern="1200" dirty="0" smtClean="0"/>
            <a:t>找主（賓）語</a:t>
          </a:r>
          <a:endParaRPr lang="zh-TW" altLang="en-US" sz="2000" b="0" kern="1200" dirty="0"/>
        </a:p>
      </dsp:txBody>
      <dsp:txXfrm>
        <a:off x="1047060" y="1485190"/>
        <a:ext cx="2210577" cy="793359"/>
      </dsp:txXfrm>
    </dsp:sp>
    <dsp:sp modelId="{F5CD6862-9840-40B4-9BA2-E26F3738F9F9}">
      <dsp:nvSpPr>
        <dsp:cNvPr id="0" name=""/>
        <dsp:cNvSpPr/>
      </dsp:nvSpPr>
      <dsp:spPr>
        <a:xfrm rot="5652734">
          <a:off x="1905326" y="2212719"/>
          <a:ext cx="394672" cy="6875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900" b="0" kern="1200"/>
        </a:p>
      </dsp:txBody>
      <dsp:txXfrm rot="5652734">
        <a:off x="1905326" y="2212719"/>
        <a:ext cx="394672" cy="687554"/>
      </dsp:txXfrm>
    </dsp:sp>
    <dsp:sp modelId="{26E54F3A-C6BB-0F49-9F8E-809F283F3B75}">
      <dsp:nvSpPr>
        <dsp:cNvPr id="0" name=""/>
        <dsp:cNvSpPr/>
      </dsp:nvSpPr>
      <dsp:spPr>
        <a:xfrm>
          <a:off x="720079" y="2834443"/>
          <a:ext cx="2629591" cy="128491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換句話說</a:t>
          </a:r>
          <a:endParaRPr lang="zh-TW" altLang="en-US" sz="2000" kern="1200" dirty="0"/>
        </a:p>
      </dsp:txBody>
      <dsp:txXfrm>
        <a:off x="720079" y="2834443"/>
        <a:ext cx="2629591" cy="1284910"/>
      </dsp:txXfrm>
    </dsp:sp>
    <dsp:sp modelId="{246F6580-B385-6548-9F3D-026EED1A1F6D}">
      <dsp:nvSpPr>
        <dsp:cNvPr id="0" name=""/>
        <dsp:cNvSpPr/>
      </dsp:nvSpPr>
      <dsp:spPr>
        <a:xfrm rot="19891685">
          <a:off x="3380138" y="2041658"/>
          <a:ext cx="1866971" cy="3988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700" b="0" kern="1200"/>
        </a:p>
      </dsp:txBody>
      <dsp:txXfrm rot="19891685">
        <a:off x="3380138" y="2041658"/>
        <a:ext cx="1866971" cy="398853"/>
      </dsp:txXfrm>
    </dsp:sp>
    <dsp:sp modelId="{7C9B64FC-478F-9842-A9BC-66A5982B5707}">
      <dsp:nvSpPr>
        <dsp:cNvPr id="0" name=""/>
        <dsp:cNvSpPr/>
      </dsp:nvSpPr>
      <dsp:spPr>
        <a:xfrm>
          <a:off x="5112569" y="674204"/>
          <a:ext cx="2385429" cy="97352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表格統整</a:t>
          </a:r>
          <a:endParaRPr lang="zh-TW" altLang="en-US" sz="2000" kern="1200" dirty="0"/>
        </a:p>
      </dsp:txBody>
      <dsp:txXfrm>
        <a:off x="5112569" y="674204"/>
        <a:ext cx="2385429" cy="973522"/>
      </dsp:txXfrm>
    </dsp:sp>
    <dsp:sp modelId="{C7EE639B-D857-7E4A-BBB7-1FBCD82F8A2B}">
      <dsp:nvSpPr>
        <dsp:cNvPr id="0" name=""/>
        <dsp:cNvSpPr/>
      </dsp:nvSpPr>
      <dsp:spPr>
        <a:xfrm rot="5322576">
          <a:off x="5931368" y="1816099"/>
          <a:ext cx="784220" cy="64422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4200" kern="1200"/>
        </a:p>
      </dsp:txBody>
      <dsp:txXfrm rot="5322576">
        <a:off x="5931368" y="1816099"/>
        <a:ext cx="784220" cy="644228"/>
      </dsp:txXfrm>
    </dsp:sp>
    <dsp:sp modelId="{CFF81006-866D-FD44-8A37-8270D121B3F6}">
      <dsp:nvSpPr>
        <dsp:cNvPr id="0" name=""/>
        <dsp:cNvSpPr/>
      </dsp:nvSpPr>
      <dsp:spPr>
        <a:xfrm>
          <a:off x="5328592" y="2690428"/>
          <a:ext cx="2255149" cy="9659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摘要段義</a:t>
          </a:r>
          <a:endParaRPr lang="zh-TW" altLang="en-US" sz="2000" kern="1200" dirty="0"/>
        </a:p>
      </dsp:txBody>
      <dsp:txXfrm>
        <a:off x="5328592" y="2690428"/>
        <a:ext cx="2255149" cy="965902"/>
      </dsp:txXfrm>
    </dsp:sp>
    <dsp:sp modelId="{9D1590D7-314F-464E-8DDC-08E122F45F13}">
      <dsp:nvSpPr>
        <dsp:cNvPr id="0" name=""/>
        <dsp:cNvSpPr/>
      </dsp:nvSpPr>
      <dsp:spPr>
        <a:xfrm rot="8225670">
          <a:off x="4884721" y="3995579"/>
          <a:ext cx="1114142" cy="61460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 rot="8225670">
        <a:off x="4884721" y="3995579"/>
        <a:ext cx="1114142" cy="614605"/>
      </dsp:txXfrm>
    </dsp:sp>
    <dsp:sp modelId="{14E93B6C-C9E2-C74F-AB98-FF76DCAE1FFA}">
      <dsp:nvSpPr>
        <dsp:cNvPr id="0" name=""/>
        <dsp:cNvSpPr/>
      </dsp:nvSpPr>
      <dsp:spPr>
        <a:xfrm>
          <a:off x="2729823" y="4994105"/>
          <a:ext cx="2613615" cy="85615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/>
            <a:t>推論主旨（觀點）</a:t>
          </a:r>
          <a:endParaRPr lang="zh-TW" altLang="en-US" sz="2000" kern="1200" dirty="0"/>
        </a:p>
      </dsp:txBody>
      <dsp:txXfrm>
        <a:off x="2729823" y="4994105"/>
        <a:ext cx="2613615" cy="85615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A9F2-D87D-449D-BE72-5E6B92AA53CA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A32B97-BC74-4697-BF49-95C5205136F9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6241171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E937F4-AD60-4EBB-809E-75AE462700A7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17CC5-59FE-4324-874E-B9690254B9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5633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253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TW" altLang="en-US">
              <a:latin typeface="Times New Roman" charset="0"/>
              <a:ea typeface="新細明體" charset="0"/>
            </a:endParaRPr>
          </a:p>
        </p:txBody>
      </p:sp>
      <p:sp>
        <p:nvSpPr>
          <p:cNvPr id="2253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1pPr>
            <a:lvl2pPr marL="742950" indent="-28575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2pPr>
            <a:lvl3pPr marL="11430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3pPr>
            <a:lvl4pPr marL="16002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4pPr>
            <a:lvl5pPr marL="20574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9pPr>
          </a:lstStyle>
          <a:p>
            <a:fld id="{FD3962DE-AEE6-8C49-8F36-A7B815118825}" type="slidenum">
              <a:rPr lang="zh-TW" altLang="en-US" sz="1200">
                <a:solidFill>
                  <a:schemeClr val="tx1"/>
                </a:solidFill>
                <a:ea typeface="新細明體" charset="0"/>
                <a:cs typeface="新細明體" charset="0"/>
              </a:rPr>
              <a:pPr/>
              <a:t>2</a:t>
            </a:fld>
            <a:endParaRPr lang="en-US" altLang="zh-TW" sz="1200">
              <a:solidFill>
                <a:schemeClr val="tx1"/>
              </a:solidFill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0" lang="zh-TW" altLang="en-US" dirty="0">
                <a:latin typeface="Calibri" charset="0"/>
                <a:ea typeface="新細明體" charset="0"/>
              </a:rPr>
              <a:t>教學步驟</a:t>
            </a:r>
            <a:r>
              <a:rPr kumimoji="0" lang="en-US" altLang="zh-TW" dirty="0">
                <a:latin typeface="Calibri" charset="0"/>
                <a:ea typeface="新細明體" charset="0"/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 dirty="0">
                <a:latin typeface="Calibri" charset="0"/>
                <a:ea typeface="新細明體" charset="0"/>
              </a:rPr>
              <a:t>1.</a:t>
            </a:r>
            <a:r>
              <a:rPr kumimoji="0" lang="zh-TW" altLang="en-US" dirty="0">
                <a:latin typeface="Calibri" charset="0"/>
                <a:ea typeface="新細明體" charset="0"/>
              </a:rPr>
              <a:t>有幾句</a:t>
            </a:r>
            <a:r>
              <a:rPr kumimoji="0" lang="en-US" altLang="zh-TW" dirty="0">
                <a:latin typeface="Calibri" charset="0"/>
                <a:ea typeface="新細明體" charset="0"/>
              </a:rPr>
              <a:t>?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 dirty="0">
                <a:latin typeface="Calibri" charset="0"/>
                <a:ea typeface="新細明體" charset="0"/>
              </a:rPr>
              <a:t>2.</a:t>
            </a:r>
            <a:r>
              <a:rPr kumimoji="0" lang="zh-TW" altLang="en-US" dirty="0">
                <a:latin typeface="Calibri" charset="0"/>
                <a:ea typeface="新細明體" charset="0"/>
              </a:rPr>
              <a:t>哪一句是重點</a:t>
            </a:r>
            <a:r>
              <a:rPr kumimoji="0" lang="en-US" altLang="zh-TW" dirty="0">
                <a:latin typeface="Calibri" charset="0"/>
                <a:ea typeface="新細明體" charset="0"/>
              </a:rPr>
              <a:t>?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 dirty="0">
                <a:latin typeface="Calibri" charset="0"/>
                <a:ea typeface="新細明體" charset="0"/>
              </a:rPr>
              <a:t>3.</a:t>
            </a:r>
            <a:r>
              <a:rPr kumimoji="0" lang="zh-TW" altLang="en-US" dirty="0">
                <a:latin typeface="Calibri" charset="0"/>
                <a:ea typeface="新細明體" charset="0"/>
              </a:rPr>
              <a:t>用自己的話說</a:t>
            </a:r>
            <a:endParaRPr kumimoji="0" lang="en-US" altLang="zh-TW" dirty="0">
              <a:latin typeface="Calibri" charset="0"/>
              <a:ea typeface="新細明體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en-US" altLang="zh-TW" dirty="0">
                <a:latin typeface="Calibri" charset="0"/>
                <a:ea typeface="新細明體" charset="0"/>
              </a:rPr>
              <a:t>---</a:t>
            </a:r>
            <a:r>
              <a:rPr kumimoji="0" lang="zh-TW" altLang="en-US" dirty="0">
                <a:latin typeface="Calibri" charset="0"/>
                <a:ea typeface="新細明體" charset="0"/>
              </a:rPr>
              <a:t>文學要考慮現實</a:t>
            </a: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9pPr>
          </a:lstStyle>
          <a:p>
            <a:pPr eaLnBrk="1" hangingPunct="1"/>
            <a:fld id="{857629E9-72D4-F548-A8BE-38CF797E0949}" type="slidenum">
              <a:rPr kumimoji="0" lang="en-GB" altLang="zh-TW">
                <a:latin typeface="Calibri" charset="0"/>
              </a:rPr>
              <a:pPr eaLnBrk="1" hangingPunct="1"/>
              <a:t>8</a:t>
            </a:fld>
            <a:endParaRPr kumimoji="0" lang="en-GB" altLang="zh-TW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kumimoji="0" lang="zh-TW" altLang="en-US" dirty="0">
                <a:latin typeface="Calibri" charset="0"/>
                <a:ea typeface="新細明體" charset="0"/>
              </a:rPr>
              <a:t>教學步驟</a:t>
            </a:r>
            <a:r>
              <a:rPr kumimoji="0" lang="en-US" altLang="zh-TW" dirty="0">
                <a:latin typeface="Calibri" charset="0"/>
                <a:ea typeface="新細明體" charset="0"/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 dirty="0">
                <a:latin typeface="Calibri" charset="0"/>
                <a:ea typeface="新細明體" charset="0"/>
              </a:rPr>
              <a:t>1.</a:t>
            </a:r>
            <a:r>
              <a:rPr kumimoji="0" lang="zh-TW" altLang="en-US" dirty="0">
                <a:latin typeface="Calibri" charset="0"/>
                <a:ea typeface="新細明體" charset="0"/>
              </a:rPr>
              <a:t>有幾句</a:t>
            </a:r>
            <a:r>
              <a:rPr kumimoji="0" lang="en-US" altLang="zh-TW" dirty="0">
                <a:latin typeface="Calibri" charset="0"/>
                <a:ea typeface="新細明體" charset="0"/>
              </a:rPr>
              <a:t>?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 dirty="0">
                <a:latin typeface="Calibri" charset="0"/>
                <a:ea typeface="新細明體" charset="0"/>
              </a:rPr>
              <a:t>2.</a:t>
            </a:r>
            <a:r>
              <a:rPr kumimoji="0" lang="zh-TW" altLang="en-US" dirty="0">
                <a:latin typeface="Calibri" charset="0"/>
                <a:ea typeface="新細明體" charset="0"/>
              </a:rPr>
              <a:t>哪一句是重點</a:t>
            </a:r>
            <a:r>
              <a:rPr kumimoji="0" lang="en-US" altLang="zh-TW" dirty="0">
                <a:latin typeface="Calibri" charset="0"/>
                <a:ea typeface="新細明體" charset="0"/>
              </a:rPr>
              <a:t>?</a:t>
            </a:r>
          </a:p>
          <a:p>
            <a:pPr eaLnBrk="1" hangingPunct="1">
              <a:spcBef>
                <a:spcPct val="0"/>
              </a:spcBef>
            </a:pPr>
            <a:r>
              <a:rPr kumimoji="0" lang="en-US" altLang="zh-TW" dirty="0">
                <a:latin typeface="Calibri" charset="0"/>
                <a:ea typeface="新細明體" charset="0"/>
              </a:rPr>
              <a:t>3.</a:t>
            </a:r>
            <a:r>
              <a:rPr kumimoji="0" lang="zh-TW" altLang="en-US" dirty="0">
                <a:latin typeface="Calibri" charset="0"/>
                <a:ea typeface="新細明體" charset="0"/>
              </a:rPr>
              <a:t>用自己的話說</a:t>
            </a:r>
            <a:endParaRPr kumimoji="0" lang="en-US" altLang="zh-TW" dirty="0">
              <a:latin typeface="Calibri" charset="0"/>
              <a:ea typeface="新細明體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en-US" altLang="zh-TW" dirty="0">
                <a:latin typeface="Calibri" charset="0"/>
                <a:ea typeface="新細明體" charset="0"/>
              </a:rPr>
              <a:t>---</a:t>
            </a:r>
            <a:r>
              <a:rPr kumimoji="0" lang="zh-TW" altLang="en-US" dirty="0">
                <a:latin typeface="Calibri" charset="0"/>
                <a:ea typeface="新細明體" charset="0"/>
              </a:rPr>
              <a:t>文學要考慮現實</a:t>
            </a:r>
          </a:p>
        </p:txBody>
      </p:sp>
      <p:sp>
        <p:nvSpPr>
          <p:cNvPr id="1126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9pPr>
          </a:lstStyle>
          <a:p>
            <a:pPr eaLnBrk="1" hangingPunct="1"/>
            <a:fld id="{857629E9-72D4-F548-A8BE-38CF797E0949}" type="slidenum">
              <a:rPr kumimoji="0" lang="en-GB" altLang="zh-TW">
                <a:latin typeface="Calibri" charset="0"/>
              </a:rPr>
              <a:pPr eaLnBrk="1" hangingPunct="1"/>
              <a:t>9</a:t>
            </a:fld>
            <a:endParaRPr kumimoji="0" lang="en-GB" altLang="zh-TW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725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80221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14790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4529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6816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77865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0385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0840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6131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0803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570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05D36-3C77-47D5-AA92-19CC6D79F7AF}" type="datetimeFigureOut">
              <a:rPr lang="zh-TW" altLang="en-US" smtClean="0"/>
              <a:pPr/>
              <a:t>2016/5/30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6DD3-19EC-4AD1-9143-4A3F04D398EE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569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18" Type="http://schemas.openxmlformats.org/officeDocument/2006/relationships/diagramLayout" Target="../diagrams/layout7.xml"/><Relationship Id="rId3" Type="http://schemas.openxmlformats.org/officeDocument/2006/relationships/diagramLayout" Target="../diagrams/layout4.xml"/><Relationship Id="rId21" Type="http://schemas.microsoft.com/office/2007/relationships/diagramDrawing" Target="../diagrams/drawing7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17" Type="http://schemas.openxmlformats.org/officeDocument/2006/relationships/diagramData" Target="../diagrams/data7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20" Type="http://schemas.openxmlformats.org/officeDocument/2006/relationships/diagramColors" Target="../diagrams/colors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19" Type="http://schemas.openxmlformats.org/officeDocument/2006/relationships/diagramQuickStyle" Target="../diagrams/quickStyle7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Microsoft_Office_Word___1.doc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5373216"/>
            <a:ext cx="835292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新北市國教輔導團 國中國文輔導小組</a:t>
            </a: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600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80000"/>
              </a:lnSpc>
            </a:pPr>
            <a:r>
              <a:rPr lang="zh-TW" altLang="en-US" sz="3600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600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  海山高中洪郁婷老師、曾書柔老師</a:t>
            </a:r>
            <a:endParaRPr lang="zh-TW" altLang="en-US" sz="3600" dirty="0">
              <a:solidFill>
                <a:srgbClr val="0070C0"/>
              </a:solidFill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海山</a:t>
            </a:r>
            <a:r>
              <a:rPr lang="zh-TW" alt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高中國文科</a:t>
            </a:r>
            <a:endParaRPr lang="zh-TW" alt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1052736"/>
            <a:ext cx="8784976" cy="3098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60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-</a:t>
            </a:r>
            <a:r>
              <a:rPr lang="zh-TW" altLang="en-US" sz="4000" b="1" noProof="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閱讀策略與共同備課</a:t>
            </a:r>
            <a:endParaRPr kumimoji="0" lang="zh-TW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949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83568" y="1124744"/>
            <a:ext cx="76328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根據這段文字，關於皎然與韋蘇州的敘述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，下列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何者正確？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(A)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韋蘇州覺得皎然名不符實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(B)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皎然臆測韋蘇州偏好古體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(C)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韋蘇州與皎然談論如何鑑賞詩作</a:t>
            </a: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(D)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皎然依從韋蘇州修改舊作，終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獲 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讚賞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橢圓 4"/>
          <p:cNvSpPr/>
          <p:nvPr/>
        </p:nvSpPr>
        <p:spPr>
          <a:xfrm>
            <a:off x="816875" y="2838640"/>
            <a:ext cx="560932" cy="542525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alpha val="48000"/>
                </a:schemeClr>
              </a:gs>
              <a:gs pos="80000">
                <a:schemeClr val="accent3">
                  <a:shade val="93000"/>
                  <a:satMod val="130000"/>
                  <a:alpha val="48000"/>
                </a:schemeClr>
              </a:gs>
              <a:gs pos="100000">
                <a:schemeClr val="accent3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pSp>
        <p:nvGrpSpPr>
          <p:cNvPr id="6" name="群組 5"/>
          <p:cNvGrpSpPr/>
          <p:nvPr/>
        </p:nvGrpSpPr>
        <p:grpSpPr>
          <a:xfrm>
            <a:off x="3419872" y="-171400"/>
            <a:ext cx="1944216" cy="1354559"/>
            <a:chOff x="1350" y="1023042"/>
            <a:chExt cx="2879194" cy="2222800"/>
          </a:xfrm>
        </p:grpSpPr>
        <p:sp>
          <p:nvSpPr>
            <p:cNvPr id="7" name="圓角矩形 6"/>
            <p:cNvSpPr/>
            <p:nvPr/>
          </p:nvSpPr>
          <p:spPr>
            <a:xfrm>
              <a:off x="1350" y="1518326"/>
              <a:ext cx="2879194" cy="1727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51947" y="1023042"/>
              <a:ext cx="2778000" cy="162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000" dirty="0" smtClean="0"/>
            </a:p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/>
                <a:t>摘要段義</a:t>
              </a:r>
              <a:endParaRPr lang="zh-TW" altLang="en-US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9376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〈麥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帥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子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祈禱文</a:t>
            </a:r>
            <a:r>
              <a:rPr lang="zh-TW" altLang="zh-TW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文本分析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主啊，請陶冶我的兒子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他成為一個堅強的人，能夠知道自己什麼時候是軟弱的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堅強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能面對軟弱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使他成為一個勇敢的人，能夠在畏懼的時候認清自己，謀求補救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→勇敢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能面對畏懼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 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使他在誠實的失敗之中，能夠自豪而不屈，在獲得成功之際，能夠謙遜而溫和。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→勝不驕敗不餒</a:t>
            </a:r>
          </a:p>
        </p:txBody>
      </p:sp>
    </p:spTree>
    <p:extLst>
      <p:ext uri="{BB962C8B-B14F-4D97-AF65-F5344CB8AC3E}">
        <p14:creationId xmlns:p14="http://schemas.microsoft.com/office/powerpoint/2010/main" xmlns="" val="427504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請陶冶我的兒子，使他不要以願望代替實際作為；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→實踐</a:t>
            </a:r>
          </a:p>
          <a:p>
            <a:pPr marL="0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他能夠認識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→主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宗教觀：主在自己心中，面對心中的主，心中主會帶領自己去認知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並且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曉得自知乃是知識的基石。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→自知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自知後才能求知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683568" y="4725144"/>
            <a:ext cx="7704856" cy="129614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51000"/>
                  <a:satMod val="130000"/>
                  <a:alpha val="28000"/>
                </a:schemeClr>
              </a:gs>
              <a:gs pos="80000">
                <a:schemeClr val="accent1">
                  <a:shade val="93000"/>
                  <a:satMod val="130000"/>
                  <a:alpha val="28000"/>
                </a:schemeClr>
              </a:gs>
              <a:gs pos="100000">
                <a:schemeClr val="accent1">
                  <a:shade val="94000"/>
                  <a:satMod val="135000"/>
                  <a:alpha val="28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4000" dirty="0" smtClean="0">
                <a:solidFill>
                  <a:schemeClr val="accent4">
                    <a:lumMod val="75000"/>
                  </a:schemeClr>
                </a:solidFill>
              </a:rPr>
              <a:t>步驟：認識主</a:t>
            </a:r>
            <a:r>
              <a:rPr kumimoji="1" lang="zh-TW" altLang="en-US" sz="4000" dirty="0" smtClean="0">
                <a:solidFill>
                  <a:schemeClr val="accent4">
                    <a:lumMod val="75000"/>
                  </a:schemeClr>
                </a:solidFill>
                <a:sym typeface="Wingdings"/>
              </a:rPr>
              <a:t>認識自己實踐</a:t>
            </a:r>
            <a:endParaRPr kumimoji="1" lang="zh-TW" altLang="en-U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9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我祈求你，不要引導他走上安逸舒適的道路，而要讓他遭受困難與挑戰的磨鍊和策勵。</a:t>
            </a:r>
          </a:p>
          <a:p>
            <a:pPr marL="0" indent="0">
              <a:buNone/>
            </a:pP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遭受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困難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磨鍊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他藉此學習在風暴之中挺立起來，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→克服挫折的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能力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因為遭受困難磨鍊，所以能克服挫折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他藉此學習對失敗的人加以同情。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→對他人富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同情心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因為遭受困難磨鍊，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能富同情心</a:t>
            </a: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  <p:cxnSp>
        <p:nvCxnSpPr>
          <p:cNvPr id="6" name="直線接點 5"/>
          <p:cNvCxnSpPr/>
          <p:nvPr/>
        </p:nvCxnSpPr>
        <p:spPr>
          <a:xfrm>
            <a:off x="1331640" y="3429000"/>
            <a:ext cx="7920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>
            <a:off x="1297359" y="4941168"/>
            <a:ext cx="79208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9724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請陶冶我的兒子，使他的心地純潔，目標高超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→心地純潔，目標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高超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心地純潔，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目標高超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企圖駕馭他人之前，先能駕馭自己；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→駕馭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心地純潔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能駕馭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未來善加籌畫，但是永不忘記過去。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→籌畫未來，不忘過去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en-US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因為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目標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高超</a:t>
            </a:r>
            <a:r>
              <a:rPr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所以</a:t>
            </a:r>
            <a:r>
              <a:rPr lang="zh-TW" altLang="en-US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籌畫未來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，不忘過去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0991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在他把以上諸點都已做到之後，還請賜給他充分的幽默感，使他可以永遠保持嚴肅的態度，但絕不自視非凡，過於拘執。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→幽默感</a:t>
            </a:r>
          </a:p>
          <a:p>
            <a:pPr marL="0" indent="0">
              <a:buNone/>
            </a:pP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賜給他謙遜，使他可以永遠記住真實偉大的樸實無華，真實智慧的虛懷若谷，和真實力量的溫和蘊藉。</a:t>
            </a:r>
          </a:p>
          <a:p>
            <a:pPr marL="0" indent="0">
              <a:buNone/>
            </a:pP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→謙遜</a:t>
            </a:r>
          </a:p>
          <a:p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492896"/>
            <a:ext cx="8778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1" y="4149080"/>
            <a:ext cx="8778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00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然後，作為他的父親的我，才敢低聲說道：「我已不虛此生！」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220979614"/>
              </p:ext>
            </p:extLst>
          </p:nvPr>
        </p:nvGraphicFramePr>
        <p:xfrm>
          <a:off x="1065530" y="3214529"/>
          <a:ext cx="7012940" cy="1297305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3520440"/>
                <a:gridCol w="3492500"/>
              </a:tblGrid>
              <a:tr h="429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目標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</a:rPr>
                        <a:t>方法</a:t>
                      </a:r>
                      <a:endParaRPr lang="zh-TW" sz="2400" b="1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  <a:tr h="8680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80" marR="177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19410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畫概念圖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6909280"/>
              </p:ext>
            </p:extLst>
          </p:nvPr>
        </p:nvGraphicFramePr>
        <p:xfrm>
          <a:off x="323528" y="1268760"/>
          <a:ext cx="3240360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4213147546"/>
              </p:ext>
            </p:extLst>
          </p:nvPr>
        </p:nvGraphicFramePr>
        <p:xfrm>
          <a:off x="5076056" y="1340768"/>
          <a:ext cx="3240360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xmlns="" val="3091008477"/>
              </p:ext>
            </p:extLst>
          </p:nvPr>
        </p:nvGraphicFramePr>
        <p:xfrm>
          <a:off x="755576" y="3534193"/>
          <a:ext cx="3312368" cy="2703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3481089340"/>
              </p:ext>
            </p:extLst>
          </p:nvPr>
        </p:nvGraphicFramePr>
        <p:xfrm>
          <a:off x="4572000" y="3717032"/>
          <a:ext cx="3984104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</p:spTree>
    <p:extLst>
      <p:ext uri="{BB962C8B-B14F-4D97-AF65-F5344CB8AC3E}">
        <p14:creationId xmlns:p14="http://schemas.microsoft.com/office/powerpoint/2010/main" xmlns="" val="6089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Graphic spid="6" grpId="0">
        <p:bldAsOne/>
      </p:bldGraphic>
      <p:bldGraphic spid="7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/>
          </a:p>
        </p:txBody>
      </p:sp>
      <p:pic>
        <p:nvPicPr>
          <p:cNvPr id="7" name="圖片 6" descr="IMG_122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26" y="0"/>
            <a:ext cx="9144000" cy="6858000"/>
          </a:xfrm>
          <a:prstGeom prst="rect">
            <a:avLst/>
          </a:prstGeom>
        </p:spPr>
      </p:pic>
      <p:pic>
        <p:nvPicPr>
          <p:cNvPr id="8" name="圖片 7" descr="IMG_122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4366"/>
            <a:ext cx="9144000" cy="6858000"/>
          </a:xfrm>
          <a:prstGeom prst="rect">
            <a:avLst/>
          </a:prstGeom>
        </p:spPr>
      </p:pic>
      <p:pic>
        <p:nvPicPr>
          <p:cNvPr id="10" name="圖片 9" descr="IMG_122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圖片 8" descr="IMG_1234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331" y="30765"/>
            <a:ext cx="9144000" cy="6858000"/>
          </a:xfrm>
          <a:prstGeom prst="rect">
            <a:avLst/>
          </a:prstGeom>
          <a:ln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0322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 descr="堂堂正正的人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0"/>
            <a:ext cx="5728679" cy="8100042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標題 1"/>
          <p:cNvSpPr>
            <a:spLocks noGrp="1"/>
          </p:cNvSpPr>
          <p:nvPr>
            <p:ph type="title"/>
          </p:nvPr>
        </p:nvSpPr>
        <p:spPr>
          <a:xfrm>
            <a:off x="428625" y="93663"/>
            <a:ext cx="8258175" cy="13684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zh-TW" altLang="en-US" dirty="0" smtClean="0">
                <a:solidFill>
                  <a:srgbClr val="005000"/>
                </a:solidFill>
                <a:latin typeface="Times New Roman" pitchFamily="18" charset="0"/>
                <a:ea typeface="標楷體" pitchFamily="65" charset="-120"/>
                <a:cs typeface="Times New Roman" pitchFamily="18" charset="0"/>
              </a:rPr>
              <a:t>核心素養：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是指一個人為適應現在生活及面對未來挑戰，所應具備的知識、能力與態度。「核心素養」強調學習不宜以學科知識及技能為限，而應關注學習與生活的結合，透過實踐力行而彰顯學習者的全人發展。</a:t>
            </a:r>
            <a:endParaRPr lang="zh-TW" altLang="en-US" sz="2400" dirty="0" smtClean="0">
              <a:solidFill>
                <a:srgbClr val="005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428596" y="1500174"/>
          <a:ext cx="8229600" cy="4857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投影片編號版面配置區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1pPr>
            <a:lvl2pPr marL="742950" indent="-28575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2pPr>
            <a:lvl3pPr marL="11430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3pPr>
            <a:lvl4pPr marL="16002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4pPr>
            <a:lvl5pPr marL="20574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9pPr>
          </a:lstStyle>
          <a:p>
            <a:fld id="{F96588EB-1341-E44D-82D9-9686DB7F5F1D}" type="slidenum">
              <a:rPr lang="zh-TW" altLang="en-US" sz="1400">
                <a:solidFill>
                  <a:schemeClr val="tx1"/>
                </a:solidFill>
                <a:ea typeface="標楷體" charset="0"/>
                <a:cs typeface="標楷體" charset="0"/>
              </a:rPr>
              <a:pPr/>
              <a:t>2</a:t>
            </a:fld>
            <a:endParaRPr lang="zh-TW" altLang="en-US" sz="1400">
              <a:solidFill>
                <a:schemeClr val="tx1"/>
              </a:solidFill>
              <a:ea typeface="標楷體" charset="0"/>
              <a:cs typeface="標楷體" charset="0"/>
            </a:endParaRPr>
          </a:p>
        </p:txBody>
      </p:sp>
      <p:sp>
        <p:nvSpPr>
          <p:cNvPr id="21508" name="文字方塊 5"/>
          <p:cNvSpPr txBox="1">
            <a:spLocks noChangeArrowheads="1"/>
          </p:cNvSpPr>
          <p:nvPr/>
        </p:nvSpPr>
        <p:spPr bwMode="auto">
          <a:xfrm>
            <a:off x="6572250" y="2714625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1pPr>
            <a:lvl2pPr marL="742950" indent="-28575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2pPr>
            <a:lvl3pPr marL="11430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3pPr>
            <a:lvl4pPr marL="16002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4pPr>
            <a:lvl5pPr marL="20574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9pPr>
          </a:lstStyle>
          <a:p>
            <a:r>
              <a:rPr lang="zh-TW" altLang="en-US" sz="2400" b="1"/>
              <a:t>學習意願</a:t>
            </a:r>
          </a:p>
        </p:txBody>
      </p:sp>
      <p:sp>
        <p:nvSpPr>
          <p:cNvPr id="21509" name="文字方塊 6"/>
          <p:cNvSpPr txBox="1">
            <a:spLocks noChangeArrowheads="1"/>
          </p:cNvSpPr>
          <p:nvPr/>
        </p:nvSpPr>
        <p:spPr bwMode="auto">
          <a:xfrm>
            <a:off x="1143000" y="3071813"/>
            <a:ext cx="1643063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1pPr>
            <a:lvl2pPr marL="742950" indent="-28575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2pPr>
            <a:lvl3pPr marL="11430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3pPr>
            <a:lvl4pPr marL="16002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4pPr>
            <a:lvl5pPr marL="20574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9pPr>
          </a:lstStyle>
          <a:p>
            <a:pPr algn="ctr"/>
            <a:r>
              <a:rPr lang="zh-TW" altLang="en-US" sz="2400" b="1"/>
              <a:t>學習知識</a:t>
            </a:r>
            <a:endParaRPr lang="en-US" altLang="zh-TW" sz="2400" b="1"/>
          </a:p>
          <a:p>
            <a:pPr algn="ctr">
              <a:spcBef>
                <a:spcPts val="600"/>
              </a:spcBef>
            </a:pPr>
            <a:r>
              <a:rPr lang="zh-TW" altLang="en-US" sz="2400" b="1"/>
              <a:t>學習方法</a:t>
            </a:r>
          </a:p>
        </p:txBody>
      </p:sp>
      <p:sp>
        <p:nvSpPr>
          <p:cNvPr id="21510" name="文字方塊 7"/>
          <p:cNvSpPr txBox="1">
            <a:spLocks noChangeArrowheads="1"/>
          </p:cNvSpPr>
          <p:nvPr/>
        </p:nvSpPr>
        <p:spPr bwMode="auto">
          <a:xfrm>
            <a:off x="5572125" y="4286250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1pPr>
            <a:lvl2pPr marL="742950" indent="-28575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2pPr>
            <a:lvl3pPr marL="11430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3pPr>
            <a:lvl4pPr marL="16002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4pPr>
            <a:lvl5pPr marL="2057400" indent="-228600"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rgbClr val="FF3300"/>
                </a:solidFill>
                <a:latin typeface="Times New Roman" charset="0"/>
                <a:ea typeface="文鼎海報體" charset="0"/>
                <a:cs typeface="文鼎海報體" charset="0"/>
              </a:defRPr>
            </a:lvl9pPr>
          </a:lstStyle>
          <a:p>
            <a:r>
              <a:rPr lang="zh-TW" altLang="en-US" sz="2400" b="1"/>
              <a:t>活用學習</a:t>
            </a:r>
          </a:p>
        </p:txBody>
      </p:sp>
      <p:sp>
        <p:nvSpPr>
          <p:cNvPr id="21511" name="矩形 7"/>
          <p:cNvSpPr>
            <a:spLocks noChangeArrowheads="1"/>
          </p:cNvSpPr>
          <p:nvPr/>
        </p:nvSpPr>
        <p:spPr bwMode="auto">
          <a:xfrm>
            <a:off x="1619250" y="5876925"/>
            <a:ext cx="7254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ts val="4700"/>
              </a:lnSpc>
              <a:spcBef>
                <a:spcPts val="1200"/>
              </a:spcBef>
            </a:pPr>
            <a:r>
              <a:rPr lang="zh-TW" altLang="en-US" sz="1800">
                <a:solidFill>
                  <a:schemeClr val="tx1"/>
                </a:solidFill>
                <a:latin typeface="BiauKai" charset="0"/>
                <a:ea typeface="BiauKai" charset="0"/>
                <a:cs typeface="BiauKai" charset="0"/>
              </a:rPr>
              <a:t>−−引自范信賢，</a:t>
            </a:r>
            <a:r>
              <a:rPr lang="en-US" altLang="zh-TW" sz="1800">
                <a:solidFill>
                  <a:schemeClr val="tx1"/>
                </a:solidFill>
                <a:latin typeface="BiauKai" charset="0"/>
                <a:ea typeface="BiauKai" charset="0"/>
                <a:cs typeface="BiauKai" charset="0"/>
              </a:rPr>
              <a:t>2016,</a:t>
            </a:r>
            <a:r>
              <a:rPr lang="zh-TW" altLang="en-US" sz="1800">
                <a:solidFill>
                  <a:srgbClr val="000099"/>
                </a:solidFill>
                <a:latin typeface="BiauKai" charset="0"/>
                <a:ea typeface="BiauKai" charset="0"/>
                <a:cs typeface="BiauKai" charset="0"/>
              </a:rPr>
              <a:t>十二年國民基本教育課綱總綱解析與實施準備</a:t>
            </a:r>
            <a:endParaRPr lang="en-US" altLang="zh-TW" sz="1800">
              <a:latin typeface="BiauKai" charset="0"/>
              <a:ea typeface="BiauKai" charset="0"/>
              <a:cs typeface="BiauKai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1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3" name="文字方塊 2"/>
          <p:cNvSpPr txBox="1">
            <a:spLocks noChangeArrowheads="1"/>
          </p:cNvSpPr>
          <p:nvPr/>
        </p:nvSpPr>
        <p:spPr bwMode="auto">
          <a:xfrm>
            <a:off x="847725" y="260350"/>
            <a:ext cx="77120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ndara" charset="0"/>
                <a:ea typeface="新細明體" charset="0"/>
              </a:defRPr>
            </a:lvl9pPr>
          </a:lstStyle>
          <a:p>
            <a:pPr eaLnBrk="1" hangingPunct="1"/>
            <a:r>
              <a:rPr lang="en-US" altLang="zh-TW" sz="6000" dirty="0">
                <a:latin typeface="BiauKai"/>
                <a:ea typeface="BiauKai"/>
                <a:cs typeface="BiauKai"/>
              </a:rPr>
              <a:t>104</a:t>
            </a:r>
            <a:r>
              <a:rPr lang="zh-TW" altLang="en-US" sz="6000" dirty="0">
                <a:latin typeface="BiauKai"/>
                <a:ea typeface="BiauKai"/>
                <a:cs typeface="BiauKai"/>
              </a:rPr>
              <a:t>會考試題考點分析</a:t>
            </a:r>
            <a:endParaRPr lang="zh-TW" altLang="en-US" sz="2800" dirty="0">
              <a:latin typeface="BiauKai"/>
              <a:ea typeface="BiauKai"/>
              <a:cs typeface="BiauKai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1935741"/>
              </p:ext>
            </p:extLst>
          </p:nvPr>
        </p:nvGraphicFramePr>
        <p:xfrm>
          <a:off x="467544" y="1484782"/>
          <a:ext cx="8136904" cy="4392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3910"/>
                <a:gridCol w="2159432"/>
                <a:gridCol w="2159432"/>
                <a:gridCol w="683139"/>
                <a:gridCol w="787190"/>
                <a:gridCol w="749876"/>
                <a:gridCol w="853925"/>
              </a:tblGrid>
              <a:tr h="156554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語文知識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語表能力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閱讀能力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14276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>
                          <a:effectLst/>
                        </a:rPr>
                        <a:t>題數</a:t>
                      </a:r>
                      <a:endParaRPr lang="zh-TW" sz="18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７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kern="100" dirty="0" smtClean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７</a:t>
                      </a:r>
                      <a:endParaRPr lang="zh-TW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詮釋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</a:rPr>
                        <a:t>推論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摘要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分析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</a:tr>
              <a:tr h="71427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10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8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13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400" kern="1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</a:tr>
              <a:tr h="13983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effectLst/>
                        </a:rPr>
                        <a:t>百分比</a:t>
                      </a:r>
                      <a:endParaRPr lang="zh-TW" sz="18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14.6%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400" kern="100" dirty="0" smtClean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00" dirty="0" smtClean="0">
                          <a:effectLst/>
                        </a:rPr>
                        <a:t>14.6%</a:t>
                      </a:r>
                      <a:endParaRPr lang="zh-TW" altLang="zh-TW" sz="2400" kern="100" dirty="0" smtClean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00" dirty="0" smtClean="0">
                          <a:effectLst/>
                        </a:rPr>
                        <a:t>70.08%</a:t>
                      </a:r>
                      <a:endParaRPr lang="zh-TW" sz="24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58624" marR="58624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圓角矩形 7"/>
          <p:cNvSpPr/>
          <p:nvPr/>
        </p:nvSpPr>
        <p:spPr>
          <a:xfrm>
            <a:off x="5364088" y="2996952"/>
            <a:ext cx="3312368" cy="16561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3802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3411064036"/>
              </p:ext>
            </p:extLst>
          </p:nvPr>
        </p:nvGraphicFramePr>
        <p:xfrm>
          <a:off x="539552" y="594556"/>
          <a:ext cx="8136903" cy="59307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圓角矩形 5"/>
          <p:cNvSpPr/>
          <p:nvPr/>
        </p:nvSpPr>
        <p:spPr>
          <a:xfrm>
            <a:off x="1043608" y="188640"/>
            <a:ext cx="3312368" cy="50405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矩形 7"/>
          <p:cNvSpPr/>
          <p:nvPr/>
        </p:nvSpPr>
        <p:spPr>
          <a:xfrm>
            <a:off x="5292080" y="692696"/>
            <a:ext cx="3312368" cy="41044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圓角矩形 1"/>
          <p:cNvSpPr/>
          <p:nvPr/>
        </p:nvSpPr>
        <p:spPr>
          <a:xfrm>
            <a:off x="323528" y="1484784"/>
            <a:ext cx="1008112" cy="1800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  <a:alpha val="70000"/>
                </a:schemeClr>
              </a:gs>
              <a:gs pos="100000">
                <a:schemeClr val="accent6">
                  <a:shade val="94000"/>
                  <a:satMod val="135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dirty="0" smtClean="0">
                <a:latin typeface="BiauKai"/>
                <a:ea typeface="BiauKai"/>
                <a:cs typeface="BiauKai"/>
              </a:rPr>
              <a:t>詮</a:t>
            </a:r>
            <a:endParaRPr kumimoji="1" lang="en-US" altLang="zh-TW" sz="3200" dirty="0" smtClean="0">
              <a:latin typeface="BiauKai"/>
              <a:ea typeface="BiauKai"/>
              <a:cs typeface="BiauKai"/>
            </a:endParaRPr>
          </a:p>
          <a:p>
            <a:pPr algn="ctr"/>
            <a:r>
              <a:rPr kumimoji="1" lang="zh-TW" altLang="en-US" sz="3200" dirty="0" smtClean="0">
                <a:latin typeface="BiauKai"/>
                <a:ea typeface="BiauKai"/>
                <a:cs typeface="BiauKai"/>
              </a:rPr>
              <a:t>釋</a:t>
            </a:r>
            <a:endParaRPr kumimoji="1" lang="zh-TW" altLang="en-US" sz="3200" dirty="0">
              <a:latin typeface="BiauKai"/>
              <a:ea typeface="BiauKai"/>
              <a:cs typeface="BiauKai"/>
            </a:endParaRPr>
          </a:p>
        </p:txBody>
      </p:sp>
      <p:sp>
        <p:nvSpPr>
          <p:cNvPr id="9" name="圓角矩形 8"/>
          <p:cNvSpPr/>
          <p:nvPr/>
        </p:nvSpPr>
        <p:spPr>
          <a:xfrm>
            <a:off x="8028384" y="1916832"/>
            <a:ext cx="1008112" cy="1800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  <a:alpha val="70000"/>
                </a:schemeClr>
              </a:gs>
              <a:gs pos="100000">
                <a:schemeClr val="accent6">
                  <a:shade val="94000"/>
                  <a:satMod val="135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dirty="0" smtClean="0">
                <a:latin typeface="BiauKai"/>
                <a:ea typeface="BiauKai"/>
                <a:cs typeface="BiauKai"/>
              </a:rPr>
              <a:t>摘要</a:t>
            </a:r>
            <a:endParaRPr kumimoji="1" lang="en-US" altLang="zh-TW" sz="3200" dirty="0" smtClean="0">
              <a:latin typeface="BiauKai"/>
              <a:ea typeface="BiauKai"/>
              <a:cs typeface="BiauKai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2843808" y="5301208"/>
            <a:ext cx="3312368" cy="129614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矩形 10"/>
          <p:cNvSpPr/>
          <p:nvPr/>
        </p:nvSpPr>
        <p:spPr>
          <a:xfrm>
            <a:off x="6300192" y="5057800"/>
            <a:ext cx="1008112" cy="18002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  <a:alpha val="70000"/>
                </a:schemeClr>
              </a:gs>
              <a:gs pos="100000">
                <a:schemeClr val="accent6">
                  <a:shade val="94000"/>
                  <a:satMod val="135000"/>
                  <a:alpha val="7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dirty="0" smtClean="0">
                <a:latin typeface="BiauKai"/>
                <a:ea typeface="BiauKai"/>
                <a:cs typeface="BiauKai"/>
              </a:rPr>
              <a:t>推論</a:t>
            </a:r>
            <a:endParaRPr kumimoji="1" lang="en-US" altLang="zh-TW" sz="3200" dirty="0" smtClean="0">
              <a:latin typeface="BiauKai"/>
              <a:ea typeface="BiauKai"/>
              <a:cs typeface="BiauKa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363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2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83568" y="1052736"/>
            <a:ext cx="8136904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我的記憶運作得像一面蜘蛛網。不重要的事物，比如風，就讓它們過去；但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捕獲的蒼蠅就懸掛在網上加以儲存，直到我那心智的蜘蛛需要時再吃掉。」這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段文字的涵義，與下列何者最接近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？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(A)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記憶應視事物的輕重而有所擇取</a:t>
            </a: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(B)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往事如風，既已逝去，就無須記憶</a:t>
            </a: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(C)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記憶如獵物，運用技巧才能捕獲它</a:t>
            </a:r>
          </a:p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(D)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存在腦中的記憶終將隨著時間而消散</a:t>
            </a:r>
            <a:endParaRPr lang="zh-TW" altLang="en-US" sz="3600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endParaRPr lang="zh-TW" altLang="en-US" sz="3600" b="1" dirty="0">
              <a:latin typeface="BiauKai"/>
              <a:ea typeface="BiauKai"/>
              <a:cs typeface="BiauKai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634942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4490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683568" y="1052736"/>
            <a:ext cx="8136904" cy="5632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我的記憶運作得像一面蜘蛛網。不重要的事物，比如風，就讓它們過去；但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捕獲的蒼蠅就懸掛在網上加以儲存，直到我那心智的蜘蛛需要時再吃掉。」這</a:t>
            </a:r>
          </a:p>
          <a:p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段文字的涵義，與下列何者最接近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？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蜘蛛網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我的記憶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風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  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不重要的事物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蒼蠅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重要的事物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蜘蛛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 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心智</a:t>
            </a:r>
            <a:endParaRPr lang="en-US" altLang="zh-TW" sz="3600" b="1" dirty="0" smtClean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endParaRPr lang="zh-TW" altLang="en-US" sz="3600" b="1" dirty="0">
              <a:latin typeface="BiauKai"/>
              <a:ea typeface="BiauKai"/>
              <a:cs typeface="BiauKai"/>
            </a:endParaRPr>
          </a:p>
        </p:txBody>
      </p:sp>
      <p:cxnSp>
        <p:nvCxnSpPr>
          <p:cNvPr id="12" name="直線接點 11"/>
          <p:cNvCxnSpPr>
            <a:cxnSpLocks noChangeShapeType="1"/>
          </p:cNvCxnSpPr>
          <p:nvPr/>
        </p:nvCxnSpPr>
        <p:spPr bwMode="auto">
          <a:xfrm flipH="1">
            <a:off x="7164288" y="1196752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" name="直線接點 12"/>
          <p:cNvCxnSpPr>
            <a:cxnSpLocks noChangeShapeType="1"/>
          </p:cNvCxnSpPr>
          <p:nvPr/>
        </p:nvCxnSpPr>
        <p:spPr bwMode="auto">
          <a:xfrm flipH="1">
            <a:off x="7236296" y="2780928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4" name="直線接點 13"/>
          <p:cNvCxnSpPr>
            <a:cxnSpLocks noChangeShapeType="1"/>
          </p:cNvCxnSpPr>
          <p:nvPr/>
        </p:nvCxnSpPr>
        <p:spPr bwMode="auto">
          <a:xfrm flipH="1">
            <a:off x="7596336" y="1772816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5" name="圓角矩形 14"/>
          <p:cNvSpPr/>
          <p:nvPr/>
        </p:nvSpPr>
        <p:spPr>
          <a:xfrm>
            <a:off x="1187624" y="1124744"/>
            <a:ext cx="1872208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7668344" y="1052736"/>
            <a:ext cx="864096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7" name="圓角矩形 16"/>
          <p:cNvSpPr/>
          <p:nvPr/>
        </p:nvSpPr>
        <p:spPr>
          <a:xfrm>
            <a:off x="827584" y="1700808"/>
            <a:ext cx="1800200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8" name="圓角矩形 17"/>
          <p:cNvSpPr/>
          <p:nvPr/>
        </p:nvSpPr>
        <p:spPr>
          <a:xfrm>
            <a:off x="1331640" y="2780928"/>
            <a:ext cx="3168352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23" name="向右箭號 22"/>
          <p:cNvSpPr/>
          <p:nvPr/>
        </p:nvSpPr>
        <p:spPr>
          <a:xfrm>
            <a:off x="2195736" y="3861048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4" name="向右箭號 23"/>
          <p:cNvSpPr/>
          <p:nvPr/>
        </p:nvSpPr>
        <p:spPr>
          <a:xfrm>
            <a:off x="2195736" y="4437112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5" name="向右箭號 24"/>
          <p:cNvSpPr/>
          <p:nvPr/>
        </p:nvSpPr>
        <p:spPr>
          <a:xfrm>
            <a:off x="2195736" y="5013176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6" name="向右箭號 25"/>
          <p:cNvSpPr/>
          <p:nvPr/>
        </p:nvSpPr>
        <p:spPr>
          <a:xfrm>
            <a:off x="2195736" y="5589240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grpSp>
        <p:nvGrpSpPr>
          <p:cNvPr id="19" name="群組 18"/>
          <p:cNvGrpSpPr/>
          <p:nvPr/>
        </p:nvGrpSpPr>
        <p:grpSpPr>
          <a:xfrm>
            <a:off x="971600" y="0"/>
            <a:ext cx="1815951" cy="1089571"/>
            <a:chOff x="6075" y="1291418"/>
            <a:chExt cx="1815951" cy="1089571"/>
          </a:xfrm>
        </p:grpSpPr>
        <p:sp>
          <p:nvSpPr>
            <p:cNvPr id="21" name="圓角矩形 20"/>
            <p:cNvSpPr/>
            <p:nvPr/>
          </p:nvSpPr>
          <p:spPr>
            <a:xfrm>
              <a:off x="6075" y="1291418"/>
              <a:ext cx="1815951" cy="10895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圓角矩形 4"/>
            <p:cNvSpPr/>
            <p:nvPr/>
          </p:nvSpPr>
          <p:spPr>
            <a:xfrm>
              <a:off x="37987" y="1323330"/>
              <a:ext cx="1752127" cy="102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/>
                <a:t>切句子</a:t>
              </a:r>
              <a:endParaRPr lang="zh-TW" altLang="en-US" sz="3000" kern="1200" dirty="0"/>
            </a:p>
          </p:txBody>
        </p:sp>
      </p:grpSp>
      <p:grpSp>
        <p:nvGrpSpPr>
          <p:cNvPr id="27" name="群組 26"/>
          <p:cNvGrpSpPr/>
          <p:nvPr/>
        </p:nvGrpSpPr>
        <p:grpSpPr>
          <a:xfrm>
            <a:off x="2843808" y="188640"/>
            <a:ext cx="610389" cy="714040"/>
            <a:chOff x="3168464" y="1479183"/>
            <a:chExt cx="610389" cy="714040"/>
          </a:xfrm>
        </p:grpSpPr>
        <p:sp>
          <p:nvSpPr>
            <p:cNvPr id="28" name="向右箭號 27"/>
            <p:cNvSpPr/>
            <p:nvPr/>
          </p:nvSpPr>
          <p:spPr>
            <a:xfrm>
              <a:off x="3168464" y="1479183"/>
              <a:ext cx="610389" cy="7140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向右箭號 4"/>
            <p:cNvSpPr/>
            <p:nvPr/>
          </p:nvSpPr>
          <p:spPr>
            <a:xfrm>
              <a:off x="3168464" y="1621991"/>
              <a:ext cx="427272" cy="428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000" kern="120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3491880" y="0"/>
            <a:ext cx="1944216" cy="1052736"/>
            <a:chOff x="1350" y="972445"/>
            <a:chExt cx="2879194" cy="1727516"/>
          </a:xfrm>
        </p:grpSpPr>
        <p:sp>
          <p:nvSpPr>
            <p:cNvPr id="37" name="圓角矩形 36"/>
            <p:cNvSpPr/>
            <p:nvPr/>
          </p:nvSpPr>
          <p:spPr>
            <a:xfrm>
              <a:off x="1350" y="972445"/>
              <a:ext cx="2879194" cy="1727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圓角矩形 4"/>
            <p:cNvSpPr/>
            <p:nvPr/>
          </p:nvSpPr>
          <p:spPr>
            <a:xfrm>
              <a:off x="51947" y="1023042"/>
              <a:ext cx="2778000" cy="162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/>
                <a:t>找主語</a:t>
              </a:r>
              <a:endParaRPr lang="zh-TW" altLang="en-US" sz="3000" kern="1200" dirty="0"/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5508104" y="188640"/>
            <a:ext cx="610389" cy="714040"/>
            <a:chOff x="3168464" y="1479183"/>
            <a:chExt cx="610389" cy="714040"/>
          </a:xfrm>
        </p:grpSpPr>
        <p:sp>
          <p:nvSpPr>
            <p:cNvPr id="40" name="向右箭號 39"/>
            <p:cNvSpPr/>
            <p:nvPr/>
          </p:nvSpPr>
          <p:spPr>
            <a:xfrm>
              <a:off x="3168464" y="1479183"/>
              <a:ext cx="610389" cy="7140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向右箭號 4"/>
            <p:cNvSpPr/>
            <p:nvPr/>
          </p:nvSpPr>
          <p:spPr>
            <a:xfrm>
              <a:off x="3168464" y="1621991"/>
              <a:ext cx="427272" cy="428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000" kern="1200"/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6156176" y="0"/>
            <a:ext cx="2091922" cy="1044116"/>
            <a:chOff x="16688877" y="-5602248"/>
            <a:chExt cx="6929420" cy="3672408"/>
          </a:xfrm>
        </p:grpSpPr>
        <p:sp>
          <p:nvSpPr>
            <p:cNvPr id="43" name="圓角矩形 42"/>
            <p:cNvSpPr/>
            <p:nvPr/>
          </p:nvSpPr>
          <p:spPr>
            <a:xfrm>
              <a:off x="16688877" y="-5602248"/>
              <a:ext cx="6906017" cy="36724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圓角矩形 4"/>
            <p:cNvSpPr/>
            <p:nvPr/>
          </p:nvSpPr>
          <p:spPr>
            <a:xfrm>
              <a:off x="16927401" y="-5602248"/>
              <a:ext cx="6690896" cy="3457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/>
                <a:t>換句話說</a:t>
              </a:r>
              <a:endParaRPr lang="zh-TW" altLang="en-US" sz="3000" kern="1200" dirty="0"/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634942" y="58490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854490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(A)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記憶應視事物的輕重而有所擇取</a:t>
            </a:r>
          </a:p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(B)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往事如風，既已逝去，就無須記憶</a:t>
            </a:r>
          </a:p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(C)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記憶如獵物，運用技巧才能捕獲它</a:t>
            </a:r>
          </a:p>
          <a:p>
            <a:pPr marL="0" indent="0">
              <a:buNone/>
            </a:pPr>
            <a:r>
              <a:rPr lang="en-US" altLang="zh-TW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(D)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存在腦中的記憶終將隨著時間而消散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endParaRPr kumimoji="1" lang="zh-TW" altLang="en-US" dirty="0"/>
          </a:p>
        </p:txBody>
      </p:sp>
      <p:sp>
        <p:nvSpPr>
          <p:cNvPr id="4" name="橢圓 3"/>
          <p:cNvSpPr/>
          <p:nvPr/>
        </p:nvSpPr>
        <p:spPr>
          <a:xfrm>
            <a:off x="467544" y="1628800"/>
            <a:ext cx="560932" cy="542525"/>
          </a:xfrm>
          <a:prstGeom prst="ellipse">
            <a:avLst/>
          </a:prstGeom>
          <a:gradFill flip="none" rotWithShape="1">
            <a:gsLst>
              <a:gs pos="0">
                <a:schemeClr val="accent3">
                  <a:shade val="51000"/>
                  <a:satMod val="130000"/>
                  <a:alpha val="48000"/>
                </a:schemeClr>
              </a:gs>
              <a:gs pos="80000">
                <a:schemeClr val="accent3">
                  <a:shade val="93000"/>
                  <a:satMod val="130000"/>
                  <a:alpha val="48000"/>
                </a:schemeClr>
              </a:gs>
              <a:gs pos="100000">
                <a:schemeClr val="accent3">
                  <a:shade val="94000"/>
                  <a:satMod val="135000"/>
                  <a:alpha val="48000"/>
                </a:schemeClr>
              </a:gs>
            </a:gsLst>
            <a:lin ang="16200000" scaled="0"/>
            <a:tileRect/>
          </a:gra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endParaRPr lang="zh-TW" altLang="en-US"/>
          </a:p>
        </p:txBody>
      </p:sp>
      <p:graphicFrame>
        <p:nvGraphicFramePr>
          <p:cNvPr id="5" name="資料庫圖表 2"/>
          <p:cNvGraphicFramePr/>
          <p:nvPr>
            <p:extLst>
              <p:ext uri="{D42A27DB-BD31-4B8C-83A1-F6EECF244321}">
                <p14:modId xmlns:p14="http://schemas.microsoft.com/office/powerpoint/2010/main" xmlns="" val="3196329460"/>
              </p:ext>
            </p:extLst>
          </p:nvPr>
        </p:nvGraphicFramePr>
        <p:xfrm>
          <a:off x="1115616" y="-963488"/>
          <a:ext cx="691276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群組 5"/>
          <p:cNvGrpSpPr/>
          <p:nvPr/>
        </p:nvGrpSpPr>
        <p:grpSpPr>
          <a:xfrm>
            <a:off x="3491880" y="404664"/>
            <a:ext cx="1815951" cy="1089571"/>
            <a:chOff x="6075" y="1291418"/>
            <a:chExt cx="1815951" cy="1089571"/>
          </a:xfrm>
        </p:grpSpPr>
        <p:sp>
          <p:nvSpPr>
            <p:cNvPr id="7" name="圓角矩形 6"/>
            <p:cNvSpPr/>
            <p:nvPr/>
          </p:nvSpPr>
          <p:spPr>
            <a:xfrm>
              <a:off x="6075" y="1291418"/>
              <a:ext cx="1815951" cy="10895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圓角矩形 4"/>
            <p:cNvSpPr/>
            <p:nvPr/>
          </p:nvSpPr>
          <p:spPr>
            <a:xfrm>
              <a:off x="37987" y="1323330"/>
              <a:ext cx="1752127" cy="102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/>
                <a:t>換句話說</a:t>
              </a:r>
              <a:endParaRPr lang="zh-TW" altLang="en-US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4076972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圓角矩形 4"/>
          <p:cNvSpPr/>
          <p:nvPr/>
        </p:nvSpPr>
        <p:spPr>
          <a:xfrm>
            <a:off x="3526046" y="30834"/>
            <a:ext cx="1875883" cy="9910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9070" tIns="179070" rIns="179070" bIns="179070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altLang="zh-TW" sz="3000" dirty="0" smtClean="0"/>
          </a:p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000" kern="1200" dirty="0"/>
          </a:p>
        </p:txBody>
      </p:sp>
      <p:sp>
        <p:nvSpPr>
          <p:cNvPr id="5" name="矩形 4"/>
          <p:cNvSpPr/>
          <p:nvPr/>
        </p:nvSpPr>
        <p:spPr>
          <a:xfrm>
            <a:off x="827584" y="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吳興僧皎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然，工律詩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。嘗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謁韋蘇州，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恐詩體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不合，乃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於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舟中抒思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，作古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體十數篇為贄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。韋公全不稱賞，皎然極失望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明日寫其舊製獻之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，韋公吟誦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，大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加歎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詠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因語皎然云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：「師幾失聲名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。何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不但以所工見投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，而猥希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2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老夫之意。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人各有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所得，非猝能致。」皎然大服其鑒別之精。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1960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1.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贄：初次拜見尊長時所送之禮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2.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猥希：委屈自己以迎合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23528" y="3645024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根據這段文字，關於皎然與韋蘇州的敘述，下列何者正確？</a:t>
            </a:r>
          </a:p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(A)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韋蘇州覺得皎然名不符實</a:t>
            </a:r>
          </a:p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(B)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皎然臆測韋蘇州偏好古體</a:t>
            </a:r>
          </a:p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(C)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韋蘇州與皎然談論如何鑑賞詩作</a:t>
            </a:r>
          </a:p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(D)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皎然依從韋蘇州修改舊作，終獲  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讚賞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200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/>
          <p:cNvGrpSpPr/>
          <p:nvPr/>
        </p:nvGrpSpPr>
        <p:grpSpPr>
          <a:xfrm>
            <a:off x="971600" y="260648"/>
            <a:ext cx="1815951" cy="1089571"/>
            <a:chOff x="6075" y="1291418"/>
            <a:chExt cx="1815951" cy="1089571"/>
          </a:xfrm>
        </p:grpSpPr>
        <p:sp>
          <p:nvSpPr>
            <p:cNvPr id="12" name="圓角矩形 11"/>
            <p:cNvSpPr/>
            <p:nvPr/>
          </p:nvSpPr>
          <p:spPr>
            <a:xfrm>
              <a:off x="6075" y="1291418"/>
              <a:ext cx="1815951" cy="108957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圓角矩形 4"/>
            <p:cNvSpPr/>
            <p:nvPr/>
          </p:nvSpPr>
          <p:spPr>
            <a:xfrm>
              <a:off x="37987" y="1323330"/>
              <a:ext cx="1752127" cy="10257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/>
                <a:t>切句子、找主語</a:t>
              </a:r>
              <a:endParaRPr lang="zh-TW" altLang="en-US" sz="3000" kern="1200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2843808" y="548680"/>
            <a:ext cx="610389" cy="714040"/>
            <a:chOff x="3168464" y="1479183"/>
            <a:chExt cx="610389" cy="714040"/>
          </a:xfrm>
        </p:grpSpPr>
        <p:sp>
          <p:nvSpPr>
            <p:cNvPr id="15" name="向右箭號 14"/>
            <p:cNvSpPr/>
            <p:nvPr/>
          </p:nvSpPr>
          <p:spPr>
            <a:xfrm>
              <a:off x="3168464" y="1479183"/>
              <a:ext cx="610389" cy="7140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向右箭號 4"/>
            <p:cNvSpPr/>
            <p:nvPr/>
          </p:nvSpPr>
          <p:spPr>
            <a:xfrm>
              <a:off x="3168464" y="1621991"/>
              <a:ext cx="427272" cy="428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000" kern="120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3491880" y="30834"/>
            <a:ext cx="1944216" cy="1354559"/>
            <a:chOff x="1350" y="1023042"/>
            <a:chExt cx="2879194" cy="2222800"/>
          </a:xfrm>
        </p:grpSpPr>
        <p:sp>
          <p:nvSpPr>
            <p:cNvPr id="18" name="圓角矩形 17"/>
            <p:cNvSpPr/>
            <p:nvPr/>
          </p:nvSpPr>
          <p:spPr>
            <a:xfrm>
              <a:off x="1350" y="1518326"/>
              <a:ext cx="2879194" cy="172751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圓角矩形 4"/>
            <p:cNvSpPr/>
            <p:nvPr/>
          </p:nvSpPr>
          <p:spPr>
            <a:xfrm>
              <a:off x="51947" y="1023042"/>
              <a:ext cx="2778000" cy="16263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000" dirty="0" smtClean="0"/>
            </a:p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/>
                <a:t>換句話說</a:t>
              </a:r>
              <a:endParaRPr lang="zh-TW" altLang="en-US" sz="3000" kern="1200" dirty="0"/>
            </a:p>
          </p:txBody>
        </p:sp>
      </p:grpSp>
      <p:grpSp>
        <p:nvGrpSpPr>
          <p:cNvPr id="20" name="群組 19"/>
          <p:cNvGrpSpPr/>
          <p:nvPr/>
        </p:nvGrpSpPr>
        <p:grpSpPr>
          <a:xfrm>
            <a:off x="5508104" y="548680"/>
            <a:ext cx="610389" cy="714040"/>
            <a:chOff x="3168464" y="1479183"/>
            <a:chExt cx="610389" cy="714040"/>
          </a:xfrm>
        </p:grpSpPr>
        <p:sp>
          <p:nvSpPr>
            <p:cNvPr id="21" name="向右箭號 20"/>
            <p:cNvSpPr/>
            <p:nvPr/>
          </p:nvSpPr>
          <p:spPr>
            <a:xfrm>
              <a:off x="3168464" y="1479183"/>
              <a:ext cx="610389" cy="714040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向右箭號 4"/>
            <p:cNvSpPr/>
            <p:nvPr/>
          </p:nvSpPr>
          <p:spPr>
            <a:xfrm>
              <a:off x="3168464" y="1621991"/>
              <a:ext cx="427272" cy="4284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000" kern="1200"/>
            </a:p>
          </p:txBody>
        </p:sp>
      </p:grpSp>
      <p:grpSp>
        <p:nvGrpSpPr>
          <p:cNvPr id="23" name="群組 22"/>
          <p:cNvGrpSpPr/>
          <p:nvPr/>
        </p:nvGrpSpPr>
        <p:grpSpPr>
          <a:xfrm>
            <a:off x="6156176" y="332656"/>
            <a:ext cx="2091922" cy="1044116"/>
            <a:chOff x="16688877" y="-5602248"/>
            <a:chExt cx="6929420" cy="3672408"/>
          </a:xfrm>
        </p:grpSpPr>
        <p:sp>
          <p:nvSpPr>
            <p:cNvPr id="24" name="圓角矩形 23"/>
            <p:cNvSpPr/>
            <p:nvPr/>
          </p:nvSpPr>
          <p:spPr>
            <a:xfrm>
              <a:off x="16688877" y="-5602248"/>
              <a:ext cx="6906017" cy="367240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圓角矩形 4"/>
            <p:cNvSpPr/>
            <p:nvPr/>
          </p:nvSpPr>
          <p:spPr>
            <a:xfrm>
              <a:off x="16927401" y="-5602248"/>
              <a:ext cx="6690896" cy="3457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dirty="0" smtClean="0"/>
                <a:t>表格統整</a:t>
              </a:r>
              <a:endParaRPr lang="zh-TW" altLang="en-US" sz="3000" kern="1200" dirty="0"/>
            </a:p>
          </p:txBody>
        </p:sp>
      </p:grpSp>
      <p:sp>
        <p:nvSpPr>
          <p:cNvPr id="5" name="矩形 4"/>
          <p:cNvSpPr/>
          <p:nvPr/>
        </p:nvSpPr>
        <p:spPr>
          <a:xfrm>
            <a:off x="827584" y="1484784"/>
            <a:ext cx="76328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吳興僧皎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然，工律詩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嘗謁韋蘇州，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恐詩體不合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乃於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舟中抒思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作古體十數篇為贄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。韋公全不稱賞，皎然極失望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明日寫其舊製獻之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，韋公吟誦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大加歎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詠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因語皎然云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：「師幾失聲名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。</a:t>
            </a:r>
            <a:r>
              <a:rPr lang="en-US" altLang="zh-TW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      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何不但以所工見投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，而猥希 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2 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老夫之意。</a:t>
            </a:r>
            <a:r>
              <a:rPr lang="zh-TW" altLang="en-US" sz="32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人各有</a:t>
            </a:r>
            <a:r>
              <a:rPr lang="zh-TW" altLang="en-US" sz="32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所得，非猝能致。」皎然大服其鑒別之精。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211960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1.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贄：初次拜見尊長時所送之禮</a:t>
            </a:r>
          </a:p>
          <a:p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2.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猥希：委屈自己以迎合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cxnSp>
        <p:nvCxnSpPr>
          <p:cNvPr id="27" name="直線接點 26"/>
          <p:cNvCxnSpPr>
            <a:cxnSpLocks noChangeShapeType="1"/>
          </p:cNvCxnSpPr>
          <p:nvPr/>
        </p:nvCxnSpPr>
        <p:spPr bwMode="auto">
          <a:xfrm flipH="1">
            <a:off x="5292080" y="1556792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" name="直線接點 27"/>
          <p:cNvCxnSpPr>
            <a:cxnSpLocks noChangeShapeType="1"/>
          </p:cNvCxnSpPr>
          <p:nvPr/>
        </p:nvCxnSpPr>
        <p:spPr bwMode="auto">
          <a:xfrm flipH="1">
            <a:off x="1115616" y="3070958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9" name="直線接點 28"/>
          <p:cNvCxnSpPr>
            <a:cxnSpLocks noChangeShapeType="1"/>
          </p:cNvCxnSpPr>
          <p:nvPr/>
        </p:nvCxnSpPr>
        <p:spPr bwMode="auto">
          <a:xfrm flipH="1">
            <a:off x="6325244" y="3068960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" name="直線接點 29"/>
          <p:cNvCxnSpPr>
            <a:cxnSpLocks noChangeShapeType="1"/>
          </p:cNvCxnSpPr>
          <p:nvPr/>
        </p:nvCxnSpPr>
        <p:spPr bwMode="auto">
          <a:xfrm flipH="1">
            <a:off x="2116669" y="5519620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直線接點 30"/>
          <p:cNvCxnSpPr>
            <a:cxnSpLocks noChangeShapeType="1"/>
          </p:cNvCxnSpPr>
          <p:nvPr/>
        </p:nvCxnSpPr>
        <p:spPr bwMode="auto">
          <a:xfrm flipH="1">
            <a:off x="1784868" y="3995909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" name="直線接點 31"/>
          <p:cNvCxnSpPr>
            <a:cxnSpLocks noChangeShapeType="1"/>
          </p:cNvCxnSpPr>
          <p:nvPr/>
        </p:nvCxnSpPr>
        <p:spPr bwMode="auto">
          <a:xfrm flipH="1">
            <a:off x="8184157" y="4103656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3" name="直線接點 32"/>
          <p:cNvCxnSpPr>
            <a:cxnSpLocks noChangeShapeType="1"/>
          </p:cNvCxnSpPr>
          <p:nvPr/>
        </p:nvCxnSpPr>
        <p:spPr bwMode="auto">
          <a:xfrm flipH="1">
            <a:off x="8046070" y="4509120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4" name="直線接點 33"/>
          <p:cNvCxnSpPr>
            <a:cxnSpLocks noChangeShapeType="1"/>
          </p:cNvCxnSpPr>
          <p:nvPr/>
        </p:nvCxnSpPr>
        <p:spPr bwMode="auto">
          <a:xfrm flipH="1">
            <a:off x="4970341" y="5045919"/>
            <a:ext cx="432817" cy="432321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>
            <a:outerShdw blurRad="50800" dist="38100" dir="2700000" algn="br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6" name="圓角矩形 45"/>
          <p:cNvSpPr/>
          <p:nvPr/>
        </p:nvSpPr>
        <p:spPr>
          <a:xfrm>
            <a:off x="1664092" y="1484784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7" name="圓角矩形 46"/>
          <p:cNvSpPr/>
          <p:nvPr/>
        </p:nvSpPr>
        <p:spPr>
          <a:xfrm>
            <a:off x="1461635" y="2999222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8" name="圓角矩形 47"/>
          <p:cNvSpPr/>
          <p:nvPr/>
        </p:nvSpPr>
        <p:spPr>
          <a:xfrm>
            <a:off x="3995936" y="3483035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49" name="圓角矩形 48"/>
          <p:cNvSpPr/>
          <p:nvPr/>
        </p:nvSpPr>
        <p:spPr>
          <a:xfrm>
            <a:off x="6141571" y="4041205"/>
            <a:ext cx="504056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0" name="圓角矩形 49"/>
          <p:cNvSpPr/>
          <p:nvPr/>
        </p:nvSpPr>
        <p:spPr>
          <a:xfrm>
            <a:off x="935115" y="4977307"/>
            <a:ext cx="432048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1" name="圓角矩形 50"/>
          <p:cNvSpPr/>
          <p:nvPr/>
        </p:nvSpPr>
        <p:spPr>
          <a:xfrm>
            <a:off x="5702584" y="4989475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52" name="圓角矩形 51"/>
          <p:cNvSpPr/>
          <p:nvPr/>
        </p:nvSpPr>
        <p:spPr>
          <a:xfrm>
            <a:off x="5998139" y="1520923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皎然</a:t>
            </a:r>
            <a:endParaRPr kumimoji="0"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53" name="圓角矩形 52"/>
          <p:cNvSpPr/>
          <p:nvPr/>
        </p:nvSpPr>
        <p:spPr>
          <a:xfrm>
            <a:off x="2375756" y="2045796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皎然</a:t>
            </a:r>
            <a:endParaRPr kumimoji="0"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54" name="圓角矩形 53"/>
          <p:cNvSpPr/>
          <p:nvPr/>
        </p:nvSpPr>
        <p:spPr>
          <a:xfrm>
            <a:off x="5508488" y="2024980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韋蘇州</a:t>
            </a:r>
            <a:endParaRPr kumimoji="0"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55" name="圓角矩形 54"/>
          <p:cNvSpPr/>
          <p:nvPr/>
        </p:nvSpPr>
        <p:spPr>
          <a:xfrm>
            <a:off x="7154977" y="1983166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皎然</a:t>
            </a:r>
            <a:endParaRPr kumimoji="0"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56" name="圓角矩形 55"/>
          <p:cNvSpPr/>
          <p:nvPr/>
        </p:nvSpPr>
        <p:spPr>
          <a:xfrm>
            <a:off x="3707904" y="2529037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皎然</a:t>
            </a:r>
            <a:endParaRPr kumimoji="0"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57" name="圓角矩形 56"/>
          <p:cNvSpPr/>
          <p:nvPr/>
        </p:nvSpPr>
        <p:spPr>
          <a:xfrm>
            <a:off x="6686925" y="3011269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皎然</a:t>
            </a:r>
            <a:endParaRPr kumimoji="0"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58" name="圓角矩形 57"/>
          <p:cNvSpPr/>
          <p:nvPr/>
        </p:nvSpPr>
        <p:spPr>
          <a:xfrm>
            <a:off x="6228184" y="3491852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韋蘇州</a:t>
            </a:r>
            <a:endParaRPr kumimoji="0"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59" name="圓角矩形 58"/>
          <p:cNvSpPr/>
          <p:nvPr/>
        </p:nvSpPr>
        <p:spPr>
          <a:xfrm>
            <a:off x="2375756" y="4041204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韋蘇州</a:t>
            </a:r>
            <a:endParaRPr kumimoji="0"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60" name="圓角矩形 59"/>
          <p:cNvSpPr/>
          <p:nvPr/>
        </p:nvSpPr>
        <p:spPr>
          <a:xfrm>
            <a:off x="67986" y="4509120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皎然</a:t>
            </a:r>
            <a:endParaRPr kumimoji="0" lang="zh-TW" altLang="en-US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</p:txBody>
      </p:sp>
      <p:sp>
        <p:nvSpPr>
          <p:cNvPr id="61" name="圓角矩形 60"/>
          <p:cNvSpPr/>
          <p:nvPr/>
        </p:nvSpPr>
        <p:spPr>
          <a:xfrm>
            <a:off x="4331057" y="3033091"/>
            <a:ext cx="936104" cy="504057"/>
          </a:xfrm>
          <a:prstGeom prst="roundRect">
            <a:avLst/>
          </a:prstGeom>
          <a:gradFill flip="none" rotWithShape="1">
            <a:gsLst>
              <a:gs pos="0">
                <a:schemeClr val="accent5">
                  <a:shade val="67000"/>
                  <a:satMod val="150000"/>
                  <a:alpha val="40000"/>
                </a:schemeClr>
              </a:gs>
              <a:gs pos="30000">
                <a:schemeClr val="accent5">
                  <a:shade val="94000"/>
                  <a:satMod val="130000"/>
                  <a:alpha val="40000"/>
                </a:schemeClr>
              </a:gs>
              <a:gs pos="45000">
                <a:schemeClr val="accent5">
                  <a:shade val="100000"/>
                  <a:satMod val="120000"/>
                  <a:alpha val="40000"/>
                </a:schemeClr>
              </a:gs>
              <a:gs pos="55000">
                <a:schemeClr val="accent5">
                  <a:shade val="100000"/>
                  <a:satMod val="118000"/>
                  <a:alpha val="40000"/>
                </a:schemeClr>
              </a:gs>
              <a:gs pos="73000">
                <a:schemeClr val="accent5">
                  <a:shade val="94000"/>
                  <a:satMod val="130000"/>
                  <a:alpha val="40000"/>
                </a:schemeClr>
              </a:gs>
              <a:gs pos="100000">
                <a:schemeClr val="accent5">
                  <a:shade val="67000"/>
                  <a:satMod val="150000"/>
                  <a:alpha val="40000"/>
                </a:schemeClr>
              </a:gs>
            </a:gsLst>
            <a:lin ang="950000" scaled="1"/>
            <a:tileRect/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2" name="圓角矩形 61"/>
          <p:cNvSpPr/>
          <p:nvPr/>
        </p:nvSpPr>
        <p:spPr>
          <a:xfrm>
            <a:off x="1548433" y="1556792"/>
            <a:ext cx="360040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/>
              <a:t>皎然工律詩</a:t>
            </a:r>
            <a:endParaRPr kumimoji="1" lang="zh-TW" altLang="en-US" dirty="0"/>
          </a:p>
        </p:txBody>
      </p:sp>
      <p:sp>
        <p:nvSpPr>
          <p:cNvPr id="63" name="圓角矩形 62"/>
          <p:cNvSpPr/>
          <p:nvPr/>
        </p:nvSpPr>
        <p:spPr>
          <a:xfrm>
            <a:off x="4044733" y="2531805"/>
            <a:ext cx="360040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/>
              <a:t>皎然獻古詩給韋蘇州</a:t>
            </a:r>
            <a:endParaRPr kumimoji="1" lang="zh-TW" altLang="en-US" dirty="0"/>
          </a:p>
        </p:txBody>
      </p:sp>
      <p:sp>
        <p:nvSpPr>
          <p:cNvPr id="64" name="圓角矩形 63"/>
          <p:cNvSpPr/>
          <p:nvPr/>
        </p:nvSpPr>
        <p:spPr>
          <a:xfrm>
            <a:off x="1586349" y="3084367"/>
            <a:ext cx="360040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/>
              <a:t>韋蘇州不喜歡皎然的古詩</a:t>
            </a:r>
            <a:endParaRPr kumimoji="1" lang="zh-TW" altLang="en-US" dirty="0"/>
          </a:p>
        </p:txBody>
      </p:sp>
      <p:sp>
        <p:nvSpPr>
          <p:cNvPr id="65" name="圓角矩形 64"/>
          <p:cNvSpPr/>
          <p:nvPr/>
        </p:nvSpPr>
        <p:spPr>
          <a:xfrm>
            <a:off x="4135176" y="3580018"/>
            <a:ext cx="360040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/>
              <a:t>韋蘇州喜歡皎然的律詩</a:t>
            </a:r>
            <a:endParaRPr kumimoji="1" lang="zh-TW" altLang="en-US" dirty="0"/>
          </a:p>
        </p:txBody>
      </p:sp>
      <p:sp>
        <p:nvSpPr>
          <p:cNvPr id="66" name="圓角矩形 65"/>
          <p:cNvSpPr/>
          <p:nvPr/>
        </p:nvSpPr>
        <p:spPr>
          <a:xfrm>
            <a:off x="2541171" y="4067788"/>
            <a:ext cx="360040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/>
              <a:t>皎然獻古詩差點失去名聲</a:t>
            </a:r>
            <a:endParaRPr kumimoji="1" lang="zh-TW" altLang="en-US" dirty="0"/>
          </a:p>
        </p:txBody>
      </p:sp>
      <p:sp>
        <p:nvSpPr>
          <p:cNvPr id="67" name="圓角矩形 66"/>
          <p:cNvSpPr/>
          <p:nvPr/>
        </p:nvSpPr>
        <p:spPr>
          <a:xfrm>
            <a:off x="4175956" y="4544238"/>
            <a:ext cx="360040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/>
              <a:t>不應該獻古詩，應該要獻律詩</a:t>
            </a:r>
            <a:endParaRPr kumimoji="1" lang="zh-TW" altLang="en-US" dirty="0"/>
          </a:p>
        </p:txBody>
      </p:sp>
      <p:sp>
        <p:nvSpPr>
          <p:cNvPr id="68" name="圓角矩形 67"/>
          <p:cNvSpPr/>
          <p:nvPr/>
        </p:nvSpPr>
        <p:spPr>
          <a:xfrm>
            <a:off x="910901" y="4989476"/>
            <a:ext cx="2604218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/>
              <a:t>任何專長都需長期累積</a:t>
            </a:r>
            <a:endParaRPr kumimoji="1" lang="zh-TW" altLang="en-US" dirty="0"/>
          </a:p>
        </p:txBody>
      </p:sp>
      <p:sp>
        <p:nvSpPr>
          <p:cNvPr id="69" name="圓角矩形 68"/>
          <p:cNvSpPr/>
          <p:nvPr/>
        </p:nvSpPr>
        <p:spPr>
          <a:xfrm>
            <a:off x="5398404" y="5080641"/>
            <a:ext cx="3600400" cy="50405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 smtClean="0"/>
              <a:t>皎然佩服韋蘇州的建議</a:t>
            </a:r>
            <a:endParaRPr kumimoji="1" lang="zh-TW" altLang="en-US" dirty="0"/>
          </a:p>
        </p:txBody>
      </p:sp>
      <p:graphicFrame>
        <p:nvGraphicFramePr>
          <p:cNvPr id="9220" name="物件 92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585750656"/>
              </p:ext>
            </p:extLst>
          </p:nvPr>
        </p:nvGraphicFramePr>
        <p:xfrm>
          <a:off x="539552" y="1484784"/>
          <a:ext cx="8424936" cy="5112568"/>
        </p:xfrm>
        <a:graphic>
          <a:graphicData uri="http://schemas.openxmlformats.org/presentationml/2006/ole">
            <p:oleObj spid="_x0000_s5132" name="文件" r:id="rId4" imgW="6794250" imgH="1777935" progId="Word.Documen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7200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1432</TotalTime>
  <Words>1380</Words>
  <Application>Microsoft Office PowerPoint</Application>
  <PresentationFormat>如螢幕大小 (4:3)</PresentationFormat>
  <Paragraphs>165</Paragraphs>
  <Slides>19</Slides>
  <Notes>3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1" baseType="lpstr">
      <vt:lpstr>Office 佈景主題</vt:lpstr>
      <vt:lpstr>文件</vt:lpstr>
      <vt:lpstr>海山高中國文科</vt:lpstr>
      <vt:lpstr>核心素養：「核心素養」是指一個人為適應現在生活及面對未來挑戰，所應具備的知識、能力與態度。「核心素養」強調學習不宜以學科知識及技能為限，而應關注學習與生活的結合，透過實踐力行而彰顯學習者的全人發展。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〈麥帥為子祈禱文〉文本分析</vt:lpstr>
      <vt:lpstr>投影片 12</vt:lpstr>
      <vt:lpstr>投影片 13</vt:lpstr>
      <vt:lpstr>投影片 14</vt:lpstr>
      <vt:lpstr>投影片 15</vt:lpstr>
      <vt:lpstr>投影片 16</vt:lpstr>
      <vt:lpstr>畫概念圖</vt:lpstr>
      <vt:lpstr>投影片 18</vt:lpstr>
      <vt:lpstr>投影片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dreamsam</dc:creator>
  <cp:lastModifiedBy>TPC</cp:lastModifiedBy>
  <cp:revision>144</cp:revision>
  <dcterms:created xsi:type="dcterms:W3CDTF">2011-03-02T03:32:10Z</dcterms:created>
  <dcterms:modified xsi:type="dcterms:W3CDTF">2016-05-30T06:01:11Z</dcterms:modified>
</cp:coreProperties>
</file>